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media/image174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7" r:id="rId14"/>
    <p:sldId id="268" r:id="rId15"/>
    <p:sldId id="284" r:id="rId16"/>
    <p:sldId id="286" r:id="rId17"/>
    <p:sldId id="289" r:id="rId18"/>
    <p:sldId id="287" r:id="rId19"/>
    <p:sldId id="290" r:id="rId20"/>
    <p:sldId id="283" r:id="rId21"/>
    <p:sldId id="291" r:id="rId22"/>
    <p:sldId id="292" r:id="rId23"/>
    <p:sldId id="293" r:id="rId24"/>
    <p:sldId id="609" r:id="rId25"/>
    <p:sldId id="621" r:id="rId26"/>
    <p:sldId id="620" r:id="rId27"/>
    <p:sldId id="615" r:id="rId28"/>
    <p:sldId id="616" r:id="rId29"/>
    <p:sldId id="617" r:id="rId30"/>
    <p:sldId id="618" r:id="rId31"/>
    <p:sldId id="619" r:id="rId32"/>
    <p:sldId id="269" r:id="rId33"/>
    <p:sldId id="270" r:id="rId34"/>
    <p:sldId id="271" r:id="rId35"/>
    <p:sldId id="272" r:id="rId36"/>
    <p:sldId id="273" r:id="rId37"/>
    <p:sldId id="274" r:id="rId38"/>
    <p:sldId id="275" r:id="rId39"/>
    <p:sldId id="294" r:id="rId40"/>
    <p:sldId id="301" r:id="rId41"/>
    <p:sldId id="297" r:id="rId42"/>
    <p:sldId id="298" r:id="rId43"/>
    <p:sldId id="303" r:id="rId44"/>
    <p:sldId id="299" r:id="rId45"/>
    <p:sldId id="302" r:id="rId46"/>
    <p:sldId id="300" r:id="rId47"/>
    <p:sldId id="304" r:id="rId48"/>
    <p:sldId id="296" r:id="rId49"/>
  </p:sldIdLst>
  <p:sldSz cx="15544800" cy="10058400"/>
  <p:notesSz cx="155448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E9EDF4"/>
    <a:srgbClr val="D0D8E8"/>
    <a:srgbClr val="024D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800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65860" y="3118104"/>
            <a:ext cx="1321308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331720" y="5632704"/>
            <a:ext cx="1088136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09/23/2019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09/23/2019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77240" y="2313432"/>
            <a:ext cx="6761988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005572" y="2313432"/>
            <a:ext cx="6761988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09/23/2019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09/23/2019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09/23/2019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1B2DA-AAA7-4D6E-9103-27BC8E4F8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3100" y="3970701"/>
            <a:ext cx="11658600" cy="1177245"/>
          </a:xfrm>
        </p:spPr>
        <p:txBody>
          <a:bodyPr anchor="b"/>
          <a:lstStyle>
            <a:lvl1pPr algn="ctr">
              <a:defRPr sz="76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4B38A1-D563-4966-B488-BCD8BFD2B7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3100" y="5282989"/>
            <a:ext cx="11658600" cy="470898"/>
          </a:xfrm>
        </p:spPr>
        <p:txBody>
          <a:bodyPr/>
          <a:lstStyle>
            <a:lvl1pPr marL="0" indent="0" algn="ctr">
              <a:buNone/>
              <a:defRPr sz="3060"/>
            </a:lvl1pPr>
            <a:lvl2pPr marL="582930" indent="0" algn="ctr">
              <a:buNone/>
              <a:defRPr sz="2550"/>
            </a:lvl2pPr>
            <a:lvl3pPr marL="1165860" indent="0" algn="ctr">
              <a:buNone/>
              <a:defRPr sz="2295"/>
            </a:lvl3pPr>
            <a:lvl4pPr marL="1748790" indent="0" algn="ctr">
              <a:buNone/>
              <a:defRPr sz="2040"/>
            </a:lvl4pPr>
            <a:lvl5pPr marL="2331720" indent="0" algn="ctr">
              <a:buNone/>
              <a:defRPr sz="2040"/>
            </a:lvl5pPr>
            <a:lvl6pPr marL="2914650" indent="0" algn="ctr">
              <a:buNone/>
              <a:defRPr sz="2040"/>
            </a:lvl6pPr>
            <a:lvl7pPr marL="3497580" indent="0" algn="ctr">
              <a:buNone/>
              <a:defRPr sz="2040"/>
            </a:lvl7pPr>
            <a:lvl8pPr marL="4080510" indent="0" algn="ctr">
              <a:buNone/>
              <a:defRPr sz="2040"/>
            </a:lvl8pPr>
            <a:lvl9pPr marL="4663440" indent="0" algn="ctr">
              <a:buNone/>
              <a:defRPr sz="204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2A087-0AF8-4D1B-A40D-8ED9F54201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7240" y="9354312"/>
            <a:ext cx="3575304" cy="276999"/>
          </a:xfrm>
        </p:spPr>
        <p:txBody>
          <a:bodyPr/>
          <a:lstStyle/>
          <a:p>
            <a:fld id="{8C4E391C-DCE9-4954-885F-D9816CE08782}" type="datetimeFigureOut">
              <a:rPr lang="en-US" smtClean="0"/>
              <a:t>09/23/2019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417AD-4580-4C15-B51C-9C8BD5212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85232" y="9354312"/>
            <a:ext cx="4974336" cy="276999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7E1-3A5A-48C2-BF06-2D0236C2B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2256" y="9354312"/>
            <a:ext cx="3575304" cy="276999"/>
          </a:xfrm>
        </p:spPr>
        <p:txBody>
          <a:bodyPr/>
          <a:lstStyle/>
          <a:p>
            <a:fld id="{E80188A5-F0C2-425E-80EE-F0E961108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18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7240" y="402336"/>
            <a:ext cx="1399032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77240" y="2313432"/>
            <a:ext cx="1399032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285232" y="9354312"/>
            <a:ext cx="4974336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77240" y="9354312"/>
            <a:ext cx="3575304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09/23/2019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192256" y="9354312"/>
            <a:ext cx="3575304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13" Type="http://schemas.openxmlformats.org/officeDocument/2006/relationships/image" Target="../media/image143.png"/><Relationship Id="rId18" Type="http://schemas.openxmlformats.org/officeDocument/2006/relationships/image" Target="../media/image148.png"/><Relationship Id="rId26" Type="http://schemas.openxmlformats.org/officeDocument/2006/relationships/image" Target="../media/image156.png"/><Relationship Id="rId39" Type="http://schemas.openxmlformats.org/officeDocument/2006/relationships/image" Target="../media/image167.png"/><Relationship Id="rId3" Type="http://schemas.openxmlformats.org/officeDocument/2006/relationships/image" Target="../media/image133.png"/><Relationship Id="rId21" Type="http://schemas.openxmlformats.org/officeDocument/2006/relationships/image" Target="../media/image151.png"/><Relationship Id="rId34" Type="http://schemas.openxmlformats.org/officeDocument/2006/relationships/image" Target="../media/image162.png"/><Relationship Id="rId42" Type="http://schemas.openxmlformats.org/officeDocument/2006/relationships/image" Target="../media/image170.png"/><Relationship Id="rId7" Type="http://schemas.openxmlformats.org/officeDocument/2006/relationships/image" Target="../media/image137.png"/><Relationship Id="rId12" Type="http://schemas.openxmlformats.org/officeDocument/2006/relationships/image" Target="../media/image142.png"/><Relationship Id="rId17" Type="http://schemas.openxmlformats.org/officeDocument/2006/relationships/image" Target="../media/image147.png"/><Relationship Id="rId25" Type="http://schemas.openxmlformats.org/officeDocument/2006/relationships/image" Target="../media/image155.png"/><Relationship Id="rId33" Type="http://schemas.openxmlformats.org/officeDocument/2006/relationships/image" Target="../media/image41.png"/><Relationship Id="rId38" Type="http://schemas.openxmlformats.org/officeDocument/2006/relationships/image" Target="../media/image166.png"/><Relationship Id="rId2" Type="http://schemas.openxmlformats.org/officeDocument/2006/relationships/image" Target="../media/image132.png"/><Relationship Id="rId16" Type="http://schemas.openxmlformats.org/officeDocument/2006/relationships/image" Target="../media/image146.png"/><Relationship Id="rId20" Type="http://schemas.openxmlformats.org/officeDocument/2006/relationships/image" Target="../media/image150.png"/><Relationship Id="rId29" Type="http://schemas.openxmlformats.org/officeDocument/2006/relationships/image" Target="../media/image158.png"/><Relationship Id="rId41" Type="http://schemas.openxmlformats.org/officeDocument/2006/relationships/image" Target="../media/image16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6.png"/><Relationship Id="rId11" Type="http://schemas.openxmlformats.org/officeDocument/2006/relationships/image" Target="../media/image141.png"/><Relationship Id="rId24" Type="http://schemas.openxmlformats.org/officeDocument/2006/relationships/image" Target="../media/image154.png"/><Relationship Id="rId32" Type="http://schemas.openxmlformats.org/officeDocument/2006/relationships/image" Target="../media/image161.png"/><Relationship Id="rId37" Type="http://schemas.openxmlformats.org/officeDocument/2006/relationships/image" Target="../media/image165.png"/><Relationship Id="rId40" Type="http://schemas.openxmlformats.org/officeDocument/2006/relationships/image" Target="../media/image168.png"/><Relationship Id="rId45" Type="http://schemas.openxmlformats.org/officeDocument/2006/relationships/image" Target="../media/image173.png"/><Relationship Id="rId5" Type="http://schemas.openxmlformats.org/officeDocument/2006/relationships/image" Target="../media/image135.png"/><Relationship Id="rId15" Type="http://schemas.openxmlformats.org/officeDocument/2006/relationships/image" Target="../media/image145.png"/><Relationship Id="rId23" Type="http://schemas.openxmlformats.org/officeDocument/2006/relationships/image" Target="../media/image153.png"/><Relationship Id="rId28" Type="http://schemas.openxmlformats.org/officeDocument/2006/relationships/image" Target="../media/image157.png"/><Relationship Id="rId36" Type="http://schemas.openxmlformats.org/officeDocument/2006/relationships/image" Target="../media/image164.png"/><Relationship Id="rId10" Type="http://schemas.openxmlformats.org/officeDocument/2006/relationships/image" Target="../media/image140.png"/><Relationship Id="rId19" Type="http://schemas.openxmlformats.org/officeDocument/2006/relationships/image" Target="../media/image149.png"/><Relationship Id="rId31" Type="http://schemas.openxmlformats.org/officeDocument/2006/relationships/image" Target="../media/image160.png"/><Relationship Id="rId44" Type="http://schemas.openxmlformats.org/officeDocument/2006/relationships/image" Target="../media/image172.png"/><Relationship Id="rId4" Type="http://schemas.openxmlformats.org/officeDocument/2006/relationships/image" Target="../media/image134.png"/><Relationship Id="rId9" Type="http://schemas.openxmlformats.org/officeDocument/2006/relationships/image" Target="../media/image139.png"/><Relationship Id="rId14" Type="http://schemas.openxmlformats.org/officeDocument/2006/relationships/image" Target="../media/image144.png"/><Relationship Id="rId22" Type="http://schemas.openxmlformats.org/officeDocument/2006/relationships/image" Target="../media/image152.png"/><Relationship Id="rId27" Type="http://schemas.openxmlformats.org/officeDocument/2006/relationships/image" Target="../media/image63.png"/><Relationship Id="rId30" Type="http://schemas.openxmlformats.org/officeDocument/2006/relationships/image" Target="../media/image159.png"/><Relationship Id="rId35" Type="http://schemas.openxmlformats.org/officeDocument/2006/relationships/image" Target="../media/image163.png"/><Relationship Id="rId43" Type="http://schemas.openxmlformats.org/officeDocument/2006/relationships/image" Target="../media/image17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13" Type="http://schemas.openxmlformats.org/officeDocument/2006/relationships/image" Target="../media/image143.png"/><Relationship Id="rId18" Type="http://schemas.openxmlformats.org/officeDocument/2006/relationships/image" Target="../media/image148.png"/><Relationship Id="rId26" Type="http://schemas.openxmlformats.org/officeDocument/2006/relationships/image" Target="../media/image156.png"/><Relationship Id="rId39" Type="http://schemas.openxmlformats.org/officeDocument/2006/relationships/image" Target="../media/image167.png"/><Relationship Id="rId3" Type="http://schemas.openxmlformats.org/officeDocument/2006/relationships/image" Target="../media/image133.png"/><Relationship Id="rId21" Type="http://schemas.openxmlformats.org/officeDocument/2006/relationships/image" Target="../media/image151.png"/><Relationship Id="rId34" Type="http://schemas.openxmlformats.org/officeDocument/2006/relationships/image" Target="../media/image162.png"/><Relationship Id="rId42" Type="http://schemas.openxmlformats.org/officeDocument/2006/relationships/image" Target="../media/image170.png"/><Relationship Id="rId7" Type="http://schemas.openxmlformats.org/officeDocument/2006/relationships/image" Target="../media/image137.png"/><Relationship Id="rId12" Type="http://schemas.openxmlformats.org/officeDocument/2006/relationships/image" Target="../media/image142.png"/><Relationship Id="rId17" Type="http://schemas.openxmlformats.org/officeDocument/2006/relationships/image" Target="../media/image147.png"/><Relationship Id="rId25" Type="http://schemas.openxmlformats.org/officeDocument/2006/relationships/image" Target="../media/image155.png"/><Relationship Id="rId33" Type="http://schemas.openxmlformats.org/officeDocument/2006/relationships/image" Target="../media/image41.png"/><Relationship Id="rId38" Type="http://schemas.openxmlformats.org/officeDocument/2006/relationships/image" Target="../media/image166.png"/><Relationship Id="rId2" Type="http://schemas.openxmlformats.org/officeDocument/2006/relationships/image" Target="../media/image132.png"/><Relationship Id="rId16" Type="http://schemas.openxmlformats.org/officeDocument/2006/relationships/image" Target="../media/image146.png"/><Relationship Id="rId20" Type="http://schemas.openxmlformats.org/officeDocument/2006/relationships/image" Target="../media/image150.png"/><Relationship Id="rId29" Type="http://schemas.openxmlformats.org/officeDocument/2006/relationships/image" Target="../media/image158.png"/><Relationship Id="rId41" Type="http://schemas.openxmlformats.org/officeDocument/2006/relationships/image" Target="../media/image16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6.png"/><Relationship Id="rId11" Type="http://schemas.openxmlformats.org/officeDocument/2006/relationships/image" Target="../media/image141.png"/><Relationship Id="rId24" Type="http://schemas.openxmlformats.org/officeDocument/2006/relationships/image" Target="../media/image154.png"/><Relationship Id="rId32" Type="http://schemas.openxmlformats.org/officeDocument/2006/relationships/image" Target="../media/image161.png"/><Relationship Id="rId37" Type="http://schemas.openxmlformats.org/officeDocument/2006/relationships/image" Target="../media/image165.png"/><Relationship Id="rId40" Type="http://schemas.openxmlformats.org/officeDocument/2006/relationships/image" Target="../media/image168.png"/><Relationship Id="rId45" Type="http://schemas.openxmlformats.org/officeDocument/2006/relationships/image" Target="../media/image173.png"/><Relationship Id="rId5" Type="http://schemas.openxmlformats.org/officeDocument/2006/relationships/image" Target="../media/image135.png"/><Relationship Id="rId15" Type="http://schemas.openxmlformats.org/officeDocument/2006/relationships/image" Target="../media/image145.png"/><Relationship Id="rId23" Type="http://schemas.openxmlformats.org/officeDocument/2006/relationships/image" Target="../media/image153.png"/><Relationship Id="rId28" Type="http://schemas.openxmlformats.org/officeDocument/2006/relationships/image" Target="../media/image157.png"/><Relationship Id="rId36" Type="http://schemas.openxmlformats.org/officeDocument/2006/relationships/image" Target="../media/image164.png"/><Relationship Id="rId10" Type="http://schemas.openxmlformats.org/officeDocument/2006/relationships/image" Target="../media/image140.png"/><Relationship Id="rId19" Type="http://schemas.openxmlformats.org/officeDocument/2006/relationships/image" Target="../media/image149.png"/><Relationship Id="rId31" Type="http://schemas.openxmlformats.org/officeDocument/2006/relationships/image" Target="../media/image160.png"/><Relationship Id="rId44" Type="http://schemas.openxmlformats.org/officeDocument/2006/relationships/image" Target="../media/image172.png"/><Relationship Id="rId4" Type="http://schemas.openxmlformats.org/officeDocument/2006/relationships/image" Target="../media/image134.png"/><Relationship Id="rId9" Type="http://schemas.openxmlformats.org/officeDocument/2006/relationships/image" Target="../media/image139.png"/><Relationship Id="rId14" Type="http://schemas.openxmlformats.org/officeDocument/2006/relationships/image" Target="../media/image144.png"/><Relationship Id="rId22" Type="http://schemas.openxmlformats.org/officeDocument/2006/relationships/image" Target="../media/image152.png"/><Relationship Id="rId27" Type="http://schemas.openxmlformats.org/officeDocument/2006/relationships/image" Target="../media/image63.png"/><Relationship Id="rId30" Type="http://schemas.openxmlformats.org/officeDocument/2006/relationships/image" Target="../media/image159.png"/><Relationship Id="rId35" Type="http://schemas.openxmlformats.org/officeDocument/2006/relationships/image" Target="../media/image163.png"/><Relationship Id="rId43" Type="http://schemas.openxmlformats.org/officeDocument/2006/relationships/image" Target="../media/image17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4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6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6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6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6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png"/><Relationship Id="rId2" Type="http://schemas.openxmlformats.org/officeDocument/2006/relationships/image" Target="../media/image176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0.png"/><Relationship Id="rId5" Type="http://schemas.openxmlformats.org/officeDocument/2006/relationships/image" Target="../media/image179.png"/><Relationship Id="rId4" Type="http://schemas.openxmlformats.org/officeDocument/2006/relationships/image" Target="../media/image17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png"/><Relationship Id="rId2" Type="http://schemas.openxmlformats.org/officeDocument/2006/relationships/image" Target="../media/image176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0.png"/><Relationship Id="rId5" Type="http://schemas.openxmlformats.org/officeDocument/2006/relationships/image" Target="../media/image179.png"/><Relationship Id="rId4" Type="http://schemas.openxmlformats.org/officeDocument/2006/relationships/image" Target="../media/image17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png"/><Relationship Id="rId2" Type="http://schemas.openxmlformats.org/officeDocument/2006/relationships/image" Target="../media/image176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0.png"/><Relationship Id="rId5" Type="http://schemas.openxmlformats.org/officeDocument/2006/relationships/image" Target="../media/image179.png"/><Relationship Id="rId4" Type="http://schemas.openxmlformats.org/officeDocument/2006/relationships/image" Target="../media/image17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png"/><Relationship Id="rId2" Type="http://schemas.openxmlformats.org/officeDocument/2006/relationships/image" Target="../media/image176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0.png"/><Relationship Id="rId5" Type="http://schemas.openxmlformats.org/officeDocument/2006/relationships/image" Target="../media/image179.png"/><Relationship Id="rId4" Type="http://schemas.openxmlformats.org/officeDocument/2006/relationships/image" Target="../media/image17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png"/><Relationship Id="rId2" Type="http://schemas.openxmlformats.org/officeDocument/2006/relationships/image" Target="../media/image176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0.png"/><Relationship Id="rId5" Type="http://schemas.openxmlformats.org/officeDocument/2006/relationships/image" Target="../media/image179.png"/><Relationship Id="rId4" Type="http://schemas.openxmlformats.org/officeDocument/2006/relationships/image" Target="../media/image17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3.png"/><Relationship Id="rId18" Type="http://schemas.openxmlformats.org/officeDocument/2006/relationships/image" Target="../media/image148.png"/><Relationship Id="rId26" Type="http://schemas.openxmlformats.org/officeDocument/2006/relationships/image" Target="../media/image156.png"/><Relationship Id="rId39" Type="http://schemas.openxmlformats.org/officeDocument/2006/relationships/image" Target="../media/image167.png"/><Relationship Id="rId3" Type="http://schemas.openxmlformats.org/officeDocument/2006/relationships/image" Target="../media/image133.png"/><Relationship Id="rId21" Type="http://schemas.openxmlformats.org/officeDocument/2006/relationships/image" Target="../media/image151.png"/><Relationship Id="rId34" Type="http://schemas.openxmlformats.org/officeDocument/2006/relationships/image" Target="../media/image162.png"/><Relationship Id="rId42" Type="http://schemas.openxmlformats.org/officeDocument/2006/relationships/image" Target="../media/image181.png"/><Relationship Id="rId47" Type="http://schemas.openxmlformats.org/officeDocument/2006/relationships/image" Target="../media/image186.png"/><Relationship Id="rId50" Type="http://schemas.openxmlformats.org/officeDocument/2006/relationships/image" Target="../media/image189.png"/><Relationship Id="rId7" Type="http://schemas.openxmlformats.org/officeDocument/2006/relationships/image" Target="../media/image137.png"/><Relationship Id="rId12" Type="http://schemas.openxmlformats.org/officeDocument/2006/relationships/image" Target="../media/image142.png"/><Relationship Id="rId17" Type="http://schemas.openxmlformats.org/officeDocument/2006/relationships/image" Target="../media/image147.png"/><Relationship Id="rId25" Type="http://schemas.openxmlformats.org/officeDocument/2006/relationships/image" Target="../media/image155.png"/><Relationship Id="rId33" Type="http://schemas.openxmlformats.org/officeDocument/2006/relationships/image" Target="../media/image41.png"/><Relationship Id="rId38" Type="http://schemas.openxmlformats.org/officeDocument/2006/relationships/image" Target="../media/image166.png"/><Relationship Id="rId46" Type="http://schemas.openxmlformats.org/officeDocument/2006/relationships/image" Target="../media/image185.png"/><Relationship Id="rId2" Type="http://schemas.openxmlformats.org/officeDocument/2006/relationships/image" Target="../media/image132.png"/><Relationship Id="rId16" Type="http://schemas.openxmlformats.org/officeDocument/2006/relationships/image" Target="../media/image146.png"/><Relationship Id="rId20" Type="http://schemas.openxmlformats.org/officeDocument/2006/relationships/image" Target="../media/image150.png"/><Relationship Id="rId29" Type="http://schemas.openxmlformats.org/officeDocument/2006/relationships/image" Target="../media/image158.png"/><Relationship Id="rId41" Type="http://schemas.openxmlformats.org/officeDocument/2006/relationships/image" Target="../media/image16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6.png"/><Relationship Id="rId11" Type="http://schemas.openxmlformats.org/officeDocument/2006/relationships/image" Target="../media/image141.png"/><Relationship Id="rId24" Type="http://schemas.openxmlformats.org/officeDocument/2006/relationships/image" Target="../media/image154.png"/><Relationship Id="rId32" Type="http://schemas.openxmlformats.org/officeDocument/2006/relationships/image" Target="../media/image161.png"/><Relationship Id="rId37" Type="http://schemas.openxmlformats.org/officeDocument/2006/relationships/image" Target="../media/image165.png"/><Relationship Id="rId40" Type="http://schemas.openxmlformats.org/officeDocument/2006/relationships/image" Target="../media/image168.png"/><Relationship Id="rId45" Type="http://schemas.openxmlformats.org/officeDocument/2006/relationships/image" Target="../media/image184.png"/><Relationship Id="rId53" Type="http://schemas.openxmlformats.org/officeDocument/2006/relationships/image" Target="../media/image192.png"/><Relationship Id="rId5" Type="http://schemas.openxmlformats.org/officeDocument/2006/relationships/image" Target="../media/image135.png"/><Relationship Id="rId15" Type="http://schemas.openxmlformats.org/officeDocument/2006/relationships/image" Target="../media/image145.png"/><Relationship Id="rId23" Type="http://schemas.openxmlformats.org/officeDocument/2006/relationships/image" Target="../media/image153.png"/><Relationship Id="rId28" Type="http://schemas.openxmlformats.org/officeDocument/2006/relationships/image" Target="../media/image157.png"/><Relationship Id="rId36" Type="http://schemas.openxmlformats.org/officeDocument/2006/relationships/image" Target="../media/image164.png"/><Relationship Id="rId49" Type="http://schemas.openxmlformats.org/officeDocument/2006/relationships/image" Target="../media/image188.png"/><Relationship Id="rId10" Type="http://schemas.openxmlformats.org/officeDocument/2006/relationships/image" Target="../media/image140.png"/><Relationship Id="rId19" Type="http://schemas.openxmlformats.org/officeDocument/2006/relationships/image" Target="../media/image149.png"/><Relationship Id="rId31" Type="http://schemas.openxmlformats.org/officeDocument/2006/relationships/image" Target="../media/image160.png"/><Relationship Id="rId44" Type="http://schemas.openxmlformats.org/officeDocument/2006/relationships/image" Target="../media/image183.png"/><Relationship Id="rId52" Type="http://schemas.openxmlformats.org/officeDocument/2006/relationships/image" Target="../media/image191.png"/><Relationship Id="rId4" Type="http://schemas.openxmlformats.org/officeDocument/2006/relationships/image" Target="../media/image134.png"/><Relationship Id="rId9" Type="http://schemas.openxmlformats.org/officeDocument/2006/relationships/image" Target="../media/image139.png"/><Relationship Id="rId14" Type="http://schemas.openxmlformats.org/officeDocument/2006/relationships/image" Target="../media/image144.png"/><Relationship Id="rId22" Type="http://schemas.openxmlformats.org/officeDocument/2006/relationships/image" Target="../media/image152.png"/><Relationship Id="rId27" Type="http://schemas.openxmlformats.org/officeDocument/2006/relationships/image" Target="../media/image63.png"/><Relationship Id="rId30" Type="http://schemas.openxmlformats.org/officeDocument/2006/relationships/image" Target="../media/image159.png"/><Relationship Id="rId35" Type="http://schemas.openxmlformats.org/officeDocument/2006/relationships/image" Target="../media/image163.png"/><Relationship Id="rId43" Type="http://schemas.openxmlformats.org/officeDocument/2006/relationships/image" Target="../media/image182.png"/><Relationship Id="rId48" Type="http://schemas.openxmlformats.org/officeDocument/2006/relationships/image" Target="../media/image187.png"/><Relationship Id="rId8" Type="http://schemas.openxmlformats.org/officeDocument/2006/relationships/image" Target="../media/image138.png"/><Relationship Id="rId51" Type="http://schemas.openxmlformats.org/officeDocument/2006/relationships/image" Target="../media/image19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png"/><Relationship Id="rId13" Type="http://schemas.openxmlformats.org/officeDocument/2006/relationships/image" Target="../media/image204.png"/><Relationship Id="rId3" Type="http://schemas.openxmlformats.org/officeDocument/2006/relationships/image" Target="../media/image194.png"/><Relationship Id="rId7" Type="http://schemas.openxmlformats.org/officeDocument/2006/relationships/image" Target="../media/image198.png"/><Relationship Id="rId12" Type="http://schemas.openxmlformats.org/officeDocument/2006/relationships/image" Target="../media/image203.png"/><Relationship Id="rId2" Type="http://schemas.openxmlformats.org/officeDocument/2006/relationships/image" Target="../media/image19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7.png"/><Relationship Id="rId11" Type="http://schemas.openxmlformats.org/officeDocument/2006/relationships/image" Target="../media/image202.png"/><Relationship Id="rId5" Type="http://schemas.openxmlformats.org/officeDocument/2006/relationships/image" Target="../media/image196.png"/><Relationship Id="rId15" Type="http://schemas.openxmlformats.org/officeDocument/2006/relationships/image" Target="../media/image206.png"/><Relationship Id="rId10" Type="http://schemas.openxmlformats.org/officeDocument/2006/relationships/image" Target="../media/image201.png"/><Relationship Id="rId4" Type="http://schemas.openxmlformats.org/officeDocument/2006/relationships/image" Target="../media/image195.png"/><Relationship Id="rId9" Type="http://schemas.openxmlformats.org/officeDocument/2006/relationships/image" Target="../media/image200.png"/><Relationship Id="rId14" Type="http://schemas.openxmlformats.org/officeDocument/2006/relationships/image" Target="../media/image205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png"/><Relationship Id="rId13" Type="http://schemas.openxmlformats.org/officeDocument/2006/relationships/image" Target="../media/image204.png"/><Relationship Id="rId3" Type="http://schemas.openxmlformats.org/officeDocument/2006/relationships/image" Target="../media/image194.png"/><Relationship Id="rId7" Type="http://schemas.openxmlformats.org/officeDocument/2006/relationships/image" Target="../media/image198.png"/><Relationship Id="rId12" Type="http://schemas.openxmlformats.org/officeDocument/2006/relationships/image" Target="../media/image203.png"/><Relationship Id="rId2" Type="http://schemas.openxmlformats.org/officeDocument/2006/relationships/image" Target="../media/image193.png"/><Relationship Id="rId16" Type="http://schemas.openxmlformats.org/officeDocument/2006/relationships/image" Target="../media/image20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7.png"/><Relationship Id="rId11" Type="http://schemas.openxmlformats.org/officeDocument/2006/relationships/image" Target="../media/image202.png"/><Relationship Id="rId5" Type="http://schemas.openxmlformats.org/officeDocument/2006/relationships/image" Target="../media/image196.png"/><Relationship Id="rId15" Type="http://schemas.openxmlformats.org/officeDocument/2006/relationships/image" Target="../media/image206.png"/><Relationship Id="rId10" Type="http://schemas.openxmlformats.org/officeDocument/2006/relationships/image" Target="../media/image201.png"/><Relationship Id="rId4" Type="http://schemas.openxmlformats.org/officeDocument/2006/relationships/image" Target="../media/image195.png"/><Relationship Id="rId9" Type="http://schemas.openxmlformats.org/officeDocument/2006/relationships/image" Target="../media/image200.png"/><Relationship Id="rId14" Type="http://schemas.openxmlformats.org/officeDocument/2006/relationships/image" Target="../media/image205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png"/><Relationship Id="rId13" Type="http://schemas.openxmlformats.org/officeDocument/2006/relationships/image" Target="../media/image204.png"/><Relationship Id="rId18" Type="http://schemas.openxmlformats.org/officeDocument/2006/relationships/image" Target="../media/image209.png"/><Relationship Id="rId26" Type="http://schemas.openxmlformats.org/officeDocument/2006/relationships/image" Target="../media/image217.png"/><Relationship Id="rId3" Type="http://schemas.openxmlformats.org/officeDocument/2006/relationships/image" Target="../media/image194.png"/><Relationship Id="rId21" Type="http://schemas.openxmlformats.org/officeDocument/2006/relationships/image" Target="../media/image212.png"/><Relationship Id="rId7" Type="http://schemas.openxmlformats.org/officeDocument/2006/relationships/image" Target="../media/image198.png"/><Relationship Id="rId12" Type="http://schemas.openxmlformats.org/officeDocument/2006/relationships/image" Target="../media/image203.png"/><Relationship Id="rId17" Type="http://schemas.openxmlformats.org/officeDocument/2006/relationships/image" Target="../media/image208.png"/><Relationship Id="rId25" Type="http://schemas.openxmlformats.org/officeDocument/2006/relationships/image" Target="../media/image216.png"/><Relationship Id="rId33" Type="http://schemas.openxmlformats.org/officeDocument/2006/relationships/image" Target="../media/image224.png"/><Relationship Id="rId2" Type="http://schemas.openxmlformats.org/officeDocument/2006/relationships/image" Target="../media/image193.png"/><Relationship Id="rId16" Type="http://schemas.openxmlformats.org/officeDocument/2006/relationships/image" Target="../media/image207.png"/><Relationship Id="rId20" Type="http://schemas.openxmlformats.org/officeDocument/2006/relationships/image" Target="../media/image211.png"/><Relationship Id="rId29" Type="http://schemas.openxmlformats.org/officeDocument/2006/relationships/image" Target="../media/image2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7.png"/><Relationship Id="rId11" Type="http://schemas.openxmlformats.org/officeDocument/2006/relationships/image" Target="../media/image202.png"/><Relationship Id="rId24" Type="http://schemas.openxmlformats.org/officeDocument/2006/relationships/image" Target="../media/image215.png"/><Relationship Id="rId32" Type="http://schemas.openxmlformats.org/officeDocument/2006/relationships/image" Target="../media/image223.png"/><Relationship Id="rId5" Type="http://schemas.openxmlformats.org/officeDocument/2006/relationships/image" Target="../media/image196.png"/><Relationship Id="rId15" Type="http://schemas.openxmlformats.org/officeDocument/2006/relationships/image" Target="../media/image206.png"/><Relationship Id="rId23" Type="http://schemas.openxmlformats.org/officeDocument/2006/relationships/image" Target="../media/image214.png"/><Relationship Id="rId28" Type="http://schemas.openxmlformats.org/officeDocument/2006/relationships/image" Target="../media/image219.png"/><Relationship Id="rId10" Type="http://schemas.openxmlformats.org/officeDocument/2006/relationships/image" Target="../media/image201.png"/><Relationship Id="rId19" Type="http://schemas.openxmlformats.org/officeDocument/2006/relationships/image" Target="../media/image210.png"/><Relationship Id="rId31" Type="http://schemas.openxmlformats.org/officeDocument/2006/relationships/image" Target="../media/image222.png"/><Relationship Id="rId4" Type="http://schemas.openxmlformats.org/officeDocument/2006/relationships/image" Target="../media/image195.png"/><Relationship Id="rId9" Type="http://schemas.openxmlformats.org/officeDocument/2006/relationships/image" Target="../media/image200.png"/><Relationship Id="rId14" Type="http://schemas.openxmlformats.org/officeDocument/2006/relationships/image" Target="../media/image205.png"/><Relationship Id="rId22" Type="http://schemas.openxmlformats.org/officeDocument/2006/relationships/image" Target="../media/image213.png"/><Relationship Id="rId27" Type="http://schemas.openxmlformats.org/officeDocument/2006/relationships/image" Target="../media/image218.png"/><Relationship Id="rId30" Type="http://schemas.openxmlformats.org/officeDocument/2006/relationships/image" Target="../media/image22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png"/><Relationship Id="rId13" Type="http://schemas.openxmlformats.org/officeDocument/2006/relationships/image" Target="../media/image204.png"/><Relationship Id="rId18" Type="http://schemas.openxmlformats.org/officeDocument/2006/relationships/image" Target="../media/image231.png"/><Relationship Id="rId3" Type="http://schemas.openxmlformats.org/officeDocument/2006/relationships/image" Target="../media/image194.png"/><Relationship Id="rId21" Type="http://schemas.openxmlformats.org/officeDocument/2006/relationships/image" Target="../media/image234.png"/><Relationship Id="rId7" Type="http://schemas.openxmlformats.org/officeDocument/2006/relationships/image" Target="../media/image198.png"/><Relationship Id="rId12" Type="http://schemas.openxmlformats.org/officeDocument/2006/relationships/image" Target="../media/image228.png"/><Relationship Id="rId17" Type="http://schemas.openxmlformats.org/officeDocument/2006/relationships/image" Target="../media/image230.png"/><Relationship Id="rId25" Type="http://schemas.openxmlformats.org/officeDocument/2006/relationships/image" Target="../media/image238.png"/><Relationship Id="rId2" Type="http://schemas.openxmlformats.org/officeDocument/2006/relationships/image" Target="../media/image193.png"/><Relationship Id="rId16" Type="http://schemas.openxmlformats.org/officeDocument/2006/relationships/image" Target="../media/image229.png"/><Relationship Id="rId20" Type="http://schemas.openxmlformats.org/officeDocument/2006/relationships/image" Target="../media/image23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6.png"/><Relationship Id="rId11" Type="http://schemas.openxmlformats.org/officeDocument/2006/relationships/image" Target="../media/image202.png"/><Relationship Id="rId24" Type="http://schemas.openxmlformats.org/officeDocument/2006/relationships/image" Target="../media/image237.png"/><Relationship Id="rId5" Type="http://schemas.openxmlformats.org/officeDocument/2006/relationships/image" Target="../media/image196.png"/><Relationship Id="rId15" Type="http://schemas.openxmlformats.org/officeDocument/2006/relationships/image" Target="../media/image206.png"/><Relationship Id="rId23" Type="http://schemas.openxmlformats.org/officeDocument/2006/relationships/image" Target="../media/image236.png"/><Relationship Id="rId10" Type="http://schemas.openxmlformats.org/officeDocument/2006/relationships/image" Target="../media/image201.png"/><Relationship Id="rId19" Type="http://schemas.openxmlformats.org/officeDocument/2006/relationships/image" Target="../media/image232.png"/><Relationship Id="rId4" Type="http://schemas.openxmlformats.org/officeDocument/2006/relationships/image" Target="../media/image225.png"/><Relationship Id="rId9" Type="http://schemas.openxmlformats.org/officeDocument/2006/relationships/image" Target="../media/image200.png"/><Relationship Id="rId14" Type="http://schemas.openxmlformats.org/officeDocument/2006/relationships/image" Target="../media/image205.png"/><Relationship Id="rId22" Type="http://schemas.openxmlformats.org/officeDocument/2006/relationships/image" Target="../media/image235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png"/><Relationship Id="rId13" Type="http://schemas.openxmlformats.org/officeDocument/2006/relationships/image" Target="../media/image204.png"/><Relationship Id="rId18" Type="http://schemas.openxmlformats.org/officeDocument/2006/relationships/image" Target="../media/image231.png"/><Relationship Id="rId26" Type="http://schemas.openxmlformats.org/officeDocument/2006/relationships/image" Target="../media/image239.png"/><Relationship Id="rId3" Type="http://schemas.openxmlformats.org/officeDocument/2006/relationships/image" Target="../media/image194.png"/><Relationship Id="rId21" Type="http://schemas.openxmlformats.org/officeDocument/2006/relationships/image" Target="../media/image234.png"/><Relationship Id="rId7" Type="http://schemas.openxmlformats.org/officeDocument/2006/relationships/image" Target="../media/image198.png"/><Relationship Id="rId12" Type="http://schemas.openxmlformats.org/officeDocument/2006/relationships/image" Target="../media/image228.png"/><Relationship Id="rId17" Type="http://schemas.openxmlformats.org/officeDocument/2006/relationships/image" Target="../media/image230.png"/><Relationship Id="rId25" Type="http://schemas.openxmlformats.org/officeDocument/2006/relationships/image" Target="../media/image238.png"/><Relationship Id="rId2" Type="http://schemas.openxmlformats.org/officeDocument/2006/relationships/image" Target="../media/image193.png"/><Relationship Id="rId16" Type="http://schemas.openxmlformats.org/officeDocument/2006/relationships/image" Target="../media/image229.png"/><Relationship Id="rId20" Type="http://schemas.openxmlformats.org/officeDocument/2006/relationships/image" Target="../media/image233.png"/><Relationship Id="rId29" Type="http://schemas.openxmlformats.org/officeDocument/2006/relationships/image" Target="../media/image24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6.png"/><Relationship Id="rId11" Type="http://schemas.openxmlformats.org/officeDocument/2006/relationships/image" Target="../media/image202.png"/><Relationship Id="rId24" Type="http://schemas.openxmlformats.org/officeDocument/2006/relationships/image" Target="../media/image237.png"/><Relationship Id="rId5" Type="http://schemas.openxmlformats.org/officeDocument/2006/relationships/image" Target="../media/image196.png"/><Relationship Id="rId15" Type="http://schemas.openxmlformats.org/officeDocument/2006/relationships/image" Target="../media/image206.png"/><Relationship Id="rId23" Type="http://schemas.openxmlformats.org/officeDocument/2006/relationships/image" Target="../media/image236.png"/><Relationship Id="rId28" Type="http://schemas.openxmlformats.org/officeDocument/2006/relationships/image" Target="../media/image241.png"/><Relationship Id="rId10" Type="http://schemas.openxmlformats.org/officeDocument/2006/relationships/image" Target="../media/image201.png"/><Relationship Id="rId19" Type="http://schemas.openxmlformats.org/officeDocument/2006/relationships/image" Target="../media/image232.png"/><Relationship Id="rId4" Type="http://schemas.openxmlformats.org/officeDocument/2006/relationships/image" Target="../media/image225.png"/><Relationship Id="rId9" Type="http://schemas.openxmlformats.org/officeDocument/2006/relationships/image" Target="../media/image200.png"/><Relationship Id="rId14" Type="http://schemas.openxmlformats.org/officeDocument/2006/relationships/image" Target="../media/image205.png"/><Relationship Id="rId22" Type="http://schemas.openxmlformats.org/officeDocument/2006/relationships/image" Target="../media/image235.png"/><Relationship Id="rId27" Type="http://schemas.openxmlformats.org/officeDocument/2006/relationships/image" Target="../media/image24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png"/><Relationship Id="rId13" Type="http://schemas.openxmlformats.org/officeDocument/2006/relationships/image" Target="../media/image204.png"/><Relationship Id="rId18" Type="http://schemas.openxmlformats.org/officeDocument/2006/relationships/image" Target="../media/image231.png"/><Relationship Id="rId26" Type="http://schemas.openxmlformats.org/officeDocument/2006/relationships/image" Target="../media/image243.png"/><Relationship Id="rId3" Type="http://schemas.openxmlformats.org/officeDocument/2006/relationships/image" Target="../media/image194.png"/><Relationship Id="rId21" Type="http://schemas.openxmlformats.org/officeDocument/2006/relationships/image" Target="../media/image234.png"/><Relationship Id="rId7" Type="http://schemas.openxmlformats.org/officeDocument/2006/relationships/image" Target="../media/image198.png"/><Relationship Id="rId12" Type="http://schemas.openxmlformats.org/officeDocument/2006/relationships/image" Target="../media/image228.png"/><Relationship Id="rId17" Type="http://schemas.openxmlformats.org/officeDocument/2006/relationships/image" Target="../media/image230.png"/><Relationship Id="rId25" Type="http://schemas.openxmlformats.org/officeDocument/2006/relationships/image" Target="../media/image238.png"/><Relationship Id="rId2" Type="http://schemas.openxmlformats.org/officeDocument/2006/relationships/image" Target="../media/image193.png"/><Relationship Id="rId16" Type="http://schemas.openxmlformats.org/officeDocument/2006/relationships/image" Target="../media/image229.png"/><Relationship Id="rId20" Type="http://schemas.openxmlformats.org/officeDocument/2006/relationships/image" Target="../media/image233.png"/><Relationship Id="rId29" Type="http://schemas.openxmlformats.org/officeDocument/2006/relationships/image" Target="../media/image24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6.png"/><Relationship Id="rId11" Type="http://schemas.openxmlformats.org/officeDocument/2006/relationships/image" Target="../media/image202.png"/><Relationship Id="rId24" Type="http://schemas.openxmlformats.org/officeDocument/2006/relationships/image" Target="../media/image237.png"/><Relationship Id="rId5" Type="http://schemas.openxmlformats.org/officeDocument/2006/relationships/image" Target="../media/image196.png"/><Relationship Id="rId15" Type="http://schemas.openxmlformats.org/officeDocument/2006/relationships/image" Target="../media/image206.png"/><Relationship Id="rId23" Type="http://schemas.openxmlformats.org/officeDocument/2006/relationships/image" Target="../media/image236.png"/><Relationship Id="rId28" Type="http://schemas.openxmlformats.org/officeDocument/2006/relationships/image" Target="../media/image239.png"/><Relationship Id="rId10" Type="http://schemas.openxmlformats.org/officeDocument/2006/relationships/image" Target="../media/image201.png"/><Relationship Id="rId19" Type="http://schemas.openxmlformats.org/officeDocument/2006/relationships/image" Target="../media/image232.png"/><Relationship Id="rId31" Type="http://schemas.openxmlformats.org/officeDocument/2006/relationships/image" Target="../media/image242.png"/><Relationship Id="rId4" Type="http://schemas.openxmlformats.org/officeDocument/2006/relationships/image" Target="../media/image225.png"/><Relationship Id="rId9" Type="http://schemas.openxmlformats.org/officeDocument/2006/relationships/image" Target="../media/image200.png"/><Relationship Id="rId14" Type="http://schemas.openxmlformats.org/officeDocument/2006/relationships/image" Target="../media/image205.png"/><Relationship Id="rId22" Type="http://schemas.openxmlformats.org/officeDocument/2006/relationships/image" Target="../media/image235.png"/><Relationship Id="rId27" Type="http://schemas.openxmlformats.org/officeDocument/2006/relationships/image" Target="../media/image244.png"/><Relationship Id="rId30" Type="http://schemas.openxmlformats.org/officeDocument/2006/relationships/image" Target="../media/image24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26" Type="http://schemas.openxmlformats.org/officeDocument/2006/relationships/image" Target="../media/image53.png"/><Relationship Id="rId3" Type="http://schemas.openxmlformats.org/officeDocument/2006/relationships/image" Target="../media/image30.png"/><Relationship Id="rId21" Type="http://schemas.openxmlformats.org/officeDocument/2006/relationships/image" Target="../media/image48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5" Type="http://schemas.openxmlformats.org/officeDocument/2006/relationships/image" Target="../media/image52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24" Type="http://schemas.openxmlformats.org/officeDocument/2006/relationships/image" Target="../media/image51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23" Type="http://schemas.openxmlformats.org/officeDocument/2006/relationships/image" Target="../media/image50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Relationship Id="rId22" Type="http://schemas.openxmlformats.org/officeDocument/2006/relationships/image" Target="../media/image49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48.png"/><Relationship Id="rId18" Type="http://schemas.openxmlformats.org/officeDocument/2006/relationships/image" Target="../media/image66.png"/><Relationship Id="rId26" Type="http://schemas.openxmlformats.org/officeDocument/2006/relationships/image" Target="../media/image52.png"/><Relationship Id="rId39" Type="http://schemas.openxmlformats.org/officeDocument/2006/relationships/image" Target="../media/image81.png"/><Relationship Id="rId3" Type="http://schemas.openxmlformats.org/officeDocument/2006/relationships/image" Target="../media/image55.png"/><Relationship Id="rId21" Type="http://schemas.openxmlformats.org/officeDocument/2006/relationships/image" Target="../media/image68.png"/><Relationship Id="rId34" Type="http://schemas.openxmlformats.org/officeDocument/2006/relationships/image" Target="../media/image76.png"/><Relationship Id="rId42" Type="http://schemas.openxmlformats.org/officeDocument/2006/relationships/image" Target="../media/image84.png"/><Relationship Id="rId47" Type="http://schemas.openxmlformats.org/officeDocument/2006/relationships/image" Target="../media/image89.png"/><Relationship Id="rId7" Type="http://schemas.openxmlformats.org/officeDocument/2006/relationships/image" Target="../media/image59.png"/><Relationship Id="rId12" Type="http://schemas.openxmlformats.org/officeDocument/2006/relationships/image" Target="../media/image40.png"/><Relationship Id="rId17" Type="http://schemas.openxmlformats.org/officeDocument/2006/relationships/image" Target="../media/image65.png"/><Relationship Id="rId25" Type="http://schemas.openxmlformats.org/officeDocument/2006/relationships/image" Target="../media/image51.png"/><Relationship Id="rId33" Type="http://schemas.openxmlformats.org/officeDocument/2006/relationships/image" Target="../media/image75.png"/><Relationship Id="rId38" Type="http://schemas.openxmlformats.org/officeDocument/2006/relationships/image" Target="../media/image80.png"/><Relationship Id="rId46" Type="http://schemas.openxmlformats.org/officeDocument/2006/relationships/image" Target="../media/image88.png"/><Relationship Id="rId2" Type="http://schemas.openxmlformats.org/officeDocument/2006/relationships/image" Target="../media/image54.png"/><Relationship Id="rId16" Type="http://schemas.openxmlformats.org/officeDocument/2006/relationships/image" Target="../media/image41.png"/><Relationship Id="rId20" Type="http://schemas.openxmlformats.org/officeDocument/2006/relationships/image" Target="../media/image67.png"/><Relationship Id="rId29" Type="http://schemas.openxmlformats.org/officeDocument/2006/relationships/image" Target="../media/image71.png"/><Relationship Id="rId41" Type="http://schemas.openxmlformats.org/officeDocument/2006/relationships/image" Target="../media/image8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8.png"/><Relationship Id="rId11" Type="http://schemas.openxmlformats.org/officeDocument/2006/relationships/image" Target="../media/image39.png"/><Relationship Id="rId24" Type="http://schemas.openxmlformats.org/officeDocument/2006/relationships/image" Target="../media/image50.png"/><Relationship Id="rId32" Type="http://schemas.openxmlformats.org/officeDocument/2006/relationships/image" Target="../media/image74.png"/><Relationship Id="rId37" Type="http://schemas.openxmlformats.org/officeDocument/2006/relationships/image" Target="../media/image79.png"/><Relationship Id="rId40" Type="http://schemas.openxmlformats.org/officeDocument/2006/relationships/image" Target="../media/image82.png"/><Relationship Id="rId45" Type="http://schemas.openxmlformats.org/officeDocument/2006/relationships/image" Target="../media/image87.png"/><Relationship Id="rId5" Type="http://schemas.openxmlformats.org/officeDocument/2006/relationships/image" Target="../media/image57.png"/><Relationship Id="rId15" Type="http://schemas.openxmlformats.org/officeDocument/2006/relationships/image" Target="../media/image64.png"/><Relationship Id="rId23" Type="http://schemas.openxmlformats.org/officeDocument/2006/relationships/image" Target="../media/image49.png"/><Relationship Id="rId28" Type="http://schemas.openxmlformats.org/officeDocument/2006/relationships/image" Target="../media/image70.png"/><Relationship Id="rId36" Type="http://schemas.openxmlformats.org/officeDocument/2006/relationships/image" Target="../media/image78.png"/><Relationship Id="rId10" Type="http://schemas.openxmlformats.org/officeDocument/2006/relationships/image" Target="../media/image62.png"/><Relationship Id="rId19" Type="http://schemas.openxmlformats.org/officeDocument/2006/relationships/image" Target="../media/image42.png"/><Relationship Id="rId31" Type="http://schemas.openxmlformats.org/officeDocument/2006/relationships/image" Target="../media/image73.png"/><Relationship Id="rId44" Type="http://schemas.openxmlformats.org/officeDocument/2006/relationships/image" Target="../media/image86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3.png"/><Relationship Id="rId22" Type="http://schemas.openxmlformats.org/officeDocument/2006/relationships/image" Target="../media/image69.png"/><Relationship Id="rId27" Type="http://schemas.openxmlformats.org/officeDocument/2006/relationships/image" Target="../media/image53.png"/><Relationship Id="rId30" Type="http://schemas.openxmlformats.org/officeDocument/2006/relationships/image" Target="../media/image72.png"/><Relationship Id="rId35" Type="http://schemas.openxmlformats.org/officeDocument/2006/relationships/image" Target="../media/image77.png"/><Relationship Id="rId43" Type="http://schemas.openxmlformats.org/officeDocument/2006/relationships/image" Target="../media/image8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69.png"/><Relationship Id="rId18" Type="http://schemas.openxmlformats.org/officeDocument/2006/relationships/image" Target="../media/image53.png"/><Relationship Id="rId26" Type="http://schemas.openxmlformats.org/officeDocument/2006/relationships/image" Target="../media/image97.png"/><Relationship Id="rId3" Type="http://schemas.openxmlformats.org/officeDocument/2006/relationships/image" Target="../media/image40.png"/><Relationship Id="rId21" Type="http://schemas.openxmlformats.org/officeDocument/2006/relationships/image" Target="../media/image92.png"/><Relationship Id="rId7" Type="http://schemas.openxmlformats.org/officeDocument/2006/relationships/image" Target="../media/image41.png"/><Relationship Id="rId12" Type="http://schemas.openxmlformats.org/officeDocument/2006/relationships/image" Target="../media/image68.png"/><Relationship Id="rId17" Type="http://schemas.openxmlformats.org/officeDocument/2006/relationships/image" Target="../media/image52.png"/><Relationship Id="rId25" Type="http://schemas.openxmlformats.org/officeDocument/2006/relationships/image" Target="../media/image96.png"/><Relationship Id="rId2" Type="http://schemas.openxmlformats.org/officeDocument/2006/relationships/image" Target="../media/image39.png"/><Relationship Id="rId16" Type="http://schemas.openxmlformats.org/officeDocument/2006/relationships/image" Target="../media/image51.png"/><Relationship Id="rId20" Type="http://schemas.openxmlformats.org/officeDocument/2006/relationships/image" Target="../media/image9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4.png"/><Relationship Id="rId11" Type="http://schemas.openxmlformats.org/officeDocument/2006/relationships/image" Target="../media/image67.png"/><Relationship Id="rId24" Type="http://schemas.openxmlformats.org/officeDocument/2006/relationships/image" Target="../media/image95.png"/><Relationship Id="rId5" Type="http://schemas.openxmlformats.org/officeDocument/2006/relationships/image" Target="../media/image63.png"/><Relationship Id="rId15" Type="http://schemas.openxmlformats.org/officeDocument/2006/relationships/image" Target="../media/image50.png"/><Relationship Id="rId23" Type="http://schemas.openxmlformats.org/officeDocument/2006/relationships/image" Target="../media/image94.png"/><Relationship Id="rId10" Type="http://schemas.openxmlformats.org/officeDocument/2006/relationships/image" Target="../media/image42.png"/><Relationship Id="rId19" Type="http://schemas.openxmlformats.org/officeDocument/2006/relationships/image" Target="../media/image90.png"/><Relationship Id="rId4" Type="http://schemas.openxmlformats.org/officeDocument/2006/relationships/image" Target="../media/image48.png"/><Relationship Id="rId9" Type="http://schemas.openxmlformats.org/officeDocument/2006/relationships/image" Target="../media/image66.png"/><Relationship Id="rId14" Type="http://schemas.openxmlformats.org/officeDocument/2006/relationships/image" Target="../media/image49.png"/><Relationship Id="rId22" Type="http://schemas.openxmlformats.org/officeDocument/2006/relationships/image" Target="../media/image93.png"/><Relationship Id="rId27" Type="http://schemas.openxmlformats.org/officeDocument/2006/relationships/image" Target="../media/image9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111.png"/><Relationship Id="rId18" Type="http://schemas.openxmlformats.org/officeDocument/2006/relationships/image" Target="../media/image116.png"/><Relationship Id="rId26" Type="http://schemas.openxmlformats.org/officeDocument/2006/relationships/image" Target="../media/image124.png"/><Relationship Id="rId3" Type="http://schemas.openxmlformats.org/officeDocument/2006/relationships/image" Target="../media/image101.png"/><Relationship Id="rId21" Type="http://schemas.openxmlformats.org/officeDocument/2006/relationships/image" Target="../media/image119.png"/><Relationship Id="rId7" Type="http://schemas.openxmlformats.org/officeDocument/2006/relationships/image" Target="../media/image105.png"/><Relationship Id="rId12" Type="http://schemas.openxmlformats.org/officeDocument/2006/relationships/image" Target="../media/image110.png"/><Relationship Id="rId17" Type="http://schemas.openxmlformats.org/officeDocument/2006/relationships/image" Target="../media/image115.png"/><Relationship Id="rId25" Type="http://schemas.openxmlformats.org/officeDocument/2006/relationships/image" Target="../media/image123.png"/><Relationship Id="rId2" Type="http://schemas.openxmlformats.org/officeDocument/2006/relationships/image" Target="../media/image100.png"/><Relationship Id="rId16" Type="http://schemas.openxmlformats.org/officeDocument/2006/relationships/image" Target="../media/image114.png"/><Relationship Id="rId20" Type="http://schemas.openxmlformats.org/officeDocument/2006/relationships/image" Target="../media/image118.png"/><Relationship Id="rId29" Type="http://schemas.openxmlformats.org/officeDocument/2006/relationships/image" Target="../media/image12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4.png"/><Relationship Id="rId11" Type="http://schemas.openxmlformats.org/officeDocument/2006/relationships/image" Target="../media/image109.png"/><Relationship Id="rId24" Type="http://schemas.openxmlformats.org/officeDocument/2006/relationships/image" Target="../media/image122.png"/><Relationship Id="rId32" Type="http://schemas.openxmlformats.org/officeDocument/2006/relationships/image" Target="../media/image130.png"/><Relationship Id="rId5" Type="http://schemas.openxmlformats.org/officeDocument/2006/relationships/image" Target="../media/image103.png"/><Relationship Id="rId15" Type="http://schemas.openxmlformats.org/officeDocument/2006/relationships/image" Target="../media/image113.png"/><Relationship Id="rId23" Type="http://schemas.openxmlformats.org/officeDocument/2006/relationships/image" Target="../media/image121.png"/><Relationship Id="rId28" Type="http://schemas.openxmlformats.org/officeDocument/2006/relationships/image" Target="../media/image126.png"/><Relationship Id="rId10" Type="http://schemas.openxmlformats.org/officeDocument/2006/relationships/image" Target="../media/image108.png"/><Relationship Id="rId19" Type="http://schemas.openxmlformats.org/officeDocument/2006/relationships/image" Target="../media/image117.png"/><Relationship Id="rId31" Type="http://schemas.openxmlformats.org/officeDocument/2006/relationships/image" Target="../media/image129.png"/><Relationship Id="rId4" Type="http://schemas.openxmlformats.org/officeDocument/2006/relationships/image" Target="../media/image102.png"/><Relationship Id="rId9" Type="http://schemas.openxmlformats.org/officeDocument/2006/relationships/image" Target="../media/image107.png"/><Relationship Id="rId14" Type="http://schemas.openxmlformats.org/officeDocument/2006/relationships/image" Target="../media/image112.png"/><Relationship Id="rId22" Type="http://schemas.openxmlformats.org/officeDocument/2006/relationships/image" Target="../media/image120.png"/><Relationship Id="rId27" Type="http://schemas.openxmlformats.org/officeDocument/2006/relationships/image" Target="../media/image125.png"/><Relationship Id="rId30" Type="http://schemas.openxmlformats.org/officeDocument/2006/relationships/image" Target="../media/image12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8648" y="2828543"/>
            <a:ext cx="433070" cy="512445"/>
          </a:xfrm>
          <a:custGeom>
            <a:avLst/>
            <a:gdLst/>
            <a:ahLst/>
            <a:cxnLst/>
            <a:rect l="l" t="t" r="r" b="b"/>
            <a:pathLst>
              <a:path w="433070" h="512445">
                <a:moveTo>
                  <a:pt x="219456" y="512064"/>
                </a:moveTo>
                <a:lnTo>
                  <a:pt x="0" y="512064"/>
                </a:lnTo>
                <a:lnTo>
                  <a:pt x="0" y="0"/>
                </a:lnTo>
                <a:lnTo>
                  <a:pt x="219456" y="0"/>
                </a:lnTo>
                <a:lnTo>
                  <a:pt x="242339" y="595"/>
                </a:lnTo>
                <a:lnTo>
                  <a:pt x="281820" y="5786"/>
                </a:lnTo>
                <a:lnTo>
                  <a:pt x="324707" y="21550"/>
                </a:lnTo>
                <a:lnTo>
                  <a:pt x="368141" y="54173"/>
                </a:lnTo>
                <a:lnTo>
                  <a:pt x="393700" y="88392"/>
                </a:lnTo>
                <a:lnTo>
                  <a:pt x="103632" y="88392"/>
                </a:lnTo>
                <a:lnTo>
                  <a:pt x="103632" y="423672"/>
                </a:lnTo>
                <a:lnTo>
                  <a:pt x="385853" y="423672"/>
                </a:lnTo>
                <a:lnTo>
                  <a:pt x="359616" y="458057"/>
                </a:lnTo>
                <a:lnTo>
                  <a:pt x="320421" y="488061"/>
                </a:lnTo>
                <a:lnTo>
                  <a:pt x="273796" y="506063"/>
                </a:lnTo>
                <a:lnTo>
                  <a:pt x="219456" y="512064"/>
                </a:lnTo>
                <a:close/>
              </a:path>
              <a:path w="433070" h="512445">
                <a:moveTo>
                  <a:pt x="385853" y="423672"/>
                </a:moveTo>
                <a:lnTo>
                  <a:pt x="202692" y="423672"/>
                </a:lnTo>
                <a:lnTo>
                  <a:pt x="237791" y="418838"/>
                </a:lnTo>
                <a:lnTo>
                  <a:pt x="267462" y="404431"/>
                </a:lnTo>
                <a:lnTo>
                  <a:pt x="309372" y="347472"/>
                </a:lnTo>
                <a:lnTo>
                  <a:pt x="321754" y="303276"/>
                </a:lnTo>
                <a:lnTo>
                  <a:pt x="326136" y="249935"/>
                </a:lnTo>
                <a:lnTo>
                  <a:pt x="324445" y="213336"/>
                </a:lnTo>
                <a:lnTo>
                  <a:pt x="311348" y="153281"/>
                </a:lnTo>
                <a:lnTo>
                  <a:pt x="285416" y="111537"/>
                </a:lnTo>
                <a:lnTo>
                  <a:pt x="236362" y="90963"/>
                </a:lnTo>
                <a:lnTo>
                  <a:pt x="202692" y="88392"/>
                </a:lnTo>
                <a:lnTo>
                  <a:pt x="393700" y="88392"/>
                </a:lnTo>
                <a:lnTo>
                  <a:pt x="416433" y="136207"/>
                </a:lnTo>
                <a:lnTo>
                  <a:pt x="427029" y="180165"/>
                </a:lnTo>
                <a:lnTo>
                  <a:pt x="432220" y="222361"/>
                </a:lnTo>
                <a:lnTo>
                  <a:pt x="432816" y="242316"/>
                </a:lnTo>
                <a:lnTo>
                  <a:pt x="430244" y="291750"/>
                </a:lnTo>
                <a:lnTo>
                  <a:pt x="422529" y="337185"/>
                </a:lnTo>
                <a:lnTo>
                  <a:pt x="409670" y="378618"/>
                </a:lnTo>
                <a:lnTo>
                  <a:pt x="391668" y="416052"/>
                </a:lnTo>
                <a:lnTo>
                  <a:pt x="385853" y="423672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75660" y="2951988"/>
            <a:ext cx="372745" cy="401320"/>
          </a:xfrm>
          <a:custGeom>
            <a:avLst/>
            <a:gdLst/>
            <a:ahLst/>
            <a:cxnLst/>
            <a:rect l="l" t="t" r="r" b="b"/>
            <a:pathLst>
              <a:path w="372745" h="401320">
                <a:moveTo>
                  <a:pt x="188976" y="400812"/>
                </a:moveTo>
                <a:lnTo>
                  <a:pt x="118110" y="388620"/>
                </a:lnTo>
                <a:lnTo>
                  <a:pt x="56388" y="353568"/>
                </a:lnTo>
                <a:lnTo>
                  <a:pt x="13906" y="292989"/>
                </a:lnTo>
                <a:lnTo>
                  <a:pt x="3452" y="251555"/>
                </a:lnTo>
                <a:lnTo>
                  <a:pt x="0" y="202692"/>
                </a:lnTo>
                <a:lnTo>
                  <a:pt x="3167" y="156400"/>
                </a:lnTo>
                <a:lnTo>
                  <a:pt x="12763" y="115824"/>
                </a:lnTo>
                <a:lnTo>
                  <a:pt x="28932" y="80962"/>
                </a:lnTo>
                <a:lnTo>
                  <a:pt x="79200" y="28932"/>
                </a:lnTo>
                <a:lnTo>
                  <a:pt x="146542" y="3167"/>
                </a:lnTo>
                <a:lnTo>
                  <a:pt x="185928" y="0"/>
                </a:lnTo>
                <a:lnTo>
                  <a:pt x="209597" y="1119"/>
                </a:lnTo>
                <a:lnTo>
                  <a:pt x="254079" y="9644"/>
                </a:lnTo>
                <a:lnTo>
                  <a:pt x="292893" y="27074"/>
                </a:lnTo>
                <a:lnTo>
                  <a:pt x="324897" y="55125"/>
                </a:lnTo>
                <a:lnTo>
                  <a:pt x="344104" y="82296"/>
                </a:lnTo>
                <a:lnTo>
                  <a:pt x="185928" y="82296"/>
                </a:lnTo>
                <a:lnTo>
                  <a:pt x="167640" y="83486"/>
                </a:lnTo>
                <a:lnTo>
                  <a:pt x="126492" y="103632"/>
                </a:lnTo>
                <a:lnTo>
                  <a:pt x="103989" y="144137"/>
                </a:lnTo>
                <a:lnTo>
                  <a:pt x="100584" y="161544"/>
                </a:lnTo>
                <a:lnTo>
                  <a:pt x="370222" y="161544"/>
                </a:lnTo>
                <a:lnTo>
                  <a:pt x="370784" y="165782"/>
                </a:lnTo>
                <a:lnTo>
                  <a:pt x="372046" y="183261"/>
                </a:lnTo>
                <a:lnTo>
                  <a:pt x="372451" y="203596"/>
                </a:lnTo>
                <a:lnTo>
                  <a:pt x="371856" y="227076"/>
                </a:lnTo>
                <a:lnTo>
                  <a:pt x="99060" y="227076"/>
                </a:lnTo>
                <a:lnTo>
                  <a:pt x="102250" y="253388"/>
                </a:lnTo>
                <a:lnTo>
                  <a:pt x="121777" y="292869"/>
                </a:lnTo>
                <a:lnTo>
                  <a:pt x="162496" y="317944"/>
                </a:lnTo>
                <a:lnTo>
                  <a:pt x="192024" y="321564"/>
                </a:lnTo>
                <a:lnTo>
                  <a:pt x="348665" y="321564"/>
                </a:lnTo>
                <a:lnTo>
                  <a:pt x="344995" y="327302"/>
                </a:lnTo>
                <a:lnTo>
                  <a:pt x="330708" y="344424"/>
                </a:lnTo>
                <a:lnTo>
                  <a:pt x="302990" y="369308"/>
                </a:lnTo>
                <a:lnTo>
                  <a:pt x="270129" y="386905"/>
                </a:lnTo>
                <a:lnTo>
                  <a:pt x="232124" y="397359"/>
                </a:lnTo>
                <a:lnTo>
                  <a:pt x="188976" y="400812"/>
                </a:lnTo>
                <a:close/>
              </a:path>
              <a:path w="372745" h="401320">
                <a:moveTo>
                  <a:pt x="370222" y="161544"/>
                </a:moveTo>
                <a:lnTo>
                  <a:pt x="271272" y="161544"/>
                </a:lnTo>
                <a:lnTo>
                  <a:pt x="268700" y="143256"/>
                </a:lnTo>
                <a:lnTo>
                  <a:pt x="263271" y="127254"/>
                </a:lnTo>
                <a:lnTo>
                  <a:pt x="231576" y="93225"/>
                </a:lnTo>
                <a:lnTo>
                  <a:pt x="185928" y="82296"/>
                </a:lnTo>
                <a:lnTo>
                  <a:pt x="344104" y="82296"/>
                </a:lnTo>
                <a:lnTo>
                  <a:pt x="349519" y="90868"/>
                </a:lnTo>
                <a:lnTo>
                  <a:pt x="358140" y="109728"/>
                </a:lnTo>
                <a:lnTo>
                  <a:pt x="364474" y="129730"/>
                </a:lnTo>
                <a:lnTo>
                  <a:pt x="368808" y="150876"/>
                </a:lnTo>
                <a:lnTo>
                  <a:pt x="370222" y="161544"/>
                </a:lnTo>
                <a:close/>
              </a:path>
              <a:path w="372745" h="401320">
                <a:moveTo>
                  <a:pt x="348665" y="321564"/>
                </a:moveTo>
                <a:lnTo>
                  <a:pt x="192024" y="321564"/>
                </a:lnTo>
                <a:lnTo>
                  <a:pt x="208311" y="320421"/>
                </a:lnTo>
                <a:lnTo>
                  <a:pt x="222885" y="316992"/>
                </a:lnTo>
                <a:lnTo>
                  <a:pt x="257937" y="292036"/>
                </a:lnTo>
                <a:lnTo>
                  <a:pt x="266700" y="277368"/>
                </a:lnTo>
                <a:lnTo>
                  <a:pt x="367284" y="277368"/>
                </a:lnTo>
                <a:lnTo>
                  <a:pt x="363283" y="293631"/>
                </a:lnTo>
                <a:lnTo>
                  <a:pt x="355854" y="310324"/>
                </a:lnTo>
                <a:lnTo>
                  <a:pt x="348665" y="321564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76472" y="2951988"/>
            <a:ext cx="346075" cy="401320"/>
          </a:xfrm>
          <a:custGeom>
            <a:avLst/>
            <a:gdLst/>
            <a:ahLst/>
            <a:cxnLst/>
            <a:rect l="l" t="t" r="r" b="b"/>
            <a:pathLst>
              <a:path w="346075" h="401320">
                <a:moveTo>
                  <a:pt x="335432" y="324612"/>
                </a:moveTo>
                <a:lnTo>
                  <a:pt x="182880" y="324612"/>
                </a:lnTo>
                <a:lnTo>
                  <a:pt x="196905" y="324040"/>
                </a:lnTo>
                <a:lnTo>
                  <a:pt x="209359" y="322326"/>
                </a:lnTo>
                <a:lnTo>
                  <a:pt x="245768" y="297251"/>
                </a:lnTo>
                <a:lnTo>
                  <a:pt x="246888" y="289560"/>
                </a:lnTo>
                <a:lnTo>
                  <a:pt x="246030" y="281225"/>
                </a:lnTo>
                <a:lnTo>
                  <a:pt x="200215" y="252031"/>
                </a:lnTo>
                <a:lnTo>
                  <a:pt x="129540" y="234696"/>
                </a:lnTo>
                <a:lnTo>
                  <a:pt x="98964" y="226147"/>
                </a:lnTo>
                <a:lnTo>
                  <a:pt x="53244" y="206192"/>
                </a:lnTo>
                <a:lnTo>
                  <a:pt x="18859" y="165354"/>
                </a:lnTo>
                <a:lnTo>
                  <a:pt x="12192" y="126492"/>
                </a:lnTo>
                <a:lnTo>
                  <a:pt x="14763" y="101298"/>
                </a:lnTo>
                <a:lnTo>
                  <a:pt x="35337" y="56626"/>
                </a:lnTo>
                <a:lnTo>
                  <a:pt x="76176" y="20574"/>
                </a:lnTo>
                <a:lnTo>
                  <a:pt x="134993" y="2286"/>
                </a:lnTo>
                <a:lnTo>
                  <a:pt x="170688" y="0"/>
                </a:lnTo>
                <a:lnTo>
                  <a:pt x="204430" y="1714"/>
                </a:lnTo>
                <a:lnTo>
                  <a:pt x="262199" y="15430"/>
                </a:lnTo>
                <a:lnTo>
                  <a:pt x="305943" y="44624"/>
                </a:lnTo>
                <a:lnTo>
                  <a:pt x="324405" y="76200"/>
                </a:lnTo>
                <a:lnTo>
                  <a:pt x="172212" y="76200"/>
                </a:lnTo>
                <a:lnTo>
                  <a:pt x="156471" y="76771"/>
                </a:lnTo>
                <a:lnTo>
                  <a:pt x="118967" y="91082"/>
                </a:lnTo>
                <a:lnTo>
                  <a:pt x="111252" y="109728"/>
                </a:lnTo>
                <a:lnTo>
                  <a:pt x="112133" y="117181"/>
                </a:lnTo>
                <a:lnTo>
                  <a:pt x="159448" y="144399"/>
                </a:lnTo>
                <a:lnTo>
                  <a:pt x="230124" y="161544"/>
                </a:lnTo>
                <a:lnTo>
                  <a:pt x="257841" y="169259"/>
                </a:lnTo>
                <a:lnTo>
                  <a:pt x="301275" y="189833"/>
                </a:lnTo>
                <a:lnTo>
                  <a:pt x="329874" y="217503"/>
                </a:lnTo>
                <a:lnTo>
                  <a:pt x="344209" y="252841"/>
                </a:lnTo>
                <a:lnTo>
                  <a:pt x="345948" y="272796"/>
                </a:lnTo>
                <a:lnTo>
                  <a:pt x="343376" y="299942"/>
                </a:lnTo>
                <a:lnTo>
                  <a:pt x="335661" y="324231"/>
                </a:lnTo>
                <a:lnTo>
                  <a:pt x="335432" y="324612"/>
                </a:lnTo>
                <a:close/>
              </a:path>
              <a:path w="346075" h="401320">
                <a:moveTo>
                  <a:pt x="336804" y="126492"/>
                </a:moveTo>
                <a:lnTo>
                  <a:pt x="237743" y="126492"/>
                </a:lnTo>
                <a:lnTo>
                  <a:pt x="236291" y="117014"/>
                </a:lnTo>
                <a:lnTo>
                  <a:pt x="234124" y="108965"/>
                </a:lnTo>
                <a:lnTo>
                  <a:pt x="205358" y="80962"/>
                </a:lnTo>
                <a:lnTo>
                  <a:pt x="172212" y="76200"/>
                </a:lnTo>
                <a:lnTo>
                  <a:pt x="324405" y="76200"/>
                </a:lnTo>
                <a:lnTo>
                  <a:pt x="331089" y="93868"/>
                </a:lnTo>
                <a:lnTo>
                  <a:pt x="336804" y="126492"/>
                </a:lnTo>
                <a:close/>
              </a:path>
              <a:path w="346075" h="401320">
                <a:moveTo>
                  <a:pt x="175260" y="400812"/>
                </a:moveTo>
                <a:lnTo>
                  <a:pt x="133540" y="398287"/>
                </a:lnTo>
                <a:lnTo>
                  <a:pt x="67246" y="378952"/>
                </a:lnTo>
                <a:lnTo>
                  <a:pt x="24431" y="342138"/>
                </a:lnTo>
                <a:lnTo>
                  <a:pt x="2809" y="294132"/>
                </a:lnTo>
                <a:lnTo>
                  <a:pt x="0" y="266700"/>
                </a:lnTo>
                <a:lnTo>
                  <a:pt x="99060" y="266700"/>
                </a:lnTo>
                <a:lnTo>
                  <a:pt x="101631" y="278653"/>
                </a:lnTo>
                <a:lnTo>
                  <a:pt x="104775" y="289179"/>
                </a:lnTo>
                <a:lnTo>
                  <a:pt x="139827" y="319278"/>
                </a:lnTo>
                <a:lnTo>
                  <a:pt x="182880" y="324612"/>
                </a:lnTo>
                <a:lnTo>
                  <a:pt x="335432" y="324612"/>
                </a:lnTo>
                <a:lnTo>
                  <a:pt x="322802" y="345662"/>
                </a:lnTo>
                <a:lnTo>
                  <a:pt x="304800" y="364236"/>
                </a:lnTo>
                <a:lnTo>
                  <a:pt x="280487" y="380238"/>
                </a:lnTo>
                <a:lnTo>
                  <a:pt x="250888" y="391668"/>
                </a:lnTo>
                <a:lnTo>
                  <a:pt x="215860" y="398526"/>
                </a:lnTo>
                <a:lnTo>
                  <a:pt x="175260" y="400812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72711" y="2951987"/>
            <a:ext cx="352425" cy="401320"/>
          </a:xfrm>
          <a:custGeom>
            <a:avLst/>
            <a:gdLst/>
            <a:ahLst/>
            <a:cxnLst/>
            <a:rect l="l" t="t" r="r" b="b"/>
            <a:pathLst>
              <a:path w="352425" h="401320">
                <a:moveTo>
                  <a:pt x="178307" y="400812"/>
                </a:moveTo>
                <a:lnTo>
                  <a:pt x="135469" y="397383"/>
                </a:lnTo>
                <a:lnTo>
                  <a:pt x="98488" y="387096"/>
                </a:lnTo>
                <a:lnTo>
                  <a:pt x="42671" y="345948"/>
                </a:lnTo>
                <a:lnTo>
                  <a:pt x="10477" y="284416"/>
                </a:lnTo>
                <a:lnTo>
                  <a:pt x="0" y="205740"/>
                </a:lnTo>
                <a:lnTo>
                  <a:pt x="2881" y="158567"/>
                </a:lnTo>
                <a:lnTo>
                  <a:pt x="11620" y="117538"/>
                </a:lnTo>
                <a:lnTo>
                  <a:pt x="47243" y="53340"/>
                </a:lnTo>
                <a:lnTo>
                  <a:pt x="104393" y="12954"/>
                </a:lnTo>
                <a:lnTo>
                  <a:pt x="179831" y="0"/>
                </a:lnTo>
                <a:lnTo>
                  <a:pt x="214455" y="1976"/>
                </a:lnTo>
                <a:lnTo>
                  <a:pt x="272843" y="17359"/>
                </a:lnTo>
                <a:lnTo>
                  <a:pt x="317753" y="49601"/>
                </a:lnTo>
                <a:lnTo>
                  <a:pt x="336472" y="82296"/>
                </a:lnTo>
                <a:lnTo>
                  <a:pt x="181355" y="82296"/>
                </a:lnTo>
                <a:lnTo>
                  <a:pt x="158186" y="85415"/>
                </a:lnTo>
                <a:lnTo>
                  <a:pt x="123277" y="109942"/>
                </a:lnTo>
                <a:lnTo>
                  <a:pt x="107251" y="145899"/>
                </a:lnTo>
                <a:lnTo>
                  <a:pt x="102107" y="202692"/>
                </a:lnTo>
                <a:lnTo>
                  <a:pt x="102679" y="223266"/>
                </a:lnTo>
                <a:lnTo>
                  <a:pt x="111251" y="271272"/>
                </a:lnTo>
                <a:lnTo>
                  <a:pt x="137540" y="306324"/>
                </a:lnTo>
                <a:lnTo>
                  <a:pt x="179831" y="318516"/>
                </a:lnTo>
                <a:lnTo>
                  <a:pt x="328054" y="318516"/>
                </a:lnTo>
                <a:lnTo>
                  <a:pt x="316991" y="335280"/>
                </a:lnTo>
                <a:lnTo>
                  <a:pt x="291036" y="364164"/>
                </a:lnTo>
                <a:lnTo>
                  <a:pt x="259079" y="384619"/>
                </a:lnTo>
                <a:lnTo>
                  <a:pt x="221408" y="396787"/>
                </a:lnTo>
                <a:lnTo>
                  <a:pt x="178307" y="400812"/>
                </a:lnTo>
                <a:close/>
              </a:path>
              <a:path w="352425" h="401320">
                <a:moveTo>
                  <a:pt x="352044" y="143256"/>
                </a:moveTo>
                <a:lnTo>
                  <a:pt x="249935" y="143256"/>
                </a:lnTo>
                <a:lnTo>
                  <a:pt x="247983" y="132373"/>
                </a:lnTo>
                <a:lnTo>
                  <a:pt x="244601" y="122491"/>
                </a:lnTo>
                <a:lnTo>
                  <a:pt x="213169" y="88011"/>
                </a:lnTo>
                <a:lnTo>
                  <a:pt x="181355" y="82296"/>
                </a:lnTo>
                <a:lnTo>
                  <a:pt x="336472" y="82296"/>
                </a:lnTo>
                <a:lnTo>
                  <a:pt x="345186" y="106132"/>
                </a:lnTo>
                <a:lnTo>
                  <a:pt x="352044" y="143256"/>
                </a:lnTo>
                <a:close/>
              </a:path>
              <a:path w="352425" h="401320">
                <a:moveTo>
                  <a:pt x="328054" y="318516"/>
                </a:moveTo>
                <a:lnTo>
                  <a:pt x="179831" y="318516"/>
                </a:lnTo>
                <a:lnTo>
                  <a:pt x="195833" y="317349"/>
                </a:lnTo>
                <a:lnTo>
                  <a:pt x="209549" y="313753"/>
                </a:lnTo>
                <a:lnTo>
                  <a:pt x="241553" y="277939"/>
                </a:lnTo>
                <a:lnTo>
                  <a:pt x="248411" y="251460"/>
                </a:lnTo>
                <a:lnTo>
                  <a:pt x="350520" y="251460"/>
                </a:lnTo>
                <a:lnTo>
                  <a:pt x="346781" y="273129"/>
                </a:lnTo>
                <a:lnTo>
                  <a:pt x="340042" y="294513"/>
                </a:lnTo>
                <a:lnTo>
                  <a:pt x="330160" y="315325"/>
                </a:lnTo>
                <a:lnTo>
                  <a:pt x="328054" y="318516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91811" y="2951988"/>
            <a:ext cx="219710" cy="388620"/>
          </a:xfrm>
          <a:custGeom>
            <a:avLst/>
            <a:gdLst/>
            <a:ahLst/>
            <a:cxnLst/>
            <a:rect l="l" t="t" r="r" b="b"/>
            <a:pathLst>
              <a:path w="219710" h="388620">
                <a:moveTo>
                  <a:pt x="219456" y="74676"/>
                </a:moveTo>
                <a:lnTo>
                  <a:pt x="94488" y="74676"/>
                </a:lnTo>
                <a:lnTo>
                  <a:pt x="105608" y="56935"/>
                </a:lnTo>
                <a:lnTo>
                  <a:pt x="134112" y="22860"/>
                </a:lnTo>
                <a:lnTo>
                  <a:pt x="185761" y="1428"/>
                </a:lnTo>
                <a:lnTo>
                  <a:pt x="207264" y="0"/>
                </a:lnTo>
                <a:lnTo>
                  <a:pt x="219456" y="0"/>
                </a:lnTo>
                <a:lnTo>
                  <a:pt x="219456" y="74676"/>
                </a:lnTo>
                <a:close/>
              </a:path>
              <a:path w="219710" h="388620">
                <a:moveTo>
                  <a:pt x="99060" y="388620"/>
                </a:moveTo>
                <a:lnTo>
                  <a:pt x="0" y="388620"/>
                </a:lnTo>
                <a:lnTo>
                  <a:pt x="0" y="9144"/>
                </a:lnTo>
                <a:lnTo>
                  <a:pt x="94488" y="9144"/>
                </a:lnTo>
                <a:lnTo>
                  <a:pt x="94488" y="74676"/>
                </a:lnTo>
                <a:lnTo>
                  <a:pt x="219456" y="74676"/>
                </a:lnTo>
                <a:lnTo>
                  <a:pt x="219456" y="100584"/>
                </a:lnTo>
                <a:lnTo>
                  <a:pt x="192024" y="100584"/>
                </a:lnTo>
                <a:lnTo>
                  <a:pt x="163972" y="102893"/>
                </a:lnTo>
                <a:lnTo>
                  <a:pt x="123872" y="121800"/>
                </a:lnTo>
                <a:lnTo>
                  <a:pt x="102298" y="167259"/>
                </a:lnTo>
                <a:lnTo>
                  <a:pt x="99060" y="207264"/>
                </a:lnTo>
                <a:lnTo>
                  <a:pt x="99060" y="38862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69179" y="2825496"/>
            <a:ext cx="99060" cy="91440"/>
          </a:xfrm>
          <a:custGeom>
            <a:avLst/>
            <a:gdLst/>
            <a:ahLst/>
            <a:cxnLst/>
            <a:rect l="l" t="t" r="r" b="b"/>
            <a:pathLst>
              <a:path w="99060" h="91439">
                <a:moveTo>
                  <a:pt x="99060" y="91440"/>
                </a:moveTo>
                <a:lnTo>
                  <a:pt x="0" y="91440"/>
                </a:lnTo>
                <a:lnTo>
                  <a:pt x="0" y="0"/>
                </a:lnTo>
                <a:lnTo>
                  <a:pt x="99060" y="0"/>
                </a:lnTo>
                <a:lnTo>
                  <a:pt x="99060" y="9144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69179" y="2961132"/>
            <a:ext cx="99060" cy="379730"/>
          </a:xfrm>
          <a:custGeom>
            <a:avLst/>
            <a:gdLst/>
            <a:ahLst/>
            <a:cxnLst/>
            <a:rect l="l" t="t" r="r" b="b"/>
            <a:pathLst>
              <a:path w="99060" h="379729">
                <a:moveTo>
                  <a:pt x="99060" y="379476"/>
                </a:moveTo>
                <a:lnTo>
                  <a:pt x="0" y="379476"/>
                </a:lnTo>
                <a:lnTo>
                  <a:pt x="0" y="0"/>
                </a:lnTo>
                <a:lnTo>
                  <a:pt x="99060" y="0"/>
                </a:lnTo>
                <a:lnTo>
                  <a:pt x="99060" y="379476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62728" y="2951988"/>
            <a:ext cx="365760" cy="538480"/>
          </a:xfrm>
          <a:custGeom>
            <a:avLst/>
            <a:gdLst/>
            <a:ahLst/>
            <a:cxnLst/>
            <a:rect l="l" t="t" r="r" b="b"/>
            <a:pathLst>
              <a:path w="365760" h="538479">
                <a:moveTo>
                  <a:pt x="331019" y="64007"/>
                </a:moveTo>
                <a:lnTo>
                  <a:pt x="97535" y="64007"/>
                </a:lnTo>
                <a:lnTo>
                  <a:pt x="105560" y="52244"/>
                </a:lnTo>
                <a:lnTo>
                  <a:pt x="147923" y="13501"/>
                </a:lnTo>
                <a:lnTo>
                  <a:pt x="186785" y="1452"/>
                </a:lnTo>
                <a:lnTo>
                  <a:pt x="208788" y="0"/>
                </a:lnTo>
                <a:lnTo>
                  <a:pt x="239887" y="2905"/>
                </a:lnTo>
                <a:lnTo>
                  <a:pt x="268986" y="11810"/>
                </a:lnTo>
                <a:lnTo>
                  <a:pt x="295798" y="27003"/>
                </a:lnTo>
                <a:lnTo>
                  <a:pt x="320040" y="48767"/>
                </a:lnTo>
                <a:lnTo>
                  <a:pt x="331019" y="64007"/>
                </a:lnTo>
                <a:close/>
              </a:path>
              <a:path w="365760" h="538479">
                <a:moveTo>
                  <a:pt x="99059" y="537972"/>
                </a:moveTo>
                <a:lnTo>
                  <a:pt x="0" y="537972"/>
                </a:lnTo>
                <a:lnTo>
                  <a:pt x="0" y="9143"/>
                </a:lnTo>
                <a:lnTo>
                  <a:pt x="97535" y="9143"/>
                </a:lnTo>
                <a:lnTo>
                  <a:pt x="97535" y="64007"/>
                </a:lnTo>
                <a:lnTo>
                  <a:pt x="331019" y="64007"/>
                </a:lnTo>
                <a:lnTo>
                  <a:pt x="340042" y="76533"/>
                </a:lnTo>
                <a:lnTo>
                  <a:pt x="344490" y="86867"/>
                </a:lnTo>
                <a:lnTo>
                  <a:pt x="179832" y="86867"/>
                </a:lnTo>
                <a:lnTo>
                  <a:pt x="154662" y="90035"/>
                </a:lnTo>
                <a:lnTo>
                  <a:pt x="117467" y="115800"/>
                </a:lnTo>
                <a:lnTo>
                  <a:pt x="101155" y="153257"/>
                </a:lnTo>
                <a:lnTo>
                  <a:pt x="96012" y="207263"/>
                </a:lnTo>
                <a:lnTo>
                  <a:pt x="98036" y="238744"/>
                </a:lnTo>
                <a:lnTo>
                  <a:pt x="114657" y="285702"/>
                </a:lnTo>
                <a:lnTo>
                  <a:pt x="152209" y="314134"/>
                </a:lnTo>
                <a:lnTo>
                  <a:pt x="178308" y="318515"/>
                </a:lnTo>
                <a:lnTo>
                  <a:pt x="339734" y="318515"/>
                </a:lnTo>
                <a:lnTo>
                  <a:pt x="324186" y="341376"/>
                </a:lnTo>
                <a:lnTo>
                  <a:pt x="99059" y="341376"/>
                </a:lnTo>
                <a:lnTo>
                  <a:pt x="99059" y="537972"/>
                </a:lnTo>
                <a:close/>
              </a:path>
              <a:path w="365760" h="538479">
                <a:moveTo>
                  <a:pt x="339734" y="318515"/>
                </a:moveTo>
                <a:lnTo>
                  <a:pt x="178308" y="318515"/>
                </a:lnTo>
                <a:lnTo>
                  <a:pt x="197715" y="316491"/>
                </a:lnTo>
                <a:lnTo>
                  <a:pt x="214693" y="310324"/>
                </a:lnTo>
                <a:lnTo>
                  <a:pt x="250793" y="267581"/>
                </a:lnTo>
                <a:lnTo>
                  <a:pt x="262223" y="224766"/>
                </a:lnTo>
                <a:lnTo>
                  <a:pt x="263652" y="199643"/>
                </a:lnTo>
                <a:lnTo>
                  <a:pt x="262270" y="177617"/>
                </a:lnTo>
                <a:lnTo>
                  <a:pt x="252079" y="138136"/>
                </a:lnTo>
                <a:lnTo>
                  <a:pt x="232124" y="105513"/>
                </a:lnTo>
                <a:lnTo>
                  <a:pt x="179832" y="86867"/>
                </a:lnTo>
                <a:lnTo>
                  <a:pt x="344490" y="86867"/>
                </a:lnTo>
                <a:lnTo>
                  <a:pt x="354330" y="109727"/>
                </a:lnTo>
                <a:lnTo>
                  <a:pt x="362902" y="148637"/>
                </a:lnTo>
                <a:lnTo>
                  <a:pt x="365760" y="193547"/>
                </a:lnTo>
                <a:lnTo>
                  <a:pt x="362902" y="240958"/>
                </a:lnTo>
                <a:lnTo>
                  <a:pt x="354330" y="282511"/>
                </a:lnTo>
                <a:lnTo>
                  <a:pt x="340042" y="318063"/>
                </a:lnTo>
                <a:lnTo>
                  <a:pt x="339734" y="318515"/>
                </a:lnTo>
                <a:close/>
              </a:path>
              <a:path w="365760" h="538479">
                <a:moveTo>
                  <a:pt x="205740" y="400812"/>
                </a:moveTo>
                <a:lnTo>
                  <a:pt x="164401" y="395097"/>
                </a:lnTo>
                <a:lnTo>
                  <a:pt x="122205" y="371379"/>
                </a:lnTo>
                <a:lnTo>
                  <a:pt x="99059" y="341376"/>
                </a:lnTo>
                <a:lnTo>
                  <a:pt x="324186" y="341376"/>
                </a:lnTo>
                <a:lnTo>
                  <a:pt x="296394" y="370593"/>
                </a:lnTo>
                <a:lnTo>
                  <a:pt x="238815" y="397406"/>
                </a:lnTo>
                <a:lnTo>
                  <a:pt x="205740" y="400812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60491" y="2859023"/>
            <a:ext cx="213360" cy="486409"/>
          </a:xfrm>
          <a:custGeom>
            <a:avLst/>
            <a:gdLst/>
            <a:ahLst/>
            <a:cxnLst/>
            <a:rect l="l" t="t" r="r" b="b"/>
            <a:pathLst>
              <a:path w="213360" h="486410">
                <a:moveTo>
                  <a:pt x="152400" y="106679"/>
                </a:moveTo>
                <a:lnTo>
                  <a:pt x="53340" y="106679"/>
                </a:lnTo>
                <a:lnTo>
                  <a:pt x="53340" y="0"/>
                </a:lnTo>
                <a:lnTo>
                  <a:pt x="152400" y="0"/>
                </a:lnTo>
                <a:lnTo>
                  <a:pt x="152400" y="106679"/>
                </a:lnTo>
                <a:close/>
              </a:path>
              <a:path w="213360" h="486410">
                <a:moveTo>
                  <a:pt x="213359" y="176783"/>
                </a:moveTo>
                <a:lnTo>
                  <a:pt x="0" y="176783"/>
                </a:lnTo>
                <a:lnTo>
                  <a:pt x="0" y="106679"/>
                </a:lnTo>
                <a:lnTo>
                  <a:pt x="213359" y="106679"/>
                </a:lnTo>
                <a:lnTo>
                  <a:pt x="213359" y="176783"/>
                </a:lnTo>
                <a:close/>
              </a:path>
              <a:path w="213360" h="486410">
                <a:moveTo>
                  <a:pt x="166116" y="486156"/>
                </a:moveTo>
                <a:lnTo>
                  <a:pt x="106680" y="480822"/>
                </a:lnTo>
                <a:lnTo>
                  <a:pt x="70104" y="461772"/>
                </a:lnTo>
                <a:lnTo>
                  <a:pt x="54244" y="425338"/>
                </a:lnTo>
                <a:lnTo>
                  <a:pt x="53340" y="176783"/>
                </a:lnTo>
                <a:lnTo>
                  <a:pt x="152400" y="176783"/>
                </a:lnTo>
                <a:lnTo>
                  <a:pt x="152400" y="376427"/>
                </a:lnTo>
                <a:lnTo>
                  <a:pt x="152709" y="386738"/>
                </a:lnTo>
                <a:lnTo>
                  <a:pt x="193548" y="411479"/>
                </a:lnTo>
                <a:lnTo>
                  <a:pt x="213359" y="411479"/>
                </a:lnTo>
                <a:lnTo>
                  <a:pt x="213359" y="484632"/>
                </a:lnTo>
                <a:lnTo>
                  <a:pt x="166116" y="486156"/>
                </a:lnTo>
                <a:close/>
              </a:path>
              <a:path w="213360" h="486410">
                <a:moveTo>
                  <a:pt x="213359" y="411479"/>
                </a:moveTo>
                <a:lnTo>
                  <a:pt x="199644" y="411479"/>
                </a:lnTo>
                <a:lnTo>
                  <a:pt x="202692" y="409956"/>
                </a:lnTo>
                <a:lnTo>
                  <a:pt x="213359" y="409956"/>
                </a:lnTo>
                <a:lnTo>
                  <a:pt x="213359" y="411479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37859" y="2825496"/>
            <a:ext cx="99060" cy="91440"/>
          </a:xfrm>
          <a:custGeom>
            <a:avLst/>
            <a:gdLst/>
            <a:ahLst/>
            <a:cxnLst/>
            <a:rect l="l" t="t" r="r" b="b"/>
            <a:pathLst>
              <a:path w="99060" h="91439">
                <a:moveTo>
                  <a:pt x="99060" y="91440"/>
                </a:moveTo>
                <a:lnTo>
                  <a:pt x="0" y="91440"/>
                </a:lnTo>
                <a:lnTo>
                  <a:pt x="0" y="0"/>
                </a:lnTo>
                <a:lnTo>
                  <a:pt x="99060" y="0"/>
                </a:lnTo>
                <a:lnTo>
                  <a:pt x="99060" y="9144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37859" y="2961132"/>
            <a:ext cx="99060" cy="379730"/>
          </a:xfrm>
          <a:custGeom>
            <a:avLst/>
            <a:gdLst/>
            <a:ahLst/>
            <a:cxnLst/>
            <a:rect l="l" t="t" r="r" b="b"/>
            <a:pathLst>
              <a:path w="99060" h="379729">
                <a:moveTo>
                  <a:pt x="99060" y="379476"/>
                </a:moveTo>
                <a:lnTo>
                  <a:pt x="0" y="379476"/>
                </a:lnTo>
                <a:lnTo>
                  <a:pt x="0" y="0"/>
                </a:lnTo>
                <a:lnTo>
                  <a:pt x="99060" y="0"/>
                </a:lnTo>
                <a:lnTo>
                  <a:pt x="99060" y="379476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96355" y="2961132"/>
            <a:ext cx="378460" cy="379730"/>
          </a:xfrm>
          <a:custGeom>
            <a:avLst/>
            <a:gdLst/>
            <a:ahLst/>
            <a:cxnLst/>
            <a:rect l="l" t="t" r="r" b="b"/>
            <a:pathLst>
              <a:path w="378460" h="379729">
                <a:moveTo>
                  <a:pt x="240792" y="379476"/>
                </a:moveTo>
                <a:lnTo>
                  <a:pt x="137160" y="379476"/>
                </a:lnTo>
                <a:lnTo>
                  <a:pt x="0" y="0"/>
                </a:lnTo>
                <a:lnTo>
                  <a:pt x="111252" y="0"/>
                </a:lnTo>
                <a:lnTo>
                  <a:pt x="190500" y="278892"/>
                </a:lnTo>
                <a:lnTo>
                  <a:pt x="277147" y="278892"/>
                </a:lnTo>
                <a:lnTo>
                  <a:pt x="240792" y="379476"/>
                </a:lnTo>
                <a:close/>
              </a:path>
              <a:path w="378460" h="379729">
                <a:moveTo>
                  <a:pt x="277147" y="278892"/>
                </a:moveTo>
                <a:lnTo>
                  <a:pt x="190500" y="278892"/>
                </a:lnTo>
                <a:lnTo>
                  <a:pt x="271272" y="0"/>
                </a:lnTo>
                <a:lnTo>
                  <a:pt x="377952" y="0"/>
                </a:lnTo>
                <a:lnTo>
                  <a:pt x="277147" y="278892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00216" y="2951988"/>
            <a:ext cx="373380" cy="401320"/>
          </a:xfrm>
          <a:custGeom>
            <a:avLst/>
            <a:gdLst/>
            <a:ahLst/>
            <a:cxnLst/>
            <a:rect l="l" t="t" r="r" b="b"/>
            <a:pathLst>
              <a:path w="373379" h="401320">
                <a:moveTo>
                  <a:pt x="190500" y="400812"/>
                </a:moveTo>
                <a:lnTo>
                  <a:pt x="119634" y="388620"/>
                </a:lnTo>
                <a:lnTo>
                  <a:pt x="57912" y="353568"/>
                </a:lnTo>
                <a:lnTo>
                  <a:pt x="14668" y="292989"/>
                </a:lnTo>
                <a:lnTo>
                  <a:pt x="3690" y="251555"/>
                </a:lnTo>
                <a:lnTo>
                  <a:pt x="0" y="202692"/>
                </a:lnTo>
                <a:lnTo>
                  <a:pt x="3381" y="156400"/>
                </a:lnTo>
                <a:lnTo>
                  <a:pt x="13335" y="115824"/>
                </a:lnTo>
                <a:lnTo>
                  <a:pt x="29575" y="80962"/>
                </a:lnTo>
                <a:lnTo>
                  <a:pt x="79843" y="28932"/>
                </a:lnTo>
                <a:lnTo>
                  <a:pt x="146756" y="3167"/>
                </a:lnTo>
                <a:lnTo>
                  <a:pt x="185928" y="0"/>
                </a:lnTo>
                <a:lnTo>
                  <a:pt x="210240" y="1119"/>
                </a:lnTo>
                <a:lnTo>
                  <a:pt x="254293" y="9644"/>
                </a:lnTo>
                <a:lnTo>
                  <a:pt x="293774" y="27074"/>
                </a:lnTo>
                <a:lnTo>
                  <a:pt x="326397" y="55125"/>
                </a:lnTo>
                <a:lnTo>
                  <a:pt x="345296" y="82296"/>
                </a:lnTo>
                <a:lnTo>
                  <a:pt x="185928" y="82296"/>
                </a:lnTo>
                <a:lnTo>
                  <a:pt x="168521" y="83486"/>
                </a:lnTo>
                <a:lnTo>
                  <a:pt x="128016" y="103632"/>
                </a:lnTo>
                <a:lnTo>
                  <a:pt x="104655" y="144137"/>
                </a:lnTo>
                <a:lnTo>
                  <a:pt x="100584" y="161544"/>
                </a:lnTo>
                <a:lnTo>
                  <a:pt x="371132" y="161544"/>
                </a:lnTo>
                <a:lnTo>
                  <a:pt x="371451" y="165782"/>
                </a:lnTo>
                <a:lnTo>
                  <a:pt x="372427" y="183261"/>
                </a:lnTo>
                <a:lnTo>
                  <a:pt x="373118" y="203596"/>
                </a:lnTo>
                <a:lnTo>
                  <a:pt x="373380" y="227076"/>
                </a:lnTo>
                <a:lnTo>
                  <a:pt x="99060" y="227076"/>
                </a:lnTo>
                <a:lnTo>
                  <a:pt x="102465" y="253388"/>
                </a:lnTo>
                <a:lnTo>
                  <a:pt x="122420" y="292869"/>
                </a:lnTo>
                <a:lnTo>
                  <a:pt x="163830" y="317944"/>
                </a:lnTo>
                <a:lnTo>
                  <a:pt x="193548" y="321564"/>
                </a:lnTo>
                <a:lnTo>
                  <a:pt x="349619" y="321564"/>
                </a:lnTo>
                <a:lnTo>
                  <a:pt x="345852" y="327302"/>
                </a:lnTo>
                <a:lnTo>
                  <a:pt x="330708" y="344424"/>
                </a:lnTo>
                <a:lnTo>
                  <a:pt x="303014" y="369308"/>
                </a:lnTo>
                <a:lnTo>
                  <a:pt x="270319" y="386905"/>
                </a:lnTo>
                <a:lnTo>
                  <a:pt x="232767" y="397359"/>
                </a:lnTo>
                <a:lnTo>
                  <a:pt x="190500" y="400812"/>
                </a:lnTo>
                <a:close/>
              </a:path>
              <a:path w="373379" h="401320">
                <a:moveTo>
                  <a:pt x="371132" y="161544"/>
                </a:moveTo>
                <a:lnTo>
                  <a:pt x="271272" y="161544"/>
                </a:lnTo>
                <a:lnTo>
                  <a:pt x="268724" y="143256"/>
                </a:lnTo>
                <a:lnTo>
                  <a:pt x="263461" y="127254"/>
                </a:lnTo>
                <a:lnTo>
                  <a:pt x="233076" y="93225"/>
                </a:lnTo>
                <a:lnTo>
                  <a:pt x="185928" y="82296"/>
                </a:lnTo>
                <a:lnTo>
                  <a:pt x="345296" y="82296"/>
                </a:lnTo>
                <a:lnTo>
                  <a:pt x="350400" y="90868"/>
                </a:lnTo>
                <a:lnTo>
                  <a:pt x="359092" y="109728"/>
                </a:lnTo>
                <a:lnTo>
                  <a:pt x="365783" y="129730"/>
                </a:lnTo>
                <a:lnTo>
                  <a:pt x="370332" y="150876"/>
                </a:lnTo>
                <a:lnTo>
                  <a:pt x="371132" y="161544"/>
                </a:lnTo>
                <a:close/>
              </a:path>
              <a:path w="373379" h="401320">
                <a:moveTo>
                  <a:pt x="349619" y="321564"/>
                </a:moveTo>
                <a:lnTo>
                  <a:pt x="193548" y="321564"/>
                </a:lnTo>
                <a:lnTo>
                  <a:pt x="209621" y="320421"/>
                </a:lnTo>
                <a:lnTo>
                  <a:pt x="223837" y="316992"/>
                </a:lnTo>
                <a:lnTo>
                  <a:pt x="258889" y="292036"/>
                </a:lnTo>
                <a:lnTo>
                  <a:pt x="268224" y="277368"/>
                </a:lnTo>
                <a:lnTo>
                  <a:pt x="367284" y="277368"/>
                </a:lnTo>
                <a:lnTo>
                  <a:pt x="364140" y="293631"/>
                </a:lnTo>
                <a:lnTo>
                  <a:pt x="356997" y="310324"/>
                </a:lnTo>
                <a:lnTo>
                  <a:pt x="349619" y="321564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05244" y="2813303"/>
            <a:ext cx="421005" cy="539750"/>
          </a:xfrm>
          <a:custGeom>
            <a:avLst/>
            <a:gdLst/>
            <a:ahLst/>
            <a:cxnLst/>
            <a:rect l="l" t="t" r="r" b="b"/>
            <a:pathLst>
              <a:path w="421004" h="539750">
                <a:moveTo>
                  <a:pt x="400366" y="452628"/>
                </a:moveTo>
                <a:lnTo>
                  <a:pt x="211836" y="452628"/>
                </a:lnTo>
                <a:lnTo>
                  <a:pt x="230171" y="452056"/>
                </a:lnTo>
                <a:lnTo>
                  <a:pt x="246507" y="450342"/>
                </a:lnTo>
                <a:lnTo>
                  <a:pt x="294084" y="433768"/>
                </a:lnTo>
                <a:lnTo>
                  <a:pt x="318515" y="384048"/>
                </a:lnTo>
                <a:lnTo>
                  <a:pt x="317325" y="372308"/>
                </a:lnTo>
                <a:lnTo>
                  <a:pt x="284059" y="339351"/>
                </a:lnTo>
                <a:lnTo>
                  <a:pt x="225552" y="321564"/>
                </a:lnTo>
                <a:lnTo>
                  <a:pt x="172212" y="309372"/>
                </a:lnTo>
                <a:lnTo>
                  <a:pt x="134469" y="300180"/>
                </a:lnTo>
                <a:lnTo>
                  <a:pt x="78986" y="280654"/>
                </a:lnTo>
                <a:lnTo>
                  <a:pt x="37838" y="249816"/>
                </a:lnTo>
                <a:lnTo>
                  <a:pt x="11025" y="194524"/>
                </a:lnTo>
                <a:lnTo>
                  <a:pt x="7620" y="160020"/>
                </a:lnTo>
                <a:lnTo>
                  <a:pt x="10763" y="126301"/>
                </a:lnTo>
                <a:lnTo>
                  <a:pt x="35909" y="69151"/>
                </a:lnTo>
                <a:lnTo>
                  <a:pt x="86153" y="25717"/>
                </a:lnTo>
                <a:lnTo>
                  <a:pt x="160353" y="2857"/>
                </a:lnTo>
                <a:lnTo>
                  <a:pt x="205740" y="0"/>
                </a:lnTo>
                <a:lnTo>
                  <a:pt x="245197" y="2595"/>
                </a:lnTo>
                <a:lnTo>
                  <a:pt x="314396" y="23788"/>
                </a:lnTo>
                <a:lnTo>
                  <a:pt x="369570" y="66698"/>
                </a:lnTo>
                <a:lnTo>
                  <a:pt x="383373" y="88392"/>
                </a:lnTo>
                <a:lnTo>
                  <a:pt x="199643" y="88392"/>
                </a:lnTo>
                <a:lnTo>
                  <a:pt x="179308" y="89296"/>
                </a:lnTo>
                <a:lnTo>
                  <a:pt x="132588" y="105156"/>
                </a:lnTo>
                <a:lnTo>
                  <a:pt x="108370" y="136874"/>
                </a:lnTo>
                <a:lnTo>
                  <a:pt x="106680" y="150876"/>
                </a:lnTo>
                <a:lnTo>
                  <a:pt x="108370" y="163949"/>
                </a:lnTo>
                <a:lnTo>
                  <a:pt x="141993" y="196857"/>
                </a:lnTo>
                <a:lnTo>
                  <a:pt x="288036" y="234696"/>
                </a:lnTo>
                <a:lnTo>
                  <a:pt x="315777" y="242149"/>
                </a:lnTo>
                <a:lnTo>
                  <a:pt x="359830" y="261056"/>
                </a:lnTo>
                <a:lnTo>
                  <a:pt x="396192" y="292203"/>
                </a:lnTo>
                <a:lnTo>
                  <a:pt x="418004" y="344162"/>
                </a:lnTo>
                <a:lnTo>
                  <a:pt x="420624" y="376428"/>
                </a:lnTo>
                <a:lnTo>
                  <a:pt x="417433" y="410170"/>
                </a:lnTo>
                <a:lnTo>
                  <a:pt x="407670" y="440626"/>
                </a:lnTo>
                <a:lnTo>
                  <a:pt x="400366" y="452628"/>
                </a:lnTo>
                <a:close/>
              </a:path>
              <a:path w="421004" h="539750">
                <a:moveTo>
                  <a:pt x="403860" y="167640"/>
                </a:moveTo>
                <a:lnTo>
                  <a:pt x="301752" y="167640"/>
                </a:lnTo>
                <a:lnTo>
                  <a:pt x="298346" y="145589"/>
                </a:lnTo>
                <a:lnTo>
                  <a:pt x="290512" y="127254"/>
                </a:lnTo>
                <a:lnTo>
                  <a:pt x="262128" y="100584"/>
                </a:lnTo>
                <a:lnTo>
                  <a:pt x="217336" y="89225"/>
                </a:lnTo>
                <a:lnTo>
                  <a:pt x="199643" y="88392"/>
                </a:lnTo>
                <a:lnTo>
                  <a:pt x="383373" y="88392"/>
                </a:lnTo>
                <a:lnTo>
                  <a:pt x="387866" y="95464"/>
                </a:lnTo>
                <a:lnTo>
                  <a:pt x="399288" y="129039"/>
                </a:lnTo>
                <a:lnTo>
                  <a:pt x="403860" y="167640"/>
                </a:lnTo>
                <a:close/>
              </a:path>
              <a:path w="421004" h="539750">
                <a:moveTo>
                  <a:pt x="216407" y="539496"/>
                </a:moveTo>
                <a:lnTo>
                  <a:pt x="168711" y="536638"/>
                </a:lnTo>
                <a:lnTo>
                  <a:pt x="126301" y="528066"/>
                </a:lnTo>
                <a:lnTo>
                  <a:pt x="89320" y="513778"/>
                </a:lnTo>
                <a:lnTo>
                  <a:pt x="32789" y="468891"/>
                </a:lnTo>
                <a:lnTo>
                  <a:pt x="3690" y="406550"/>
                </a:lnTo>
                <a:lnTo>
                  <a:pt x="0" y="368808"/>
                </a:lnTo>
                <a:lnTo>
                  <a:pt x="102108" y="368808"/>
                </a:lnTo>
                <a:lnTo>
                  <a:pt x="105846" y="384833"/>
                </a:lnTo>
                <a:lnTo>
                  <a:pt x="110299" y="398716"/>
                </a:lnTo>
                <a:lnTo>
                  <a:pt x="137683" y="434625"/>
                </a:lnTo>
                <a:lnTo>
                  <a:pt x="182356" y="450627"/>
                </a:lnTo>
                <a:lnTo>
                  <a:pt x="211836" y="452628"/>
                </a:lnTo>
                <a:lnTo>
                  <a:pt x="400366" y="452628"/>
                </a:lnTo>
                <a:lnTo>
                  <a:pt x="391048" y="467939"/>
                </a:lnTo>
                <a:lnTo>
                  <a:pt x="367284" y="492252"/>
                </a:lnTo>
                <a:lnTo>
                  <a:pt x="337923" y="513135"/>
                </a:lnTo>
                <a:lnTo>
                  <a:pt x="302704" y="527875"/>
                </a:lnTo>
                <a:lnTo>
                  <a:pt x="262056" y="536614"/>
                </a:lnTo>
                <a:lnTo>
                  <a:pt x="216407" y="539496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357871" y="2859023"/>
            <a:ext cx="213360" cy="486409"/>
          </a:xfrm>
          <a:custGeom>
            <a:avLst/>
            <a:gdLst/>
            <a:ahLst/>
            <a:cxnLst/>
            <a:rect l="l" t="t" r="r" b="b"/>
            <a:pathLst>
              <a:path w="213359" h="486410">
                <a:moveTo>
                  <a:pt x="152400" y="106679"/>
                </a:moveTo>
                <a:lnTo>
                  <a:pt x="53340" y="106679"/>
                </a:lnTo>
                <a:lnTo>
                  <a:pt x="53340" y="0"/>
                </a:lnTo>
                <a:lnTo>
                  <a:pt x="152400" y="0"/>
                </a:lnTo>
                <a:lnTo>
                  <a:pt x="152400" y="106679"/>
                </a:lnTo>
                <a:close/>
              </a:path>
              <a:path w="213359" h="486410">
                <a:moveTo>
                  <a:pt x="213359" y="176783"/>
                </a:moveTo>
                <a:lnTo>
                  <a:pt x="0" y="176783"/>
                </a:lnTo>
                <a:lnTo>
                  <a:pt x="0" y="106679"/>
                </a:lnTo>
                <a:lnTo>
                  <a:pt x="213359" y="106679"/>
                </a:lnTo>
                <a:lnTo>
                  <a:pt x="213359" y="176783"/>
                </a:lnTo>
                <a:close/>
              </a:path>
              <a:path w="213359" h="486410">
                <a:moveTo>
                  <a:pt x="166116" y="486156"/>
                </a:moveTo>
                <a:lnTo>
                  <a:pt x="106680" y="480822"/>
                </a:lnTo>
                <a:lnTo>
                  <a:pt x="70104" y="461772"/>
                </a:lnTo>
                <a:lnTo>
                  <a:pt x="54244" y="425338"/>
                </a:lnTo>
                <a:lnTo>
                  <a:pt x="53340" y="176783"/>
                </a:lnTo>
                <a:lnTo>
                  <a:pt x="152400" y="176783"/>
                </a:lnTo>
                <a:lnTo>
                  <a:pt x="152400" y="376427"/>
                </a:lnTo>
                <a:lnTo>
                  <a:pt x="152709" y="386738"/>
                </a:lnTo>
                <a:lnTo>
                  <a:pt x="193548" y="411479"/>
                </a:lnTo>
                <a:lnTo>
                  <a:pt x="213359" y="411479"/>
                </a:lnTo>
                <a:lnTo>
                  <a:pt x="213359" y="484632"/>
                </a:lnTo>
                <a:lnTo>
                  <a:pt x="166116" y="486156"/>
                </a:lnTo>
                <a:close/>
              </a:path>
              <a:path w="213359" h="486410">
                <a:moveTo>
                  <a:pt x="213359" y="411479"/>
                </a:moveTo>
                <a:lnTo>
                  <a:pt x="199644" y="411479"/>
                </a:lnTo>
                <a:lnTo>
                  <a:pt x="202692" y="409956"/>
                </a:lnTo>
                <a:lnTo>
                  <a:pt x="213359" y="409956"/>
                </a:lnTo>
                <a:lnTo>
                  <a:pt x="213359" y="411479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607807" y="2951988"/>
            <a:ext cx="356870" cy="401320"/>
          </a:xfrm>
          <a:custGeom>
            <a:avLst/>
            <a:gdLst/>
            <a:ahLst/>
            <a:cxnLst/>
            <a:rect l="l" t="t" r="r" b="b"/>
            <a:pathLst>
              <a:path w="356870" h="401320">
                <a:moveTo>
                  <a:pt x="108203" y="131064"/>
                </a:moveTo>
                <a:lnTo>
                  <a:pt x="12191" y="131064"/>
                </a:lnTo>
                <a:lnTo>
                  <a:pt x="15644" y="107061"/>
                </a:lnTo>
                <a:lnTo>
                  <a:pt x="29979" y="65913"/>
                </a:lnTo>
                <a:lnTo>
                  <a:pt x="64269" y="27646"/>
                </a:lnTo>
                <a:lnTo>
                  <a:pt x="132230" y="3119"/>
                </a:lnTo>
                <a:lnTo>
                  <a:pt x="176783" y="0"/>
                </a:lnTo>
                <a:lnTo>
                  <a:pt x="206811" y="1452"/>
                </a:lnTo>
                <a:lnTo>
                  <a:pt x="262294" y="13501"/>
                </a:lnTo>
                <a:lnTo>
                  <a:pt x="309157" y="39552"/>
                </a:lnTo>
                <a:lnTo>
                  <a:pt x="331307" y="79248"/>
                </a:lnTo>
                <a:lnTo>
                  <a:pt x="173735" y="79248"/>
                </a:lnTo>
                <a:lnTo>
                  <a:pt x="156852" y="80152"/>
                </a:lnTo>
                <a:lnTo>
                  <a:pt x="121919" y="96012"/>
                </a:lnTo>
                <a:lnTo>
                  <a:pt x="110775" y="120443"/>
                </a:lnTo>
                <a:lnTo>
                  <a:pt x="108203" y="131064"/>
                </a:lnTo>
                <a:close/>
              </a:path>
              <a:path w="356870" h="401320">
                <a:moveTo>
                  <a:pt x="120395" y="400812"/>
                </a:moveTo>
                <a:lnTo>
                  <a:pt x="72389" y="393001"/>
                </a:lnTo>
                <a:lnTo>
                  <a:pt x="33527" y="370332"/>
                </a:lnTo>
                <a:lnTo>
                  <a:pt x="8762" y="334708"/>
                </a:lnTo>
                <a:lnTo>
                  <a:pt x="0" y="286512"/>
                </a:lnTo>
                <a:lnTo>
                  <a:pt x="3428" y="254508"/>
                </a:lnTo>
                <a:lnTo>
                  <a:pt x="30860" y="204216"/>
                </a:lnTo>
                <a:lnTo>
                  <a:pt x="71461" y="177617"/>
                </a:lnTo>
                <a:lnTo>
                  <a:pt x="115514" y="165568"/>
                </a:lnTo>
                <a:lnTo>
                  <a:pt x="176783" y="156972"/>
                </a:lnTo>
                <a:lnTo>
                  <a:pt x="189618" y="154900"/>
                </a:lnTo>
                <a:lnTo>
                  <a:pt x="232219" y="136398"/>
                </a:lnTo>
                <a:lnTo>
                  <a:pt x="237743" y="120396"/>
                </a:lnTo>
                <a:lnTo>
                  <a:pt x="236839" y="108966"/>
                </a:lnTo>
                <a:lnTo>
                  <a:pt x="201358" y="81534"/>
                </a:lnTo>
                <a:lnTo>
                  <a:pt x="173735" y="79248"/>
                </a:lnTo>
                <a:lnTo>
                  <a:pt x="331307" y="79248"/>
                </a:lnTo>
                <a:lnTo>
                  <a:pt x="333684" y="85891"/>
                </a:lnTo>
                <a:lnTo>
                  <a:pt x="336804" y="117348"/>
                </a:lnTo>
                <a:lnTo>
                  <a:pt x="336804" y="202692"/>
                </a:lnTo>
                <a:lnTo>
                  <a:pt x="237743" y="202692"/>
                </a:lnTo>
                <a:lnTo>
                  <a:pt x="231647" y="207264"/>
                </a:lnTo>
                <a:lnTo>
                  <a:pt x="192023" y="219456"/>
                </a:lnTo>
                <a:lnTo>
                  <a:pt x="169163" y="224028"/>
                </a:lnTo>
                <a:lnTo>
                  <a:pt x="131444" y="233457"/>
                </a:lnTo>
                <a:lnTo>
                  <a:pt x="100512" y="266676"/>
                </a:lnTo>
                <a:lnTo>
                  <a:pt x="99059" y="280416"/>
                </a:lnTo>
                <a:lnTo>
                  <a:pt x="99941" y="292131"/>
                </a:lnTo>
                <a:lnTo>
                  <a:pt x="130111" y="325945"/>
                </a:lnTo>
                <a:lnTo>
                  <a:pt x="149351" y="329184"/>
                </a:lnTo>
                <a:lnTo>
                  <a:pt x="336804" y="329184"/>
                </a:lnTo>
                <a:lnTo>
                  <a:pt x="336804" y="336804"/>
                </a:lnTo>
                <a:lnTo>
                  <a:pt x="337756" y="344424"/>
                </a:lnTo>
                <a:lnTo>
                  <a:pt x="240791" y="344424"/>
                </a:lnTo>
                <a:lnTo>
                  <a:pt x="230195" y="355306"/>
                </a:lnTo>
                <a:lnTo>
                  <a:pt x="193547" y="382524"/>
                </a:lnTo>
                <a:lnTo>
                  <a:pt x="140398" y="399669"/>
                </a:lnTo>
                <a:lnTo>
                  <a:pt x="120395" y="400812"/>
                </a:lnTo>
                <a:close/>
              </a:path>
              <a:path w="356870" h="401320">
                <a:moveTo>
                  <a:pt x="336804" y="329184"/>
                </a:moveTo>
                <a:lnTo>
                  <a:pt x="149351" y="329184"/>
                </a:lnTo>
                <a:lnTo>
                  <a:pt x="165068" y="328017"/>
                </a:lnTo>
                <a:lnTo>
                  <a:pt x="180212" y="324421"/>
                </a:lnTo>
                <a:lnTo>
                  <a:pt x="220813" y="298227"/>
                </a:lnTo>
                <a:lnTo>
                  <a:pt x="237743" y="240792"/>
                </a:lnTo>
                <a:lnTo>
                  <a:pt x="237743" y="202692"/>
                </a:lnTo>
                <a:lnTo>
                  <a:pt x="336804" y="202692"/>
                </a:lnTo>
                <a:lnTo>
                  <a:pt x="336804" y="329184"/>
                </a:lnTo>
                <a:close/>
              </a:path>
              <a:path w="356870" h="401320">
                <a:moveTo>
                  <a:pt x="356616" y="388620"/>
                </a:moveTo>
                <a:lnTo>
                  <a:pt x="249935" y="388620"/>
                </a:lnTo>
                <a:lnTo>
                  <a:pt x="246887" y="381000"/>
                </a:lnTo>
                <a:lnTo>
                  <a:pt x="245363" y="373380"/>
                </a:lnTo>
                <a:lnTo>
                  <a:pt x="243839" y="367284"/>
                </a:lnTo>
                <a:lnTo>
                  <a:pt x="242315" y="359664"/>
                </a:lnTo>
                <a:lnTo>
                  <a:pt x="242315" y="352044"/>
                </a:lnTo>
                <a:lnTo>
                  <a:pt x="240791" y="344424"/>
                </a:lnTo>
                <a:lnTo>
                  <a:pt x="337756" y="344424"/>
                </a:lnTo>
                <a:lnTo>
                  <a:pt x="338328" y="348996"/>
                </a:lnTo>
                <a:lnTo>
                  <a:pt x="339852" y="356616"/>
                </a:lnTo>
                <a:lnTo>
                  <a:pt x="345948" y="365760"/>
                </a:lnTo>
                <a:lnTo>
                  <a:pt x="350520" y="370332"/>
                </a:lnTo>
                <a:lnTo>
                  <a:pt x="356616" y="373380"/>
                </a:lnTo>
                <a:lnTo>
                  <a:pt x="356616" y="38862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990331" y="2859023"/>
            <a:ext cx="213360" cy="486409"/>
          </a:xfrm>
          <a:custGeom>
            <a:avLst/>
            <a:gdLst/>
            <a:ahLst/>
            <a:cxnLst/>
            <a:rect l="l" t="t" r="r" b="b"/>
            <a:pathLst>
              <a:path w="213359" h="486410">
                <a:moveTo>
                  <a:pt x="152400" y="106679"/>
                </a:moveTo>
                <a:lnTo>
                  <a:pt x="53340" y="106679"/>
                </a:lnTo>
                <a:lnTo>
                  <a:pt x="53340" y="0"/>
                </a:lnTo>
                <a:lnTo>
                  <a:pt x="152400" y="0"/>
                </a:lnTo>
                <a:lnTo>
                  <a:pt x="152400" y="106679"/>
                </a:lnTo>
                <a:close/>
              </a:path>
              <a:path w="213359" h="486410">
                <a:moveTo>
                  <a:pt x="213359" y="176783"/>
                </a:moveTo>
                <a:lnTo>
                  <a:pt x="0" y="176783"/>
                </a:lnTo>
                <a:lnTo>
                  <a:pt x="0" y="106679"/>
                </a:lnTo>
                <a:lnTo>
                  <a:pt x="213359" y="106679"/>
                </a:lnTo>
                <a:lnTo>
                  <a:pt x="213359" y="176783"/>
                </a:lnTo>
                <a:close/>
              </a:path>
              <a:path w="213359" h="486410">
                <a:moveTo>
                  <a:pt x="166116" y="486156"/>
                </a:moveTo>
                <a:lnTo>
                  <a:pt x="106680" y="480822"/>
                </a:lnTo>
                <a:lnTo>
                  <a:pt x="70104" y="461772"/>
                </a:lnTo>
                <a:lnTo>
                  <a:pt x="54244" y="425338"/>
                </a:lnTo>
                <a:lnTo>
                  <a:pt x="53340" y="176783"/>
                </a:lnTo>
                <a:lnTo>
                  <a:pt x="152400" y="176783"/>
                </a:lnTo>
                <a:lnTo>
                  <a:pt x="152400" y="376427"/>
                </a:lnTo>
                <a:lnTo>
                  <a:pt x="152709" y="386738"/>
                </a:lnTo>
                <a:lnTo>
                  <a:pt x="193548" y="411479"/>
                </a:lnTo>
                <a:lnTo>
                  <a:pt x="213359" y="411479"/>
                </a:lnTo>
                <a:lnTo>
                  <a:pt x="213359" y="484632"/>
                </a:lnTo>
                <a:lnTo>
                  <a:pt x="166116" y="486156"/>
                </a:lnTo>
                <a:close/>
              </a:path>
              <a:path w="213359" h="486410">
                <a:moveTo>
                  <a:pt x="213359" y="411479"/>
                </a:moveTo>
                <a:lnTo>
                  <a:pt x="199644" y="411479"/>
                </a:lnTo>
                <a:lnTo>
                  <a:pt x="202692" y="409956"/>
                </a:lnTo>
                <a:lnTo>
                  <a:pt x="213359" y="409956"/>
                </a:lnTo>
                <a:lnTo>
                  <a:pt x="213359" y="411479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267700" y="2825496"/>
            <a:ext cx="99060" cy="91440"/>
          </a:xfrm>
          <a:custGeom>
            <a:avLst/>
            <a:gdLst/>
            <a:ahLst/>
            <a:cxnLst/>
            <a:rect l="l" t="t" r="r" b="b"/>
            <a:pathLst>
              <a:path w="99059" h="91439">
                <a:moveTo>
                  <a:pt x="99060" y="91440"/>
                </a:moveTo>
                <a:lnTo>
                  <a:pt x="0" y="91440"/>
                </a:lnTo>
                <a:lnTo>
                  <a:pt x="0" y="0"/>
                </a:lnTo>
                <a:lnTo>
                  <a:pt x="99060" y="0"/>
                </a:lnTo>
                <a:lnTo>
                  <a:pt x="99060" y="9144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267700" y="2961132"/>
            <a:ext cx="99060" cy="379730"/>
          </a:xfrm>
          <a:custGeom>
            <a:avLst/>
            <a:gdLst/>
            <a:ahLst/>
            <a:cxnLst/>
            <a:rect l="l" t="t" r="r" b="b"/>
            <a:pathLst>
              <a:path w="99059" h="379729">
                <a:moveTo>
                  <a:pt x="99060" y="379476"/>
                </a:moveTo>
                <a:lnTo>
                  <a:pt x="0" y="379476"/>
                </a:lnTo>
                <a:lnTo>
                  <a:pt x="0" y="0"/>
                </a:lnTo>
                <a:lnTo>
                  <a:pt x="99060" y="0"/>
                </a:lnTo>
                <a:lnTo>
                  <a:pt x="99060" y="379476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441435" y="2951988"/>
            <a:ext cx="346075" cy="401320"/>
          </a:xfrm>
          <a:custGeom>
            <a:avLst/>
            <a:gdLst/>
            <a:ahLst/>
            <a:cxnLst/>
            <a:rect l="l" t="t" r="r" b="b"/>
            <a:pathLst>
              <a:path w="346075" h="401320">
                <a:moveTo>
                  <a:pt x="335233" y="324612"/>
                </a:moveTo>
                <a:lnTo>
                  <a:pt x="181356" y="324612"/>
                </a:lnTo>
                <a:lnTo>
                  <a:pt x="195595" y="324040"/>
                </a:lnTo>
                <a:lnTo>
                  <a:pt x="208407" y="322326"/>
                </a:lnTo>
                <a:lnTo>
                  <a:pt x="242316" y="304228"/>
                </a:lnTo>
                <a:lnTo>
                  <a:pt x="246888" y="289560"/>
                </a:lnTo>
                <a:lnTo>
                  <a:pt x="246030" y="281225"/>
                </a:lnTo>
                <a:lnTo>
                  <a:pt x="200025" y="252031"/>
                </a:lnTo>
                <a:lnTo>
                  <a:pt x="128016" y="234696"/>
                </a:lnTo>
                <a:lnTo>
                  <a:pt x="98321" y="226147"/>
                </a:lnTo>
                <a:lnTo>
                  <a:pt x="53220" y="206192"/>
                </a:lnTo>
                <a:lnTo>
                  <a:pt x="18288" y="165354"/>
                </a:lnTo>
                <a:lnTo>
                  <a:pt x="12192" y="126492"/>
                </a:lnTo>
                <a:lnTo>
                  <a:pt x="14763" y="101298"/>
                </a:lnTo>
                <a:lnTo>
                  <a:pt x="35337" y="56626"/>
                </a:lnTo>
                <a:lnTo>
                  <a:pt x="75938" y="20574"/>
                </a:lnTo>
                <a:lnTo>
                  <a:pt x="133707" y="2286"/>
                </a:lnTo>
                <a:lnTo>
                  <a:pt x="169164" y="0"/>
                </a:lnTo>
                <a:lnTo>
                  <a:pt x="202906" y="1714"/>
                </a:lnTo>
                <a:lnTo>
                  <a:pt x="260675" y="15430"/>
                </a:lnTo>
                <a:lnTo>
                  <a:pt x="305300" y="44624"/>
                </a:lnTo>
                <a:lnTo>
                  <a:pt x="324273" y="76200"/>
                </a:lnTo>
                <a:lnTo>
                  <a:pt x="170688" y="76200"/>
                </a:lnTo>
                <a:lnTo>
                  <a:pt x="155829" y="76771"/>
                </a:lnTo>
                <a:lnTo>
                  <a:pt x="118967" y="91082"/>
                </a:lnTo>
                <a:lnTo>
                  <a:pt x="111252" y="109728"/>
                </a:lnTo>
                <a:lnTo>
                  <a:pt x="112109" y="117181"/>
                </a:lnTo>
                <a:lnTo>
                  <a:pt x="158496" y="144399"/>
                </a:lnTo>
                <a:lnTo>
                  <a:pt x="228600" y="161544"/>
                </a:lnTo>
                <a:lnTo>
                  <a:pt x="256341" y="169259"/>
                </a:lnTo>
                <a:lnTo>
                  <a:pt x="300394" y="189833"/>
                </a:lnTo>
                <a:lnTo>
                  <a:pt x="329231" y="217503"/>
                </a:lnTo>
                <a:lnTo>
                  <a:pt x="343995" y="252841"/>
                </a:lnTo>
                <a:lnTo>
                  <a:pt x="345948" y="272796"/>
                </a:lnTo>
                <a:lnTo>
                  <a:pt x="343352" y="299942"/>
                </a:lnTo>
                <a:lnTo>
                  <a:pt x="335470" y="324231"/>
                </a:lnTo>
                <a:lnTo>
                  <a:pt x="335233" y="324612"/>
                </a:lnTo>
                <a:close/>
              </a:path>
              <a:path w="346075" h="401320">
                <a:moveTo>
                  <a:pt x="336804" y="126492"/>
                </a:moveTo>
                <a:lnTo>
                  <a:pt x="237743" y="126492"/>
                </a:lnTo>
                <a:lnTo>
                  <a:pt x="236077" y="117014"/>
                </a:lnTo>
                <a:lnTo>
                  <a:pt x="233553" y="108965"/>
                </a:lnTo>
                <a:lnTo>
                  <a:pt x="204025" y="80962"/>
                </a:lnTo>
                <a:lnTo>
                  <a:pt x="170688" y="76200"/>
                </a:lnTo>
                <a:lnTo>
                  <a:pt x="324273" y="76200"/>
                </a:lnTo>
                <a:lnTo>
                  <a:pt x="331065" y="93868"/>
                </a:lnTo>
                <a:lnTo>
                  <a:pt x="336804" y="126492"/>
                </a:lnTo>
                <a:close/>
              </a:path>
              <a:path w="346075" h="401320">
                <a:moveTo>
                  <a:pt x="173736" y="400812"/>
                </a:moveTo>
                <a:lnTo>
                  <a:pt x="132040" y="398287"/>
                </a:lnTo>
                <a:lnTo>
                  <a:pt x="66365" y="378952"/>
                </a:lnTo>
                <a:lnTo>
                  <a:pt x="23788" y="342138"/>
                </a:lnTo>
                <a:lnTo>
                  <a:pt x="2595" y="294132"/>
                </a:lnTo>
                <a:lnTo>
                  <a:pt x="0" y="266700"/>
                </a:lnTo>
                <a:lnTo>
                  <a:pt x="99060" y="266700"/>
                </a:lnTo>
                <a:lnTo>
                  <a:pt x="100774" y="278653"/>
                </a:lnTo>
                <a:lnTo>
                  <a:pt x="103632" y="289179"/>
                </a:lnTo>
                <a:lnTo>
                  <a:pt x="139065" y="319278"/>
                </a:lnTo>
                <a:lnTo>
                  <a:pt x="181356" y="324612"/>
                </a:lnTo>
                <a:lnTo>
                  <a:pt x="335233" y="324612"/>
                </a:lnTo>
                <a:lnTo>
                  <a:pt x="322159" y="345662"/>
                </a:lnTo>
                <a:lnTo>
                  <a:pt x="303276" y="364236"/>
                </a:lnTo>
                <a:lnTo>
                  <a:pt x="279820" y="380238"/>
                </a:lnTo>
                <a:lnTo>
                  <a:pt x="250507" y="391668"/>
                </a:lnTo>
                <a:lnTo>
                  <a:pt x="215193" y="398526"/>
                </a:lnTo>
                <a:lnTo>
                  <a:pt x="173736" y="400812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819388" y="2859023"/>
            <a:ext cx="213360" cy="486409"/>
          </a:xfrm>
          <a:custGeom>
            <a:avLst/>
            <a:gdLst/>
            <a:ahLst/>
            <a:cxnLst/>
            <a:rect l="l" t="t" r="r" b="b"/>
            <a:pathLst>
              <a:path w="213359" h="486410">
                <a:moveTo>
                  <a:pt x="152400" y="106679"/>
                </a:moveTo>
                <a:lnTo>
                  <a:pt x="53340" y="106679"/>
                </a:lnTo>
                <a:lnTo>
                  <a:pt x="53340" y="0"/>
                </a:lnTo>
                <a:lnTo>
                  <a:pt x="152400" y="0"/>
                </a:lnTo>
                <a:lnTo>
                  <a:pt x="152400" y="106679"/>
                </a:lnTo>
                <a:close/>
              </a:path>
              <a:path w="213359" h="486410">
                <a:moveTo>
                  <a:pt x="213359" y="176783"/>
                </a:moveTo>
                <a:lnTo>
                  <a:pt x="0" y="176783"/>
                </a:lnTo>
                <a:lnTo>
                  <a:pt x="0" y="106679"/>
                </a:lnTo>
                <a:lnTo>
                  <a:pt x="213359" y="106679"/>
                </a:lnTo>
                <a:lnTo>
                  <a:pt x="213359" y="176783"/>
                </a:lnTo>
                <a:close/>
              </a:path>
              <a:path w="213359" h="486410">
                <a:moveTo>
                  <a:pt x="166116" y="486156"/>
                </a:moveTo>
                <a:lnTo>
                  <a:pt x="107823" y="480822"/>
                </a:lnTo>
                <a:lnTo>
                  <a:pt x="70104" y="461772"/>
                </a:lnTo>
                <a:lnTo>
                  <a:pt x="54459" y="425338"/>
                </a:lnTo>
                <a:lnTo>
                  <a:pt x="53340" y="176783"/>
                </a:lnTo>
                <a:lnTo>
                  <a:pt x="152400" y="176783"/>
                </a:lnTo>
                <a:lnTo>
                  <a:pt x="152400" y="376427"/>
                </a:lnTo>
                <a:lnTo>
                  <a:pt x="152923" y="386738"/>
                </a:lnTo>
                <a:lnTo>
                  <a:pt x="195072" y="411479"/>
                </a:lnTo>
                <a:lnTo>
                  <a:pt x="213359" y="411479"/>
                </a:lnTo>
                <a:lnTo>
                  <a:pt x="213359" y="484632"/>
                </a:lnTo>
                <a:lnTo>
                  <a:pt x="166116" y="486156"/>
                </a:lnTo>
                <a:close/>
              </a:path>
              <a:path w="213359" h="486410">
                <a:moveTo>
                  <a:pt x="213359" y="411479"/>
                </a:moveTo>
                <a:lnTo>
                  <a:pt x="201168" y="411479"/>
                </a:lnTo>
                <a:lnTo>
                  <a:pt x="204216" y="409956"/>
                </a:lnTo>
                <a:lnTo>
                  <a:pt x="213359" y="409956"/>
                </a:lnTo>
                <a:lnTo>
                  <a:pt x="213359" y="411479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098279" y="2825496"/>
            <a:ext cx="99060" cy="91440"/>
          </a:xfrm>
          <a:custGeom>
            <a:avLst/>
            <a:gdLst/>
            <a:ahLst/>
            <a:cxnLst/>
            <a:rect l="l" t="t" r="r" b="b"/>
            <a:pathLst>
              <a:path w="99059" h="91439">
                <a:moveTo>
                  <a:pt x="99060" y="91440"/>
                </a:moveTo>
                <a:lnTo>
                  <a:pt x="0" y="91440"/>
                </a:lnTo>
                <a:lnTo>
                  <a:pt x="0" y="0"/>
                </a:lnTo>
                <a:lnTo>
                  <a:pt x="99060" y="0"/>
                </a:lnTo>
                <a:lnTo>
                  <a:pt x="99060" y="9144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098279" y="2961132"/>
            <a:ext cx="99060" cy="379730"/>
          </a:xfrm>
          <a:custGeom>
            <a:avLst/>
            <a:gdLst/>
            <a:ahLst/>
            <a:cxnLst/>
            <a:rect l="l" t="t" r="r" b="b"/>
            <a:pathLst>
              <a:path w="99059" h="379729">
                <a:moveTo>
                  <a:pt x="99060" y="379476"/>
                </a:moveTo>
                <a:lnTo>
                  <a:pt x="0" y="379476"/>
                </a:lnTo>
                <a:lnTo>
                  <a:pt x="0" y="0"/>
                </a:lnTo>
                <a:lnTo>
                  <a:pt x="99060" y="0"/>
                </a:lnTo>
                <a:lnTo>
                  <a:pt x="99060" y="379476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270492" y="2951987"/>
            <a:ext cx="352425" cy="401320"/>
          </a:xfrm>
          <a:custGeom>
            <a:avLst/>
            <a:gdLst/>
            <a:ahLst/>
            <a:cxnLst/>
            <a:rect l="l" t="t" r="r" b="b"/>
            <a:pathLst>
              <a:path w="352425" h="401320">
                <a:moveTo>
                  <a:pt x="179831" y="400812"/>
                </a:moveTo>
                <a:lnTo>
                  <a:pt x="136350" y="397383"/>
                </a:lnTo>
                <a:lnTo>
                  <a:pt x="99440" y="387096"/>
                </a:lnTo>
                <a:lnTo>
                  <a:pt x="44195" y="345948"/>
                </a:lnTo>
                <a:lnTo>
                  <a:pt x="11239" y="284416"/>
                </a:lnTo>
                <a:lnTo>
                  <a:pt x="2833" y="247149"/>
                </a:lnTo>
                <a:lnTo>
                  <a:pt x="0" y="205740"/>
                </a:lnTo>
                <a:lnTo>
                  <a:pt x="3119" y="158567"/>
                </a:lnTo>
                <a:lnTo>
                  <a:pt x="12382" y="117538"/>
                </a:lnTo>
                <a:lnTo>
                  <a:pt x="27646" y="82510"/>
                </a:lnTo>
                <a:lnTo>
                  <a:pt x="75056" y="29575"/>
                </a:lnTo>
                <a:lnTo>
                  <a:pt x="141350" y="3190"/>
                </a:lnTo>
                <a:lnTo>
                  <a:pt x="181355" y="0"/>
                </a:lnTo>
                <a:lnTo>
                  <a:pt x="215336" y="1976"/>
                </a:lnTo>
                <a:lnTo>
                  <a:pt x="274153" y="17359"/>
                </a:lnTo>
                <a:lnTo>
                  <a:pt x="319254" y="49601"/>
                </a:lnTo>
                <a:lnTo>
                  <a:pt x="337698" y="82296"/>
                </a:lnTo>
                <a:lnTo>
                  <a:pt x="182879" y="82296"/>
                </a:lnTo>
                <a:lnTo>
                  <a:pt x="158853" y="85415"/>
                </a:lnTo>
                <a:lnTo>
                  <a:pt x="123944" y="109942"/>
                </a:lnTo>
                <a:lnTo>
                  <a:pt x="108537" y="145899"/>
                </a:lnTo>
                <a:lnTo>
                  <a:pt x="102107" y="202692"/>
                </a:lnTo>
                <a:lnTo>
                  <a:pt x="102917" y="223266"/>
                </a:lnTo>
                <a:lnTo>
                  <a:pt x="112775" y="271272"/>
                </a:lnTo>
                <a:lnTo>
                  <a:pt x="138874" y="306324"/>
                </a:lnTo>
                <a:lnTo>
                  <a:pt x="179831" y="318516"/>
                </a:lnTo>
                <a:lnTo>
                  <a:pt x="329558" y="318516"/>
                </a:lnTo>
                <a:lnTo>
                  <a:pt x="318515" y="335280"/>
                </a:lnTo>
                <a:lnTo>
                  <a:pt x="291917" y="364164"/>
                </a:lnTo>
                <a:lnTo>
                  <a:pt x="260032" y="384619"/>
                </a:lnTo>
                <a:lnTo>
                  <a:pt x="222718" y="396787"/>
                </a:lnTo>
                <a:lnTo>
                  <a:pt x="179831" y="400812"/>
                </a:lnTo>
                <a:close/>
              </a:path>
              <a:path w="352425" h="401320">
                <a:moveTo>
                  <a:pt x="352044" y="143256"/>
                </a:moveTo>
                <a:lnTo>
                  <a:pt x="249935" y="143256"/>
                </a:lnTo>
                <a:lnTo>
                  <a:pt x="248221" y="132373"/>
                </a:lnTo>
                <a:lnTo>
                  <a:pt x="245363" y="122491"/>
                </a:lnTo>
                <a:lnTo>
                  <a:pt x="214121" y="88011"/>
                </a:lnTo>
                <a:lnTo>
                  <a:pt x="182879" y="82296"/>
                </a:lnTo>
                <a:lnTo>
                  <a:pt x="337698" y="82296"/>
                </a:lnTo>
                <a:lnTo>
                  <a:pt x="346067" y="106132"/>
                </a:lnTo>
                <a:lnTo>
                  <a:pt x="352044" y="143256"/>
                </a:lnTo>
                <a:close/>
              </a:path>
              <a:path w="352425" h="401320">
                <a:moveTo>
                  <a:pt x="329558" y="318516"/>
                </a:moveTo>
                <a:lnTo>
                  <a:pt x="179831" y="318516"/>
                </a:lnTo>
                <a:lnTo>
                  <a:pt x="196691" y="317349"/>
                </a:lnTo>
                <a:lnTo>
                  <a:pt x="210692" y="313753"/>
                </a:lnTo>
                <a:lnTo>
                  <a:pt x="242696" y="277939"/>
                </a:lnTo>
                <a:lnTo>
                  <a:pt x="248411" y="251460"/>
                </a:lnTo>
                <a:lnTo>
                  <a:pt x="350520" y="251460"/>
                </a:lnTo>
                <a:lnTo>
                  <a:pt x="347662" y="273129"/>
                </a:lnTo>
                <a:lnTo>
                  <a:pt x="341376" y="294513"/>
                </a:lnTo>
                <a:lnTo>
                  <a:pt x="331660" y="315325"/>
                </a:lnTo>
                <a:lnTo>
                  <a:pt x="329558" y="318516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666732" y="2951988"/>
            <a:ext cx="346075" cy="401320"/>
          </a:xfrm>
          <a:custGeom>
            <a:avLst/>
            <a:gdLst/>
            <a:ahLst/>
            <a:cxnLst/>
            <a:rect l="l" t="t" r="r" b="b"/>
            <a:pathLst>
              <a:path w="346075" h="401320">
                <a:moveTo>
                  <a:pt x="335233" y="324612"/>
                </a:moveTo>
                <a:lnTo>
                  <a:pt x="181356" y="324612"/>
                </a:lnTo>
                <a:lnTo>
                  <a:pt x="195595" y="324040"/>
                </a:lnTo>
                <a:lnTo>
                  <a:pt x="208407" y="322326"/>
                </a:lnTo>
                <a:lnTo>
                  <a:pt x="242316" y="304228"/>
                </a:lnTo>
                <a:lnTo>
                  <a:pt x="246888" y="289560"/>
                </a:lnTo>
                <a:lnTo>
                  <a:pt x="246030" y="281225"/>
                </a:lnTo>
                <a:lnTo>
                  <a:pt x="200025" y="252031"/>
                </a:lnTo>
                <a:lnTo>
                  <a:pt x="128016" y="234696"/>
                </a:lnTo>
                <a:lnTo>
                  <a:pt x="98321" y="226147"/>
                </a:lnTo>
                <a:lnTo>
                  <a:pt x="53220" y="206192"/>
                </a:lnTo>
                <a:lnTo>
                  <a:pt x="18859" y="165354"/>
                </a:lnTo>
                <a:lnTo>
                  <a:pt x="12192" y="126492"/>
                </a:lnTo>
                <a:lnTo>
                  <a:pt x="14763" y="101298"/>
                </a:lnTo>
                <a:lnTo>
                  <a:pt x="35337" y="56626"/>
                </a:lnTo>
                <a:lnTo>
                  <a:pt x="75938" y="20574"/>
                </a:lnTo>
                <a:lnTo>
                  <a:pt x="133707" y="2286"/>
                </a:lnTo>
                <a:lnTo>
                  <a:pt x="169164" y="0"/>
                </a:lnTo>
                <a:lnTo>
                  <a:pt x="203120" y="1714"/>
                </a:lnTo>
                <a:lnTo>
                  <a:pt x="261318" y="15430"/>
                </a:lnTo>
                <a:lnTo>
                  <a:pt x="305300" y="44624"/>
                </a:lnTo>
                <a:lnTo>
                  <a:pt x="324273" y="76200"/>
                </a:lnTo>
                <a:lnTo>
                  <a:pt x="170688" y="76200"/>
                </a:lnTo>
                <a:lnTo>
                  <a:pt x="155829" y="76771"/>
                </a:lnTo>
                <a:lnTo>
                  <a:pt x="118967" y="91082"/>
                </a:lnTo>
                <a:lnTo>
                  <a:pt x="111252" y="109728"/>
                </a:lnTo>
                <a:lnTo>
                  <a:pt x="112133" y="117181"/>
                </a:lnTo>
                <a:lnTo>
                  <a:pt x="158686" y="144399"/>
                </a:lnTo>
                <a:lnTo>
                  <a:pt x="228600" y="161544"/>
                </a:lnTo>
                <a:lnTo>
                  <a:pt x="256341" y="169259"/>
                </a:lnTo>
                <a:lnTo>
                  <a:pt x="300394" y="189833"/>
                </a:lnTo>
                <a:lnTo>
                  <a:pt x="329874" y="217503"/>
                </a:lnTo>
                <a:lnTo>
                  <a:pt x="344209" y="252841"/>
                </a:lnTo>
                <a:lnTo>
                  <a:pt x="345948" y="272796"/>
                </a:lnTo>
                <a:lnTo>
                  <a:pt x="343352" y="299942"/>
                </a:lnTo>
                <a:lnTo>
                  <a:pt x="335470" y="324231"/>
                </a:lnTo>
                <a:lnTo>
                  <a:pt x="335233" y="324612"/>
                </a:lnTo>
                <a:close/>
              </a:path>
              <a:path w="346075" h="401320">
                <a:moveTo>
                  <a:pt x="336804" y="126492"/>
                </a:moveTo>
                <a:lnTo>
                  <a:pt x="237743" y="126492"/>
                </a:lnTo>
                <a:lnTo>
                  <a:pt x="236291" y="117014"/>
                </a:lnTo>
                <a:lnTo>
                  <a:pt x="234124" y="108965"/>
                </a:lnTo>
                <a:lnTo>
                  <a:pt x="204596" y="80962"/>
                </a:lnTo>
                <a:lnTo>
                  <a:pt x="170688" y="76200"/>
                </a:lnTo>
                <a:lnTo>
                  <a:pt x="324273" y="76200"/>
                </a:lnTo>
                <a:lnTo>
                  <a:pt x="331065" y="93868"/>
                </a:lnTo>
                <a:lnTo>
                  <a:pt x="336804" y="126492"/>
                </a:lnTo>
                <a:close/>
              </a:path>
              <a:path w="346075" h="401320">
                <a:moveTo>
                  <a:pt x="173736" y="400812"/>
                </a:moveTo>
                <a:lnTo>
                  <a:pt x="132040" y="398287"/>
                </a:lnTo>
                <a:lnTo>
                  <a:pt x="66365" y="378952"/>
                </a:lnTo>
                <a:lnTo>
                  <a:pt x="23788" y="342138"/>
                </a:lnTo>
                <a:lnTo>
                  <a:pt x="2595" y="294132"/>
                </a:lnTo>
                <a:lnTo>
                  <a:pt x="0" y="266700"/>
                </a:lnTo>
                <a:lnTo>
                  <a:pt x="99060" y="266700"/>
                </a:lnTo>
                <a:lnTo>
                  <a:pt x="100774" y="278653"/>
                </a:lnTo>
                <a:lnTo>
                  <a:pt x="103632" y="289179"/>
                </a:lnTo>
                <a:lnTo>
                  <a:pt x="139065" y="319278"/>
                </a:lnTo>
                <a:lnTo>
                  <a:pt x="181356" y="324612"/>
                </a:lnTo>
                <a:lnTo>
                  <a:pt x="335233" y="324612"/>
                </a:lnTo>
                <a:lnTo>
                  <a:pt x="322159" y="345662"/>
                </a:lnTo>
                <a:lnTo>
                  <a:pt x="303276" y="364236"/>
                </a:lnTo>
                <a:lnTo>
                  <a:pt x="279820" y="380238"/>
                </a:lnTo>
                <a:lnTo>
                  <a:pt x="250507" y="391668"/>
                </a:lnTo>
                <a:lnTo>
                  <a:pt x="215193" y="398526"/>
                </a:lnTo>
                <a:lnTo>
                  <a:pt x="173736" y="400812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293095" y="2828543"/>
            <a:ext cx="416559" cy="512445"/>
          </a:xfrm>
          <a:custGeom>
            <a:avLst/>
            <a:gdLst/>
            <a:ahLst/>
            <a:cxnLst/>
            <a:rect l="l" t="t" r="r" b="b"/>
            <a:pathLst>
              <a:path w="416559" h="512445">
                <a:moveTo>
                  <a:pt x="105156" y="512064"/>
                </a:moveTo>
                <a:lnTo>
                  <a:pt x="0" y="512064"/>
                </a:lnTo>
                <a:lnTo>
                  <a:pt x="0" y="0"/>
                </a:lnTo>
                <a:lnTo>
                  <a:pt x="245364" y="0"/>
                </a:lnTo>
                <a:lnTo>
                  <a:pt x="269986" y="833"/>
                </a:lnTo>
                <a:lnTo>
                  <a:pt x="310086" y="7072"/>
                </a:lnTo>
                <a:lnTo>
                  <a:pt x="351472" y="28194"/>
                </a:lnTo>
                <a:lnTo>
                  <a:pt x="381071" y="58435"/>
                </a:lnTo>
                <a:lnTo>
                  <a:pt x="397917" y="88392"/>
                </a:lnTo>
                <a:lnTo>
                  <a:pt x="105156" y="88392"/>
                </a:lnTo>
                <a:lnTo>
                  <a:pt x="105156" y="227076"/>
                </a:lnTo>
                <a:lnTo>
                  <a:pt x="384102" y="227076"/>
                </a:lnTo>
                <a:lnTo>
                  <a:pt x="379571" y="233934"/>
                </a:lnTo>
                <a:lnTo>
                  <a:pt x="366141" y="247650"/>
                </a:lnTo>
                <a:lnTo>
                  <a:pt x="349853" y="259080"/>
                </a:lnTo>
                <a:lnTo>
                  <a:pt x="330708" y="268223"/>
                </a:lnTo>
                <a:lnTo>
                  <a:pt x="346686" y="275915"/>
                </a:lnTo>
                <a:lnTo>
                  <a:pt x="360235" y="285178"/>
                </a:lnTo>
                <a:lnTo>
                  <a:pt x="371213" y="295870"/>
                </a:lnTo>
                <a:lnTo>
                  <a:pt x="379476" y="307848"/>
                </a:lnTo>
                <a:lnTo>
                  <a:pt x="381547" y="312420"/>
                </a:lnTo>
                <a:lnTo>
                  <a:pt x="105156" y="312420"/>
                </a:lnTo>
                <a:lnTo>
                  <a:pt x="105156" y="512064"/>
                </a:lnTo>
                <a:close/>
              </a:path>
              <a:path w="416559" h="512445">
                <a:moveTo>
                  <a:pt x="384102" y="227076"/>
                </a:moveTo>
                <a:lnTo>
                  <a:pt x="220980" y="227076"/>
                </a:lnTo>
                <a:lnTo>
                  <a:pt x="236339" y="226504"/>
                </a:lnTo>
                <a:lnTo>
                  <a:pt x="250126" y="224790"/>
                </a:lnTo>
                <a:lnTo>
                  <a:pt x="293941" y="196405"/>
                </a:lnTo>
                <a:lnTo>
                  <a:pt x="301752" y="160020"/>
                </a:lnTo>
                <a:lnTo>
                  <a:pt x="300013" y="138255"/>
                </a:lnTo>
                <a:lnTo>
                  <a:pt x="272796" y="97536"/>
                </a:lnTo>
                <a:lnTo>
                  <a:pt x="222504" y="88392"/>
                </a:lnTo>
                <a:lnTo>
                  <a:pt x="397917" y="88392"/>
                </a:lnTo>
                <a:lnTo>
                  <a:pt x="407860" y="131087"/>
                </a:lnTo>
                <a:lnTo>
                  <a:pt x="408432" y="146304"/>
                </a:lnTo>
                <a:lnTo>
                  <a:pt x="407289" y="164353"/>
                </a:lnTo>
                <a:lnTo>
                  <a:pt x="403860" y="182118"/>
                </a:lnTo>
                <a:lnTo>
                  <a:pt x="398145" y="199882"/>
                </a:lnTo>
                <a:lnTo>
                  <a:pt x="390144" y="217932"/>
                </a:lnTo>
                <a:lnTo>
                  <a:pt x="384102" y="227076"/>
                </a:lnTo>
                <a:close/>
              </a:path>
              <a:path w="416559" h="512445">
                <a:moveTo>
                  <a:pt x="416052" y="512064"/>
                </a:moveTo>
                <a:lnTo>
                  <a:pt x="298704" y="512064"/>
                </a:lnTo>
                <a:lnTo>
                  <a:pt x="296679" y="503491"/>
                </a:lnTo>
                <a:lnTo>
                  <a:pt x="295084" y="496062"/>
                </a:lnTo>
                <a:lnTo>
                  <a:pt x="293774" y="489775"/>
                </a:lnTo>
                <a:lnTo>
                  <a:pt x="292608" y="484631"/>
                </a:lnTo>
                <a:lnTo>
                  <a:pt x="290607" y="473440"/>
                </a:lnTo>
                <a:lnTo>
                  <a:pt x="289179" y="462534"/>
                </a:lnTo>
                <a:lnTo>
                  <a:pt x="288318" y="451485"/>
                </a:lnTo>
                <a:lnTo>
                  <a:pt x="288036" y="440436"/>
                </a:lnTo>
                <a:lnTo>
                  <a:pt x="286512" y="393192"/>
                </a:lnTo>
                <a:lnTo>
                  <a:pt x="282130" y="352425"/>
                </a:lnTo>
                <a:lnTo>
                  <a:pt x="260008" y="320778"/>
                </a:lnTo>
                <a:lnTo>
                  <a:pt x="208788" y="312420"/>
                </a:lnTo>
                <a:lnTo>
                  <a:pt x="381547" y="312420"/>
                </a:lnTo>
                <a:lnTo>
                  <a:pt x="386357" y="323040"/>
                </a:lnTo>
                <a:lnTo>
                  <a:pt x="391096" y="341376"/>
                </a:lnTo>
                <a:lnTo>
                  <a:pt x="393834" y="363140"/>
                </a:lnTo>
                <a:lnTo>
                  <a:pt x="394716" y="388620"/>
                </a:lnTo>
                <a:lnTo>
                  <a:pt x="394716" y="422148"/>
                </a:lnTo>
                <a:lnTo>
                  <a:pt x="394977" y="438102"/>
                </a:lnTo>
                <a:lnTo>
                  <a:pt x="400621" y="478845"/>
                </a:lnTo>
                <a:lnTo>
                  <a:pt x="416052" y="498348"/>
                </a:lnTo>
                <a:lnTo>
                  <a:pt x="416052" y="512064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767060" y="2951988"/>
            <a:ext cx="373380" cy="401320"/>
          </a:xfrm>
          <a:custGeom>
            <a:avLst/>
            <a:gdLst/>
            <a:ahLst/>
            <a:cxnLst/>
            <a:rect l="l" t="t" r="r" b="b"/>
            <a:pathLst>
              <a:path w="373379" h="401320">
                <a:moveTo>
                  <a:pt x="190500" y="400812"/>
                </a:moveTo>
                <a:lnTo>
                  <a:pt x="119634" y="388620"/>
                </a:lnTo>
                <a:lnTo>
                  <a:pt x="57912" y="353568"/>
                </a:lnTo>
                <a:lnTo>
                  <a:pt x="14668" y="292989"/>
                </a:lnTo>
                <a:lnTo>
                  <a:pt x="3690" y="251555"/>
                </a:lnTo>
                <a:lnTo>
                  <a:pt x="0" y="202692"/>
                </a:lnTo>
                <a:lnTo>
                  <a:pt x="3167" y="156400"/>
                </a:lnTo>
                <a:lnTo>
                  <a:pt x="12763" y="115824"/>
                </a:lnTo>
                <a:lnTo>
                  <a:pt x="28932" y="80962"/>
                </a:lnTo>
                <a:lnTo>
                  <a:pt x="79843" y="28932"/>
                </a:lnTo>
                <a:lnTo>
                  <a:pt x="146756" y="3167"/>
                </a:lnTo>
                <a:lnTo>
                  <a:pt x="185928" y="0"/>
                </a:lnTo>
                <a:lnTo>
                  <a:pt x="210240" y="1119"/>
                </a:lnTo>
                <a:lnTo>
                  <a:pt x="254293" y="9644"/>
                </a:lnTo>
                <a:lnTo>
                  <a:pt x="293131" y="27074"/>
                </a:lnTo>
                <a:lnTo>
                  <a:pt x="326183" y="55125"/>
                </a:lnTo>
                <a:lnTo>
                  <a:pt x="345296" y="82296"/>
                </a:lnTo>
                <a:lnTo>
                  <a:pt x="185928" y="82296"/>
                </a:lnTo>
                <a:lnTo>
                  <a:pt x="168497" y="83486"/>
                </a:lnTo>
                <a:lnTo>
                  <a:pt x="126492" y="103632"/>
                </a:lnTo>
                <a:lnTo>
                  <a:pt x="103989" y="144137"/>
                </a:lnTo>
                <a:lnTo>
                  <a:pt x="100584" y="161544"/>
                </a:lnTo>
                <a:lnTo>
                  <a:pt x="371132" y="161544"/>
                </a:lnTo>
                <a:lnTo>
                  <a:pt x="371451" y="165782"/>
                </a:lnTo>
                <a:lnTo>
                  <a:pt x="372427" y="183261"/>
                </a:lnTo>
                <a:lnTo>
                  <a:pt x="373118" y="203596"/>
                </a:lnTo>
                <a:lnTo>
                  <a:pt x="373380" y="227076"/>
                </a:lnTo>
                <a:lnTo>
                  <a:pt x="99060" y="227076"/>
                </a:lnTo>
                <a:lnTo>
                  <a:pt x="102465" y="253388"/>
                </a:lnTo>
                <a:lnTo>
                  <a:pt x="122420" y="292869"/>
                </a:lnTo>
                <a:lnTo>
                  <a:pt x="163830" y="317944"/>
                </a:lnTo>
                <a:lnTo>
                  <a:pt x="193548" y="321564"/>
                </a:lnTo>
                <a:lnTo>
                  <a:pt x="348665" y="321564"/>
                </a:lnTo>
                <a:lnTo>
                  <a:pt x="344995" y="327302"/>
                </a:lnTo>
                <a:lnTo>
                  <a:pt x="330708" y="344424"/>
                </a:lnTo>
                <a:lnTo>
                  <a:pt x="303014" y="369308"/>
                </a:lnTo>
                <a:lnTo>
                  <a:pt x="270319" y="386905"/>
                </a:lnTo>
                <a:lnTo>
                  <a:pt x="232767" y="397359"/>
                </a:lnTo>
                <a:lnTo>
                  <a:pt x="190500" y="400812"/>
                </a:lnTo>
                <a:close/>
              </a:path>
              <a:path w="373379" h="401320">
                <a:moveTo>
                  <a:pt x="371132" y="161544"/>
                </a:moveTo>
                <a:lnTo>
                  <a:pt x="271272" y="161544"/>
                </a:lnTo>
                <a:lnTo>
                  <a:pt x="268724" y="143256"/>
                </a:lnTo>
                <a:lnTo>
                  <a:pt x="263461" y="127254"/>
                </a:lnTo>
                <a:lnTo>
                  <a:pt x="232433" y="93225"/>
                </a:lnTo>
                <a:lnTo>
                  <a:pt x="185928" y="82296"/>
                </a:lnTo>
                <a:lnTo>
                  <a:pt x="345296" y="82296"/>
                </a:lnTo>
                <a:lnTo>
                  <a:pt x="350400" y="90868"/>
                </a:lnTo>
                <a:lnTo>
                  <a:pt x="359092" y="109728"/>
                </a:lnTo>
                <a:lnTo>
                  <a:pt x="365783" y="129730"/>
                </a:lnTo>
                <a:lnTo>
                  <a:pt x="370332" y="150876"/>
                </a:lnTo>
                <a:lnTo>
                  <a:pt x="371132" y="161544"/>
                </a:lnTo>
                <a:close/>
              </a:path>
              <a:path w="373379" h="401320">
                <a:moveTo>
                  <a:pt x="348665" y="321564"/>
                </a:moveTo>
                <a:lnTo>
                  <a:pt x="193548" y="321564"/>
                </a:lnTo>
                <a:lnTo>
                  <a:pt x="208978" y="320421"/>
                </a:lnTo>
                <a:lnTo>
                  <a:pt x="223266" y="316992"/>
                </a:lnTo>
                <a:lnTo>
                  <a:pt x="258889" y="292036"/>
                </a:lnTo>
                <a:lnTo>
                  <a:pt x="268224" y="277368"/>
                </a:lnTo>
                <a:lnTo>
                  <a:pt x="367284" y="277368"/>
                </a:lnTo>
                <a:lnTo>
                  <a:pt x="363283" y="293631"/>
                </a:lnTo>
                <a:lnTo>
                  <a:pt x="355854" y="310324"/>
                </a:lnTo>
                <a:lnTo>
                  <a:pt x="348665" y="321564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154156" y="2961132"/>
            <a:ext cx="378460" cy="379730"/>
          </a:xfrm>
          <a:custGeom>
            <a:avLst/>
            <a:gdLst/>
            <a:ahLst/>
            <a:cxnLst/>
            <a:rect l="l" t="t" r="r" b="b"/>
            <a:pathLst>
              <a:path w="378459" h="379729">
                <a:moveTo>
                  <a:pt x="240792" y="379476"/>
                </a:moveTo>
                <a:lnTo>
                  <a:pt x="137160" y="379476"/>
                </a:lnTo>
                <a:lnTo>
                  <a:pt x="0" y="0"/>
                </a:lnTo>
                <a:lnTo>
                  <a:pt x="111252" y="0"/>
                </a:lnTo>
                <a:lnTo>
                  <a:pt x="190500" y="278892"/>
                </a:lnTo>
                <a:lnTo>
                  <a:pt x="277147" y="278892"/>
                </a:lnTo>
                <a:lnTo>
                  <a:pt x="240792" y="379476"/>
                </a:lnTo>
                <a:close/>
              </a:path>
              <a:path w="378459" h="379729">
                <a:moveTo>
                  <a:pt x="277147" y="278892"/>
                </a:moveTo>
                <a:lnTo>
                  <a:pt x="190500" y="278892"/>
                </a:lnTo>
                <a:lnTo>
                  <a:pt x="271272" y="0"/>
                </a:lnTo>
                <a:lnTo>
                  <a:pt x="377952" y="0"/>
                </a:lnTo>
                <a:lnTo>
                  <a:pt x="277147" y="278892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588496" y="2825496"/>
            <a:ext cx="99060" cy="91440"/>
          </a:xfrm>
          <a:custGeom>
            <a:avLst/>
            <a:gdLst/>
            <a:ahLst/>
            <a:cxnLst/>
            <a:rect l="l" t="t" r="r" b="b"/>
            <a:pathLst>
              <a:path w="99059" h="91439">
                <a:moveTo>
                  <a:pt x="99060" y="91440"/>
                </a:moveTo>
                <a:lnTo>
                  <a:pt x="0" y="91440"/>
                </a:lnTo>
                <a:lnTo>
                  <a:pt x="0" y="0"/>
                </a:lnTo>
                <a:lnTo>
                  <a:pt x="99060" y="0"/>
                </a:lnTo>
                <a:lnTo>
                  <a:pt x="99060" y="9144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588496" y="2961132"/>
            <a:ext cx="99060" cy="379730"/>
          </a:xfrm>
          <a:custGeom>
            <a:avLst/>
            <a:gdLst/>
            <a:ahLst/>
            <a:cxnLst/>
            <a:rect l="l" t="t" r="r" b="b"/>
            <a:pathLst>
              <a:path w="99059" h="379729">
                <a:moveTo>
                  <a:pt x="99060" y="379476"/>
                </a:moveTo>
                <a:lnTo>
                  <a:pt x="0" y="379476"/>
                </a:lnTo>
                <a:lnTo>
                  <a:pt x="0" y="0"/>
                </a:lnTo>
                <a:lnTo>
                  <a:pt x="99060" y="0"/>
                </a:lnTo>
                <a:lnTo>
                  <a:pt x="99060" y="379476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756135" y="2951988"/>
            <a:ext cx="372745" cy="401320"/>
          </a:xfrm>
          <a:custGeom>
            <a:avLst/>
            <a:gdLst/>
            <a:ahLst/>
            <a:cxnLst/>
            <a:rect l="l" t="t" r="r" b="b"/>
            <a:pathLst>
              <a:path w="372745" h="401320">
                <a:moveTo>
                  <a:pt x="188976" y="400812"/>
                </a:moveTo>
                <a:lnTo>
                  <a:pt x="118681" y="388620"/>
                </a:lnTo>
                <a:lnTo>
                  <a:pt x="56388" y="353568"/>
                </a:lnTo>
                <a:lnTo>
                  <a:pt x="13906" y="292989"/>
                </a:lnTo>
                <a:lnTo>
                  <a:pt x="3452" y="251555"/>
                </a:lnTo>
                <a:lnTo>
                  <a:pt x="0" y="202692"/>
                </a:lnTo>
                <a:lnTo>
                  <a:pt x="3167" y="156400"/>
                </a:lnTo>
                <a:lnTo>
                  <a:pt x="12763" y="115824"/>
                </a:lnTo>
                <a:lnTo>
                  <a:pt x="28932" y="80962"/>
                </a:lnTo>
                <a:lnTo>
                  <a:pt x="79200" y="28932"/>
                </a:lnTo>
                <a:lnTo>
                  <a:pt x="146542" y="3167"/>
                </a:lnTo>
                <a:lnTo>
                  <a:pt x="185928" y="0"/>
                </a:lnTo>
                <a:lnTo>
                  <a:pt x="209597" y="1119"/>
                </a:lnTo>
                <a:lnTo>
                  <a:pt x="254079" y="9644"/>
                </a:lnTo>
                <a:lnTo>
                  <a:pt x="292917" y="27074"/>
                </a:lnTo>
                <a:lnTo>
                  <a:pt x="325540" y="55125"/>
                </a:lnTo>
                <a:lnTo>
                  <a:pt x="345173" y="82296"/>
                </a:lnTo>
                <a:lnTo>
                  <a:pt x="185928" y="82296"/>
                </a:lnTo>
                <a:lnTo>
                  <a:pt x="167640" y="83486"/>
                </a:lnTo>
                <a:lnTo>
                  <a:pt x="126492" y="103632"/>
                </a:lnTo>
                <a:lnTo>
                  <a:pt x="103989" y="144137"/>
                </a:lnTo>
                <a:lnTo>
                  <a:pt x="100584" y="161544"/>
                </a:lnTo>
                <a:lnTo>
                  <a:pt x="370222" y="161544"/>
                </a:lnTo>
                <a:lnTo>
                  <a:pt x="370784" y="165782"/>
                </a:lnTo>
                <a:lnTo>
                  <a:pt x="372046" y="183261"/>
                </a:lnTo>
                <a:lnTo>
                  <a:pt x="372451" y="203596"/>
                </a:lnTo>
                <a:lnTo>
                  <a:pt x="371856" y="227076"/>
                </a:lnTo>
                <a:lnTo>
                  <a:pt x="99060" y="227076"/>
                </a:lnTo>
                <a:lnTo>
                  <a:pt x="102250" y="253388"/>
                </a:lnTo>
                <a:lnTo>
                  <a:pt x="121777" y="292869"/>
                </a:lnTo>
                <a:lnTo>
                  <a:pt x="163068" y="317944"/>
                </a:lnTo>
                <a:lnTo>
                  <a:pt x="192024" y="321564"/>
                </a:lnTo>
                <a:lnTo>
                  <a:pt x="348665" y="321564"/>
                </a:lnTo>
                <a:lnTo>
                  <a:pt x="344995" y="327302"/>
                </a:lnTo>
                <a:lnTo>
                  <a:pt x="330708" y="344424"/>
                </a:lnTo>
                <a:lnTo>
                  <a:pt x="302990" y="369308"/>
                </a:lnTo>
                <a:lnTo>
                  <a:pt x="270129" y="386905"/>
                </a:lnTo>
                <a:lnTo>
                  <a:pt x="232124" y="397359"/>
                </a:lnTo>
                <a:lnTo>
                  <a:pt x="188976" y="400812"/>
                </a:lnTo>
                <a:close/>
              </a:path>
              <a:path w="372745" h="401320">
                <a:moveTo>
                  <a:pt x="370222" y="161544"/>
                </a:moveTo>
                <a:lnTo>
                  <a:pt x="271272" y="161544"/>
                </a:lnTo>
                <a:lnTo>
                  <a:pt x="268724" y="143256"/>
                </a:lnTo>
                <a:lnTo>
                  <a:pt x="263461" y="127254"/>
                </a:lnTo>
                <a:lnTo>
                  <a:pt x="232219" y="93225"/>
                </a:lnTo>
                <a:lnTo>
                  <a:pt x="185928" y="82296"/>
                </a:lnTo>
                <a:lnTo>
                  <a:pt x="345173" y="82296"/>
                </a:lnTo>
                <a:lnTo>
                  <a:pt x="350162" y="90868"/>
                </a:lnTo>
                <a:lnTo>
                  <a:pt x="358330" y="109728"/>
                </a:lnTo>
                <a:lnTo>
                  <a:pt x="364497" y="129730"/>
                </a:lnTo>
                <a:lnTo>
                  <a:pt x="368808" y="150876"/>
                </a:lnTo>
                <a:lnTo>
                  <a:pt x="370222" y="161544"/>
                </a:lnTo>
                <a:close/>
              </a:path>
              <a:path w="372745" h="401320">
                <a:moveTo>
                  <a:pt x="348665" y="321564"/>
                </a:moveTo>
                <a:lnTo>
                  <a:pt x="192024" y="321564"/>
                </a:lnTo>
                <a:lnTo>
                  <a:pt x="208311" y="320421"/>
                </a:lnTo>
                <a:lnTo>
                  <a:pt x="222885" y="316992"/>
                </a:lnTo>
                <a:lnTo>
                  <a:pt x="258127" y="292036"/>
                </a:lnTo>
                <a:lnTo>
                  <a:pt x="268224" y="277368"/>
                </a:lnTo>
                <a:lnTo>
                  <a:pt x="367284" y="277368"/>
                </a:lnTo>
                <a:lnTo>
                  <a:pt x="363283" y="293631"/>
                </a:lnTo>
                <a:lnTo>
                  <a:pt x="355854" y="310324"/>
                </a:lnTo>
                <a:lnTo>
                  <a:pt x="348665" y="321564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2140183" y="2962655"/>
            <a:ext cx="539750" cy="378460"/>
          </a:xfrm>
          <a:custGeom>
            <a:avLst/>
            <a:gdLst/>
            <a:ahLst/>
            <a:cxnLst/>
            <a:rect l="l" t="t" r="r" b="b"/>
            <a:pathLst>
              <a:path w="539750" h="378460">
                <a:moveTo>
                  <a:pt x="208788" y="377952"/>
                </a:moveTo>
                <a:lnTo>
                  <a:pt x="105156" y="377952"/>
                </a:lnTo>
                <a:lnTo>
                  <a:pt x="0" y="0"/>
                </a:lnTo>
                <a:lnTo>
                  <a:pt x="105156" y="0"/>
                </a:lnTo>
                <a:lnTo>
                  <a:pt x="164592" y="271272"/>
                </a:lnTo>
                <a:lnTo>
                  <a:pt x="231774" y="271272"/>
                </a:lnTo>
                <a:lnTo>
                  <a:pt x="208788" y="377952"/>
                </a:lnTo>
                <a:close/>
              </a:path>
              <a:path w="539750" h="378460">
                <a:moveTo>
                  <a:pt x="231774" y="271272"/>
                </a:moveTo>
                <a:lnTo>
                  <a:pt x="164592" y="271272"/>
                </a:lnTo>
                <a:lnTo>
                  <a:pt x="219456" y="0"/>
                </a:lnTo>
                <a:lnTo>
                  <a:pt x="320040" y="0"/>
                </a:lnTo>
                <a:lnTo>
                  <a:pt x="341838" y="102108"/>
                </a:lnTo>
                <a:lnTo>
                  <a:pt x="268224" y="102108"/>
                </a:lnTo>
                <a:lnTo>
                  <a:pt x="231774" y="271272"/>
                </a:lnTo>
                <a:close/>
              </a:path>
              <a:path w="539750" h="378460">
                <a:moveTo>
                  <a:pt x="460739" y="271272"/>
                </a:moveTo>
                <a:lnTo>
                  <a:pt x="377952" y="271272"/>
                </a:lnTo>
                <a:lnTo>
                  <a:pt x="435864" y="0"/>
                </a:lnTo>
                <a:lnTo>
                  <a:pt x="539496" y="0"/>
                </a:lnTo>
                <a:lnTo>
                  <a:pt x="460739" y="271272"/>
                </a:lnTo>
                <a:close/>
              </a:path>
              <a:path w="539750" h="378460">
                <a:moveTo>
                  <a:pt x="429768" y="377952"/>
                </a:moveTo>
                <a:lnTo>
                  <a:pt x="327660" y="377952"/>
                </a:lnTo>
                <a:lnTo>
                  <a:pt x="268224" y="102108"/>
                </a:lnTo>
                <a:lnTo>
                  <a:pt x="341838" y="102108"/>
                </a:lnTo>
                <a:lnTo>
                  <a:pt x="377952" y="271272"/>
                </a:lnTo>
                <a:lnTo>
                  <a:pt x="460739" y="271272"/>
                </a:lnTo>
                <a:lnTo>
                  <a:pt x="429768" y="377952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82084" y="1421891"/>
            <a:ext cx="4389120" cy="605155"/>
          </a:xfrm>
          <a:custGeom>
            <a:avLst/>
            <a:gdLst/>
            <a:ahLst/>
            <a:cxnLst/>
            <a:rect l="l" t="t" r="r" b="b"/>
            <a:pathLst>
              <a:path w="4389120" h="605155">
                <a:moveTo>
                  <a:pt x="0" y="0"/>
                </a:moveTo>
                <a:lnTo>
                  <a:pt x="4389120" y="0"/>
                </a:lnTo>
                <a:lnTo>
                  <a:pt x="4389120" y="605028"/>
                </a:lnTo>
                <a:lnTo>
                  <a:pt x="0" y="605028"/>
                </a:lnTo>
                <a:lnTo>
                  <a:pt x="0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869680" y="1421891"/>
            <a:ext cx="2196465" cy="605155"/>
          </a:xfrm>
          <a:custGeom>
            <a:avLst/>
            <a:gdLst/>
            <a:ahLst/>
            <a:cxnLst/>
            <a:rect l="l" t="t" r="r" b="b"/>
            <a:pathLst>
              <a:path w="2196465" h="605155">
                <a:moveTo>
                  <a:pt x="0" y="0"/>
                </a:moveTo>
                <a:lnTo>
                  <a:pt x="2196084" y="0"/>
                </a:lnTo>
                <a:lnTo>
                  <a:pt x="2196084" y="605028"/>
                </a:lnTo>
                <a:lnTo>
                  <a:pt x="0" y="605028"/>
                </a:lnTo>
                <a:lnTo>
                  <a:pt x="0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82084" y="2630424"/>
            <a:ext cx="4389120" cy="605155"/>
          </a:xfrm>
          <a:custGeom>
            <a:avLst/>
            <a:gdLst/>
            <a:ahLst/>
            <a:cxnLst/>
            <a:rect l="l" t="t" r="r" b="b"/>
            <a:pathLst>
              <a:path w="4389120" h="605155">
                <a:moveTo>
                  <a:pt x="0" y="0"/>
                </a:moveTo>
                <a:lnTo>
                  <a:pt x="4389120" y="0"/>
                </a:lnTo>
                <a:lnTo>
                  <a:pt x="4389120" y="605027"/>
                </a:lnTo>
                <a:lnTo>
                  <a:pt x="0" y="605027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869680" y="2630424"/>
            <a:ext cx="2196465" cy="605155"/>
          </a:xfrm>
          <a:custGeom>
            <a:avLst/>
            <a:gdLst/>
            <a:ahLst/>
            <a:cxnLst/>
            <a:rect l="l" t="t" r="r" b="b"/>
            <a:pathLst>
              <a:path w="2196465" h="605155">
                <a:moveTo>
                  <a:pt x="0" y="0"/>
                </a:moveTo>
                <a:lnTo>
                  <a:pt x="2196084" y="0"/>
                </a:lnTo>
                <a:lnTo>
                  <a:pt x="2196084" y="605027"/>
                </a:lnTo>
                <a:lnTo>
                  <a:pt x="0" y="605027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82084" y="3838956"/>
            <a:ext cx="4389120" cy="605155"/>
          </a:xfrm>
          <a:custGeom>
            <a:avLst/>
            <a:gdLst/>
            <a:ahLst/>
            <a:cxnLst/>
            <a:rect l="l" t="t" r="r" b="b"/>
            <a:pathLst>
              <a:path w="4389120" h="605154">
                <a:moveTo>
                  <a:pt x="0" y="0"/>
                </a:moveTo>
                <a:lnTo>
                  <a:pt x="4389120" y="0"/>
                </a:lnTo>
                <a:lnTo>
                  <a:pt x="4389120" y="605027"/>
                </a:lnTo>
                <a:lnTo>
                  <a:pt x="0" y="605027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869680" y="3838956"/>
            <a:ext cx="2196465" cy="605155"/>
          </a:xfrm>
          <a:custGeom>
            <a:avLst/>
            <a:gdLst/>
            <a:ahLst/>
            <a:cxnLst/>
            <a:rect l="l" t="t" r="r" b="b"/>
            <a:pathLst>
              <a:path w="2196465" h="605154">
                <a:moveTo>
                  <a:pt x="0" y="0"/>
                </a:moveTo>
                <a:lnTo>
                  <a:pt x="2196084" y="0"/>
                </a:lnTo>
                <a:lnTo>
                  <a:pt x="2196084" y="605027"/>
                </a:lnTo>
                <a:lnTo>
                  <a:pt x="0" y="605027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82084" y="5047488"/>
            <a:ext cx="4389120" cy="607060"/>
          </a:xfrm>
          <a:custGeom>
            <a:avLst/>
            <a:gdLst/>
            <a:ahLst/>
            <a:cxnLst/>
            <a:rect l="l" t="t" r="r" b="b"/>
            <a:pathLst>
              <a:path w="4389120" h="607060">
                <a:moveTo>
                  <a:pt x="0" y="0"/>
                </a:moveTo>
                <a:lnTo>
                  <a:pt x="4389120" y="0"/>
                </a:lnTo>
                <a:lnTo>
                  <a:pt x="4389120" y="606551"/>
                </a:lnTo>
                <a:lnTo>
                  <a:pt x="0" y="606551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869680" y="5047488"/>
            <a:ext cx="2196465" cy="607060"/>
          </a:xfrm>
          <a:custGeom>
            <a:avLst/>
            <a:gdLst/>
            <a:ahLst/>
            <a:cxnLst/>
            <a:rect l="l" t="t" r="r" b="b"/>
            <a:pathLst>
              <a:path w="2196465" h="607060">
                <a:moveTo>
                  <a:pt x="0" y="0"/>
                </a:moveTo>
                <a:lnTo>
                  <a:pt x="2196084" y="0"/>
                </a:lnTo>
                <a:lnTo>
                  <a:pt x="2196084" y="606551"/>
                </a:lnTo>
                <a:lnTo>
                  <a:pt x="0" y="606551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82084" y="6256020"/>
            <a:ext cx="4389120" cy="607060"/>
          </a:xfrm>
          <a:custGeom>
            <a:avLst/>
            <a:gdLst/>
            <a:ahLst/>
            <a:cxnLst/>
            <a:rect l="l" t="t" r="r" b="b"/>
            <a:pathLst>
              <a:path w="4389120" h="607059">
                <a:moveTo>
                  <a:pt x="0" y="0"/>
                </a:moveTo>
                <a:lnTo>
                  <a:pt x="4389120" y="0"/>
                </a:lnTo>
                <a:lnTo>
                  <a:pt x="4389120" y="606551"/>
                </a:lnTo>
                <a:lnTo>
                  <a:pt x="0" y="606551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869680" y="6256020"/>
            <a:ext cx="2196465" cy="607060"/>
          </a:xfrm>
          <a:custGeom>
            <a:avLst/>
            <a:gdLst/>
            <a:ahLst/>
            <a:cxnLst/>
            <a:rect l="l" t="t" r="r" b="b"/>
            <a:pathLst>
              <a:path w="2196465" h="607059">
                <a:moveTo>
                  <a:pt x="0" y="0"/>
                </a:moveTo>
                <a:lnTo>
                  <a:pt x="2196084" y="0"/>
                </a:lnTo>
                <a:lnTo>
                  <a:pt x="2196084" y="606551"/>
                </a:lnTo>
                <a:lnTo>
                  <a:pt x="0" y="606551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82084" y="7464552"/>
            <a:ext cx="4389120" cy="567055"/>
          </a:xfrm>
          <a:custGeom>
            <a:avLst/>
            <a:gdLst/>
            <a:ahLst/>
            <a:cxnLst/>
            <a:rect l="l" t="t" r="r" b="b"/>
            <a:pathLst>
              <a:path w="4389120" h="567054">
                <a:moveTo>
                  <a:pt x="0" y="566928"/>
                </a:moveTo>
                <a:lnTo>
                  <a:pt x="4389120" y="566928"/>
                </a:lnTo>
                <a:lnTo>
                  <a:pt x="4389120" y="0"/>
                </a:lnTo>
                <a:lnTo>
                  <a:pt x="0" y="0"/>
                </a:lnTo>
                <a:lnTo>
                  <a:pt x="0" y="566928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869680" y="7464552"/>
            <a:ext cx="2196465" cy="567055"/>
          </a:xfrm>
          <a:custGeom>
            <a:avLst/>
            <a:gdLst/>
            <a:ahLst/>
            <a:cxnLst/>
            <a:rect l="l" t="t" r="r" b="b"/>
            <a:pathLst>
              <a:path w="2196465" h="567054">
                <a:moveTo>
                  <a:pt x="0" y="566928"/>
                </a:moveTo>
                <a:lnTo>
                  <a:pt x="2196084" y="566928"/>
                </a:lnTo>
                <a:lnTo>
                  <a:pt x="2196084" y="0"/>
                </a:lnTo>
                <a:lnTo>
                  <a:pt x="0" y="0"/>
                </a:lnTo>
                <a:lnTo>
                  <a:pt x="0" y="566928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71288" y="1647570"/>
            <a:ext cx="140335" cy="0"/>
          </a:xfrm>
          <a:custGeom>
            <a:avLst/>
            <a:gdLst/>
            <a:ahLst/>
            <a:cxnLst/>
            <a:rect l="l" t="t" r="r" b="b"/>
            <a:pathLst>
              <a:path w="140335">
                <a:moveTo>
                  <a:pt x="0" y="0"/>
                </a:moveTo>
                <a:lnTo>
                  <a:pt x="140208" y="0"/>
                </a:lnTo>
              </a:path>
            </a:pathLst>
          </a:custGeom>
          <a:ln w="3682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71288" y="1665985"/>
            <a:ext cx="44450" cy="46990"/>
          </a:xfrm>
          <a:custGeom>
            <a:avLst/>
            <a:gdLst/>
            <a:ahLst/>
            <a:cxnLst/>
            <a:rect l="l" t="t" r="r" b="b"/>
            <a:pathLst>
              <a:path w="44450" h="46989">
                <a:moveTo>
                  <a:pt x="0" y="0"/>
                </a:moveTo>
                <a:lnTo>
                  <a:pt x="44196" y="0"/>
                </a:lnTo>
                <a:lnTo>
                  <a:pt x="44196" y="46990"/>
                </a:lnTo>
                <a:lnTo>
                  <a:pt x="0" y="4699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71288" y="1729485"/>
            <a:ext cx="128270" cy="0"/>
          </a:xfrm>
          <a:custGeom>
            <a:avLst/>
            <a:gdLst/>
            <a:ahLst/>
            <a:cxnLst/>
            <a:rect l="l" t="t" r="r" b="b"/>
            <a:pathLst>
              <a:path w="128270">
                <a:moveTo>
                  <a:pt x="0" y="0"/>
                </a:moveTo>
                <a:lnTo>
                  <a:pt x="128016" y="0"/>
                </a:lnTo>
              </a:path>
            </a:pathLst>
          </a:custGeom>
          <a:ln w="330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71288" y="1745995"/>
            <a:ext cx="44450" cy="82550"/>
          </a:xfrm>
          <a:custGeom>
            <a:avLst/>
            <a:gdLst/>
            <a:ahLst/>
            <a:cxnLst/>
            <a:rect l="l" t="t" r="r" b="b"/>
            <a:pathLst>
              <a:path w="44450" h="82550">
                <a:moveTo>
                  <a:pt x="0" y="0"/>
                </a:moveTo>
                <a:lnTo>
                  <a:pt x="44196" y="0"/>
                </a:lnTo>
                <a:lnTo>
                  <a:pt x="44196" y="82549"/>
                </a:lnTo>
                <a:lnTo>
                  <a:pt x="0" y="825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26735" y="1680972"/>
            <a:ext cx="143510" cy="151130"/>
          </a:xfrm>
          <a:custGeom>
            <a:avLst/>
            <a:gdLst/>
            <a:ahLst/>
            <a:cxnLst/>
            <a:rect l="l" t="t" r="r" b="b"/>
            <a:pathLst>
              <a:path w="143510" h="151130">
                <a:moveTo>
                  <a:pt x="73152" y="150876"/>
                </a:moveTo>
                <a:lnTo>
                  <a:pt x="30099" y="138874"/>
                </a:lnTo>
                <a:lnTo>
                  <a:pt x="4572" y="106680"/>
                </a:lnTo>
                <a:lnTo>
                  <a:pt x="0" y="76200"/>
                </a:lnTo>
                <a:lnTo>
                  <a:pt x="285" y="68222"/>
                </a:lnTo>
                <a:lnTo>
                  <a:pt x="15287" y="27074"/>
                </a:lnTo>
                <a:lnTo>
                  <a:pt x="49791" y="3214"/>
                </a:lnTo>
                <a:lnTo>
                  <a:pt x="73152" y="0"/>
                </a:lnTo>
                <a:lnTo>
                  <a:pt x="82010" y="547"/>
                </a:lnTo>
                <a:lnTo>
                  <a:pt x="117729" y="15621"/>
                </a:lnTo>
                <a:lnTo>
                  <a:pt x="131100" y="30480"/>
                </a:lnTo>
                <a:lnTo>
                  <a:pt x="65532" y="30480"/>
                </a:lnTo>
                <a:lnTo>
                  <a:pt x="56388" y="33528"/>
                </a:lnTo>
                <a:lnTo>
                  <a:pt x="51816" y="36576"/>
                </a:lnTo>
                <a:lnTo>
                  <a:pt x="48768" y="38100"/>
                </a:lnTo>
                <a:lnTo>
                  <a:pt x="45720" y="41148"/>
                </a:lnTo>
                <a:lnTo>
                  <a:pt x="44196" y="44196"/>
                </a:lnTo>
                <a:lnTo>
                  <a:pt x="42672" y="48768"/>
                </a:lnTo>
                <a:lnTo>
                  <a:pt x="39624" y="54864"/>
                </a:lnTo>
                <a:lnTo>
                  <a:pt x="39624" y="60960"/>
                </a:lnTo>
                <a:lnTo>
                  <a:pt x="141886" y="60960"/>
                </a:lnTo>
                <a:lnTo>
                  <a:pt x="141970" y="61341"/>
                </a:lnTo>
                <a:lnTo>
                  <a:pt x="142875" y="69342"/>
                </a:lnTo>
                <a:lnTo>
                  <a:pt x="143160" y="76200"/>
                </a:lnTo>
                <a:lnTo>
                  <a:pt x="143256" y="85344"/>
                </a:lnTo>
                <a:lnTo>
                  <a:pt x="39624" y="85344"/>
                </a:lnTo>
                <a:lnTo>
                  <a:pt x="40195" y="94130"/>
                </a:lnTo>
                <a:lnTo>
                  <a:pt x="66984" y="121348"/>
                </a:lnTo>
                <a:lnTo>
                  <a:pt x="74676" y="121920"/>
                </a:lnTo>
                <a:lnTo>
                  <a:pt x="131589" y="121920"/>
                </a:lnTo>
                <a:lnTo>
                  <a:pt x="130111" y="124587"/>
                </a:lnTo>
                <a:lnTo>
                  <a:pt x="96012" y="148399"/>
                </a:lnTo>
                <a:lnTo>
                  <a:pt x="85153" y="150280"/>
                </a:lnTo>
                <a:lnTo>
                  <a:pt x="73152" y="150876"/>
                </a:lnTo>
                <a:close/>
              </a:path>
              <a:path w="143510" h="151130">
                <a:moveTo>
                  <a:pt x="141886" y="60960"/>
                </a:moveTo>
                <a:lnTo>
                  <a:pt x="103632" y="60960"/>
                </a:lnTo>
                <a:lnTo>
                  <a:pt x="102108" y="50292"/>
                </a:lnTo>
                <a:lnTo>
                  <a:pt x="99060" y="44196"/>
                </a:lnTo>
                <a:lnTo>
                  <a:pt x="88392" y="33528"/>
                </a:lnTo>
                <a:lnTo>
                  <a:pt x="82296" y="30480"/>
                </a:lnTo>
                <a:lnTo>
                  <a:pt x="131100" y="30480"/>
                </a:lnTo>
                <a:lnTo>
                  <a:pt x="132064" y="31908"/>
                </a:lnTo>
                <a:lnTo>
                  <a:pt x="135255" y="38481"/>
                </a:lnTo>
                <a:lnTo>
                  <a:pt x="137903" y="45720"/>
                </a:lnTo>
                <a:lnTo>
                  <a:pt x="140208" y="53340"/>
                </a:lnTo>
                <a:lnTo>
                  <a:pt x="141886" y="60960"/>
                </a:lnTo>
                <a:close/>
              </a:path>
              <a:path w="143510" h="151130">
                <a:moveTo>
                  <a:pt x="131589" y="121920"/>
                </a:moveTo>
                <a:lnTo>
                  <a:pt x="82296" y="121920"/>
                </a:lnTo>
                <a:lnTo>
                  <a:pt x="89916" y="120396"/>
                </a:lnTo>
                <a:lnTo>
                  <a:pt x="94488" y="115824"/>
                </a:lnTo>
                <a:lnTo>
                  <a:pt x="100584" y="111252"/>
                </a:lnTo>
                <a:lnTo>
                  <a:pt x="105156" y="106680"/>
                </a:lnTo>
                <a:lnTo>
                  <a:pt x="105156" y="102108"/>
                </a:lnTo>
                <a:lnTo>
                  <a:pt x="140208" y="102108"/>
                </a:lnTo>
                <a:lnTo>
                  <a:pt x="135945" y="114061"/>
                </a:lnTo>
                <a:lnTo>
                  <a:pt x="131589" y="1219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88280" y="1680972"/>
            <a:ext cx="140335" cy="151130"/>
          </a:xfrm>
          <a:custGeom>
            <a:avLst/>
            <a:gdLst/>
            <a:ahLst/>
            <a:cxnLst/>
            <a:rect l="l" t="t" r="r" b="b"/>
            <a:pathLst>
              <a:path w="140335" h="151130">
                <a:moveTo>
                  <a:pt x="44196" y="47244"/>
                </a:moveTo>
                <a:lnTo>
                  <a:pt x="4572" y="47244"/>
                </a:lnTo>
                <a:lnTo>
                  <a:pt x="4572" y="38100"/>
                </a:lnTo>
                <a:lnTo>
                  <a:pt x="27432" y="10668"/>
                </a:lnTo>
                <a:lnTo>
                  <a:pt x="33528" y="6096"/>
                </a:lnTo>
                <a:lnTo>
                  <a:pt x="39624" y="3048"/>
                </a:lnTo>
                <a:lnTo>
                  <a:pt x="48768" y="1524"/>
                </a:lnTo>
                <a:lnTo>
                  <a:pt x="56388" y="0"/>
                </a:lnTo>
                <a:lnTo>
                  <a:pt x="86868" y="0"/>
                </a:lnTo>
                <a:lnTo>
                  <a:pt x="102108" y="3048"/>
                </a:lnTo>
                <a:lnTo>
                  <a:pt x="133197" y="25908"/>
                </a:lnTo>
                <a:lnTo>
                  <a:pt x="62484" y="25908"/>
                </a:lnTo>
                <a:lnTo>
                  <a:pt x="56388" y="27432"/>
                </a:lnTo>
                <a:lnTo>
                  <a:pt x="51816" y="32004"/>
                </a:lnTo>
                <a:lnTo>
                  <a:pt x="47244" y="35052"/>
                </a:lnTo>
                <a:lnTo>
                  <a:pt x="44196" y="39624"/>
                </a:lnTo>
                <a:lnTo>
                  <a:pt x="44196" y="47244"/>
                </a:lnTo>
                <a:close/>
              </a:path>
              <a:path w="140335" h="151130">
                <a:moveTo>
                  <a:pt x="48768" y="150876"/>
                </a:moveTo>
                <a:lnTo>
                  <a:pt x="35052" y="150876"/>
                </a:lnTo>
                <a:lnTo>
                  <a:pt x="22860" y="147828"/>
                </a:lnTo>
                <a:lnTo>
                  <a:pt x="13716" y="141732"/>
                </a:lnTo>
                <a:lnTo>
                  <a:pt x="9144" y="137160"/>
                </a:lnTo>
                <a:lnTo>
                  <a:pt x="3048" y="128016"/>
                </a:lnTo>
                <a:lnTo>
                  <a:pt x="0" y="115824"/>
                </a:lnTo>
                <a:lnTo>
                  <a:pt x="0" y="100584"/>
                </a:lnTo>
                <a:lnTo>
                  <a:pt x="1524" y="92964"/>
                </a:lnTo>
                <a:lnTo>
                  <a:pt x="4572" y="88392"/>
                </a:lnTo>
                <a:lnTo>
                  <a:pt x="7620" y="82296"/>
                </a:lnTo>
                <a:lnTo>
                  <a:pt x="10668" y="79248"/>
                </a:lnTo>
                <a:lnTo>
                  <a:pt x="24384" y="70104"/>
                </a:lnTo>
                <a:lnTo>
                  <a:pt x="48768" y="64008"/>
                </a:lnTo>
                <a:lnTo>
                  <a:pt x="54864" y="64008"/>
                </a:lnTo>
                <a:lnTo>
                  <a:pt x="60960" y="62484"/>
                </a:lnTo>
                <a:lnTo>
                  <a:pt x="71628" y="62484"/>
                </a:lnTo>
                <a:lnTo>
                  <a:pt x="80772" y="59436"/>
                </a:lnTo>
                <a:lnTo>
                  <a:pt x="85344" y="59436"/>
                </a:lnTo>
                <a:lnTo>
                  <a:pt x="89916" y="57912"/>
                </a:lnTo>
                <a:lnTo>
                  <a:pt x="91440" y="54864"/>
                </a:lnTo>
                <a:lnTo>
                  <a:pt x="94488" y="53340"/>
                </a:lnTo>
                <a:lnTo>
                  <a:pt x="96012" y="50292"/>
                </a:lnTo>
                <a:lnTo>
                  <a:pt x="96012" y="41148"/>
                </a:lnTo>
                <a:lnTo>
                  <a:pt x="92964" y="35052"/>
                </a:lnTo>
                <a:lnTo>
                  <a:pt x="91440" y="33528"/>
                </a:lnTo>
                <a:lnTo>
                  <a:pt x="89916" y="30480"/>
                </a:lnTo>
                <a:lnTo>
                  <a:pt x="88392" y="30480"/>
                </a:lnTo>
                <a:lnTo>
                  <a:pt x="82296" y="27432"/>
                </a:lnTo>
                <a:lnTo>
                  <a:pt x="79248" y="27432"/>
                </a:lnTo>
                <a:lnTo>
                  <a:pt x="76200" y="25908"/>
                </a:lnTo>
                <a:lnTo>
                  <a:pt x="133197" y="25908"/>
                </a:lnTo>
                <a:lnTo>
                  <a:pt x="135636" y="32004"/>
                </a:lnTo>
                <a:lnTo>
                  <a:pt x="135636" y="77724"/>
                </a:lnTo>
                <a:lnTo>
                  <a:pt x="96012" y="77724"/>
                </a:lnTo>
                <a:lnTo>
                  <a:pt x="94488" y="79248"/>
                </a:lnTo>
                <a:lnTo>
                  <a:pt x="91440" y="79248"/>
                </a:lnTo>
                <a:lnTo>
                  <a:pt x="89916" y="80772"/>
                </a:lnTo>
                <a:lnTo>
                  <a:pt x="86868" y="82296"/>
                </a:lnTo>
                <a:lnTo>
                  <a:pt x="80772" y="82296"/>
                </a:lnTo>
                <a:lnTo>
                  <a:pt x="77724" y="83820"/>
                </a:lnTo>
                <a:lnTo>
                  <a:pt x="71628" y="83820"/>
                </a:lnTo>
                <a:lnTo>
                  <a:pt x="68580" y="85344"/>
                </a:lnTo>
                <a:lnTo>
                  <a:pt x="62484" y="85344"/>
                </a:lnTo>
                <a:lnTo>
                  <a:pt x="59436" y="86868"/>
                </a:lnTo>
                <a:lnTo>
                  <a:pt x="56388" y="86868"/>
                </a:lnTo>
                <a:lnTo>
                  <a:pt x="53340" y="88392"/>
                </a:lnTo>
                <a:lnTo>
                  <a:pt x="50292" y="88392"/>
                </a:lnTo>
                <a:lnTo>
                  <a:pt x="48768" y="89916"/>
                </a:lnTo>
                <a:lnTo>
                  <a:pt x="45720" y="91440"/>
                </a:lnTo>
                <a:lnTo>
                  <a:pt x="42672" y="94488"/>
                </a:lnTo>
                <a:lnTo>
                  <a:pt x="39624" y="100584"/>
                </a:lnTo>
                <a:lnTo>
                  <a:pt x="39624" y="112776"/>
                </a:lnTo>
                <a:lnTo>
                  <a:pt x="42672" y="118872"/>
                </a:lnTo>
                <a:lnTo>
                  <a:pt x="44196" y="120396"/>
                </a:lnTo>
                <a:lnTo>
                  <a:pt x="47244" y="121920"/>
                </a:lnTo>
                <a:lnTo>
                  <a:pt x="48768" y="123444"/>
                </a:lnTo>
                <a:lnTo>
                  <a:pt x="51816" y="123444"/>
                </a:lnTo>
                <a:lnTo>
                  <a:pt x="54864" y="124968"/>
                </a:lnTo>
                <a:lnTo>
                  <a:pt x="135636" y="124968"/>
                </a:lnTo>
                <a:lnTo>
                  <a:pt x="135636" y="134112"/>
                </a:lnTo>
                <a:lnTo>
                  <a:pt x="97536" y="134112"/>
                </a:lnTo>
                <a:lnTo>
                  <a:pt x="92678" y="138398"/>
                </a:lnTo>
                <a:lnTo>
                  <a:pt x="55602" y="150828"/>
                </a:lnTo>
                <a:lnTo>
                  <a:pt x="48768" y="150876"/>
                </a:lnTo>
                <a:close/>
              </a:path>
              <a:path w="140335" h="151130">
                <a:moveTo>
                  <a:pt x="135636" y="124968"/>
                </a:moveTo>
                <a:lnTo>
                  <a:pt x="71628" y="124968"/>
                </a:lnTo>
                <a:lnTo>
                  <a:pt x="77724" y="123444"/>
                </a:lnTo>
                <a:lnTo>
                  <a:pt x="82296" y="121920"/>
                </a:lnTo>
                <a:lnTo>
                  <a:pt x="88392" y="115824"/>
                </a:lnTo>
                <a:lnTo>
                  <a:pt x="91440" y="111252"/>
                </a:lnTo>
                <a:lnTo>
                  <a:pt x="94488" y="105156"/>
                </a:lnTo>
                <a:lnTo>
                  <a:pt x="94488" y="100584"/>
                </a:lnTo>
                <a:lnTo>
                  <a:pt x="96012" y="97536"/>
                </a:lnTo>
                <a:lnTo>
                  <a:pt x="96012" y="77724"/>
                </a:lnTo>
                <a:lnTo>
                  <a:pt x="135636" y="77724"/>
                </a:lnTo>
                <a:lnTo>
                  <a:pt x="135636" y="124968"/>
                </a:lnTo>
                <a:close/>
              </a:path>
              <a:path w="140335" h="151130">
                <a:moveTo>
                  <a:pt x="140208" y="147828"/>
                </a:moveTo>
                <a:lnTo>
                  <a:pt x="100584" y="147828"/>
                </a:lnTo>
                <a:lnTo>
                  <a:pt x="99060" y="146304"/>
                </a:lnTo>
                <a:lnTo>
                  <a:pt x="99060" y="143256"/>
                </a:lnTo>
                <a:lnTo>
                  <a:pt x="97536" y="141732"/>
                </a:lnTo>
                <a:lnTo>
                  <a:pt x="97536" y="134112"/>
                </a:lnTo>
                <a:lnTo>
                  <a:pt x="135636" y="134112"/>
                </a:lnTo>
                <a:lnTo>
                  <a:pt x="137160" y="140208"/>
                </a:lnTo>
                <a:lnTo>
                  <a:pt x="138684" y="144780"/>
                </a:lnTo>
                <a:lnTo>
                  <a:pt x="140208" y="1478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40680" y="1641348"/>
            <a:ext cx="93345" cy="189230"/>
          </a:xfrm>
          <a:custGeom>
            <a:avLst/>
            <a:gdLst/>
            <a:ahLst/>
            <a:cxnLst/>
            <a:rect l="l" t="t" r="r" b="b"/>
            <a:pathLst>
              <a:path w="93345" h="189230">
                <a:moveTo>
                  <a:pt x="64008" y="44196"/>
                </a:moveTo>
                <a:lnTo>
                  <a:pt x="24384" y="44196"/>
                </a:lnTo>
                <a:lnTo>
                  <a:pt x="24384" y="0"/>
                </a:lnTo>
                <a:lnTo>
                  <a:pt x="64008" y="0"/>
                </a:lnTo>
                <a:lnTo>
                  <a:pt x="64008" y="44196"/>
                </a:lnTo>
                <a:close/>
              </a:path>
              <a:path w="93345" h="189230">
                <a:moveTo>
                  <a:pt x="92964" y="70104"/>
                </a:moveTo>
                <a:lnTo>
                  <a:pt x="0" y="70104"/>
                </a:lnTo>
                <a:lnTo>
                  <a:pt x="0" y="44196"/>
                </a:lnTo>
                <a:lnTo>
                  <a:pt x="92964" y="44196"/>
                </a:lnTo>
                <a:lnTo>
                  <a:pt x="92964" y="70104"/>
                </a:lnTo>
                <a:close/>
              </a:path>
              <a:path w="93345" h="189230">
                <a:moveTo>
                  <a:pt x="92964" y="187452"/>
                </a:moveTo>
                <a:lnTo>
                  <a:pt x="47244" y="187452"/>
                </a:lnTo>
                <a:lnTo>
                  <a:pt x="42672" y="185928"/>
                </a:lnTo>
                <a:lnTo>
                  <a:pt x="33528" y="179832"/>
                </a:lnTo>
                <a:lnTo>
                  <a:pt x="30480" y="176784"/>
                </a:lnTo>
                <a:lnTo>
                  <a:pt x="28956" y="172212"/>
                </a:lnTo>
                <a:lnTo>
                  <a:pt x="25908" y="167640"/>
                </a:lnTo>
                <a:lnTo>
                  <a:pt x="24384" y="161544"/>
                </a:lnTo>
                <a:lnTo>
                  <a:pt x="24384" y="70104"/>
                </a:lnTo>
                <a:lnTo>
                  <a:pt x="64008" y="70104"/>
                </a:lnTo>
                <a:lnTo>
                  <a:pt x="64008" y="147828"/>
                </a:lnTo>
                <a:lnTo>
                  <a:pt x="65532" y="152400"/>
                </a:lnTo>
                <a:lnTo>
                  <a:pt x="67056" y="155448"/>
                </a:lnTo>
                <a:lnTo>
                  <a:pt x="70104" y="156972"/>
                </a:lnTo>
                <a:lnTo>
                  <a:pt x="74676" y="158496"/>
                </a:lnTo>
                <a:lnTo>
                  <a:pt x="92964" y="158496"/>
                </a:lnTo>
                <a:lnTo>
                  <a:pt x="92964" y="187452"/>
                </a:lnTo>
                <a:close/>
              </a:path>
              <a:path w="93345" h="189230">
                <a:moveTo>
                  <a:pt x="92964" y="158496"/>
                </a:moveTo>
                <a:lnTo>
                  <a:pt x="91440" y="158496"/>
                </a:lnTo>
                <a:lnTo>
                  <a:pt x="92964" y="156972"/>
                </a:lnTo>
                <a:lnTo>
                  <a:pt x="92964" y="158496"/>
                </a:lnTo>
                <a:close/>
              </a:path>
              <a:path w="93345" h="189230">
                <a:moveTo>
                  <a:pt x="86868" y="188976"/>
                </a:moveTo>
                <a:lnTo>
                  <a:pt x="57912" y="188976"/>
                </a:lnTo>
                <a:lnTo>
                  <a:pt x="53340" y="187452"/>
                </a:lnTo>
                <a:lnTo>
                  <a:pt x="89916" y="187452"/>
                </a:lnTo>
                <a:lnTo>
                  <a:pt x="86868" y="1889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53456" y="1684020"/>
            <a:ext cx="135636" cy="1478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718047" y="1680972"/>
            <a:ext cx="240792" cy="1508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065520" y="1633727"/>
            <a:ext cx="89916" cy="1950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092695" y="1629155"/>
            <a:ext cx="178435" cy="200025"/>
          </a:xfrm>
          <a:custGeom>
            <a:avLst/>
            <a:gdLst/>
            <a:ahLst/>
            <a:cxnLst/>
            <a:rect l="l" t="t" r="r" b="b"/>
            <a:pathLst>
              <a:path w="178434" h="200025">
                <a:moveTo>
                  <a:pt x="86868" y="199644"/>
                </a:moveTo>
                <a:lnTo>
                  <a:pt x="0" y="199644"/>
                </a:lnTo>
                <a:lnTo>
                  <a:pt x="0" y="0"/>
                </a:lnTo>
                <a:lnTo>
                  <a:pt x="86868" y="0"/>
                </a:lnTo>
                <a:lnTo>
                  <a:pt x="95988" y="309"/>
                </a:lnTo>
                <a:lnTo>
                  <a:pt x="138303" y="14097"/>
                </a:lnTo>
                <a:lnTo>
                  <a:pt x="161400" y="36576"/>
                </a:lnTo>
                <a:lnTo>
                  <a:pt x="44196" y="36576"/>
                </a:lnTo>
                <a:lnTo>
                  <a:pt x="44196" y="163068"/>
                </a:lnTo>
                <a:lnTo>
                  <a:pt x="160906" y="163068"/>
                </a:lnTo>
                <a:lnTo>
                  <a:pt x="160639" y="163544"/>
                </a:lnTo>
                <a:lnTo>
                  <a:pt x="126492" y="192024"/>
                </a:lnTo>
                <a:lnTo>
                  <a:pt x="97988" y="199096"/>
                </a:lnTo>
                <a:lnTo>
                  <a:pt x="86868" y="199644"/>
                </a:lnTo>
                <a:close/>
              </a:path>
              <a:path w="178434" h="200025">
                <a:moveTo>
                  <a:pt x="160906" y="163068"/>
                </a:moveTo>
                <a:lnTo>
                  <a:pt x="89916" y="163068"/>
                </a:lnTo>
                <a:lnTo>
                  <a:pt x="108204" y="158496"/>
                </a:lnTo>
                <a:lnTo>
                  <a:pt x="117348" y="149352"/>
                </a:lnTo>
                <a:lnTo>
                  <a:pt x="133826" y="111347"/>
                </a:lnTo>
                <a:lnTo>
                  <a:pt x="134112" y="103632"/>
                </a:lnTo>
                <a:lnTo>
                  <a:pt x="133850" y="95916"/>
                </a:lnTo>
                <a:lnTo>
                  <a:pt x="115824" y="48768"/>
                </a:lnTo>
                <a:lnTo>
                  <a:pt x="74676" y="36576"/>
                </a:lnTo>
                <a:lnTo>
                  <a:pt x="161400" y="36576"/>
                </a:lnTo>
                <a:lnTo>
                  <a:pt x="176212" y="75247"/>
                </a:lnTo>
                <a:lnTo>
                  <a:pt x="178308" y="99060"/>
                </a:lnTo>
                <a:lnTo>
                  <a:pt x="177784" y="109323"/>
                </a:lnTo>
                <a:lnTo>
                  <a:pt x="168735" y="147542"/>
                </a:lnTo>
                <a:lnTo>
                  <a:pt x="164973" y="155829"/>
                </a:lnTo>
                <a:lnTo>
                  <a:pt x="160906" y="1630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289291" y="1680972"/>
            <a:ext cx="143510" cy="151130"/>
          </a:xfrm>
          <a:custGeom>
            <a:avLst/>
            <a:gdLst/>
            <a:ahLst/>
            <a:cxnLst/>
            <a:rect l="l" t="t" r="r" b="b"/>
            <a:pathLst>
              <a:path w="143509" h="151130">
                <a:moveTo>
                  <a:pt x="73152" y="150876"/>
                </a:moveTo>
                <a:lnTo>
                  <a:pt x="64531" y="150566"/>
                </a:lnTo>
                <a:lnTo>
                  <a:pt x="56769" y="149542"/>
                </a:lnTo>
                <a:lnTo>
                  <a:pt x="49577" y="147661"/>
                </a:lnTo>
                <a:lnTo>
                  <a:pt x="42672" y="144780"/>
                </a:lnTo>
                <a:lnTo>
                  <a:pt x="36099" y="142184"/>
                </a:lnTo>
                <a:lnTo>
                  <a:pt x="30099" y="138874"/>
                </a:lnTo>
                <a:lnTo>
                  <a:pt x="24669" y="134707"/>
                </a:lnTo>
                <a:lnTo>
                  <a:pt x="19812" y="129540"/>
                </a:lnTo>
                <a:lnTo>
                  <a:pt x="14644" y="124682"/>
                </a:lnTo>
                <a:lnTo>
                  <a:pt x="285" y="84177"/>
                </a:lnTo>
                <a:lnTo>
                  <a:pt x="0" y="76200"/>
                </a:lnTo>
                <a:lnTo>
                  <a:pt x="285" y="68222"/>
                </a:lnTo>
                <a:lnTo>
                  <a:pt x="15287" y="27074"/>
                </a:lnTo>
                <a:lnTo>
                  <a:pt x="49791" y="3214"/>
                </a:lnTo>
                <a:lnTo>
                  <a:pt x="73152" y="0"/>
                </a:lnTo>
                <a:lnTo>
                  <a:pt x="82010" y="547"/>
                </a:lnTo>
                <a:lnTo>
                  <a:pt x="117729" y="15621"/>
                </a:lnTo>
                <a:lnTo>
                  <a:pt x="130610" y="30480"/>
                </a:lnTo>
                <a:lnTo>
                  <a:pt x="65532" y="30480"/>
                </a:lnTo>
                <a:lnTo>
                  <a:pt x="56388" y="33528"/>
                </a:lnTo>
                <a:lnTo>
                  <a:pt x="51816" y="36576"/>
                </a:lnTo>
                <a:lnTo>
                  <a:pt x="48768" y="38100"/>
                </a:lnTo>
                <a:lnTo>
                  <a:pt x="45720" y="41148"/>
                </a:lnTo>
                <a:lnTo>
                  <a:pt x="44196" y="44196"/>
                </a:lnTo>
                <a:lnTo>
                  <a:pt x="41148" y="48768"/>
                </a:lnTo>
                <a:lnTo>
                  <a:pt x="41148" y="51816"/>
                </a:lnTo>
                <a:lnTo>
                  <a:pt x="39624" y="54864"/>
                </a:lnTo>
                <a:lnTo>
                  <a:pt x="39624" y="60960"/>
                </a:lnTo>
                <a:lnTo>
                  <a:pt x="141886" y="60960"/>
                </a:lnTo>
                <a:lnTo>
                  <a:pt x="141970" y="61341"/>
                </a:lnTo>
                <a:lnTo>
                  <a:pt x="142875" y="69342"/>
                </a:lnTo>
                <a:lnTo>
                  <a:pt x="143160" y="76200"/>
                </a:lnTo>
                <a:lnTo>
                  <a:pt x="143256" y="85344"/>
                </a:lnTo>
                <a:lnTo>
                  <a:pt x="39624" y="85344"/>
                </a:lnTo>
                <a:lnTo>
                  <a:pt x="40195" y="94130"/>
                </a:lnTo>
                <a:lnTo>
                  <a:pt x="74676" y="121920"/>
                </a:lnTo>
                <a:lnTo>
                  <a:pt x="131000" y="121920"/>
                </a:lnTo>
                <a:lnTo>
                  <a:pt x="129540" y="124587"/>
                </a:lnTo>
                <a:lnTo>
                  <a:pt x="96012" y="148399"/>
                </a:lnTo>
                <a:lnTo>
                  <a:pt x="85153" y="150280"/>
                </a:lnTo>
                <a:lnTo>
                  <a:pt x="73152" y="150876"/>
                </a:lnTo>
                <a:close/>
              </a:path>
              <a:path w="143509" h="151130">
                <a:moveTo>
                  <a:pt x="141886" y="60960"/>
                </a:moveTo>
                <a:lnTo>
                  <a:pt x="103632" y="60960"/>
                </a:lnTo>
                <a:lnTo>
                  <a:pt x="102108" y="50292"/>
                </a:lnTo>
                <a:lnTo>
                  <a:pt x="92964" y="38100"/>
                </a:lnTo>
                <a:lnTo>
                  <a:pt x="88392" y="33528"/>
                </a:lnTo>
                <a:lnTo>
                  <a:pt x="80772" y="30480"/>
                </a:lnTo>
                <a:lnTo>
                  <a:pt x="130610" y="30480"/>
                </a:lnTo>
                <a:lnTo>
                  <a:pt x="131421" y="31908"/>
                </a:lnTo>
                <a:lnTo>
                  <a:pt x="134683" y="38481"/>
                </a:lnTo>
                <a:lnTo>
                  <a:pt x="137691" y="45720"/>
                </a:lnTo>
                <a:lnTo>
                  <a:pt x="140208" y="53340"/>
                </a:lnTo>
                <a:lnTo>
                  <a:pt x="141886" y="60960"/>
                </a:lnTo>
                <a:close/>
              </a:path>
              <a:path w="143509" h="151130">
                <a:moveTo>
                  <a:pt x="131000" y="121920"/>
                </a:moveTo>
                <a:lnTo>
                  <a:pt x="82296" y="121920"/>
                </a:lnTo>
                <a:lnTo>
                  <a:pt x="89916" y="120396"/>
                </a:lnTo>
                <a:lnTo>
                  <a:pt x="94488" y="115824"/>
                </a:lnTo>
                <a:lnTo>
                  <a:pt x="100584" y="111252"/>
                </a:lnTo>
                <a:lnTo>
                  <a:pt x="103632" y="106680"/>
                </a:lnTo>
                <a:lnTo>
                  <a:pt x="105156" y="102108"/>
                </a:lnTo>
                <a:lnTo>
                  <a:pt x="140208" y="102108"/>
                </a:lnTo>
                <a:lnTo>
                  <a:pt x="135302" y="114061"/>
                </a:lnTo>
                <a:lnTo>
                  <a:pt x="131000" y="1219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443216" y="1684020"/>
            <a:ext cx="142240" cy="144780"/>
          </a:xfrm>
          <a:custGeom>
            <a:avLst/>
            <a:gdLst/>
            <a:ahLst/>
            <a:cxnLst/>
            <a:rect l="l" t="t" r="r" b="b"/>
            <a:pathLst>
              <a:path w="142240" h="144780">
                <a:moveTo>
                  <a:pt x="92964" y="144780"/>
                </a:moveTo>
                <a:lnTo>
                  <a:pt x="48768" y="144780"/>
                </a:lnTo>
                <a:lnTo>
                  <a:pt x="0" y="0"/>
                </a:lnTo>
                <a:lnTo>
                  <a:pt x="41148" y="0"/>
                </a:lnTo>
                <a:lnTo>
                  <a:pt x="71628" y="99060"/>
                </a:lnTo>
                <a:lnTo>
                  <a:pt x="108364" y="99060"/>
                </a:lnTo>
                <a:lnTo>
                  <a:pt x="92964" y="144780"/>
                </a:lnTo>
                <a:close/>
              </a:path>
              <a:path w="142240" h="144780">
                <a:moveTo>
                  <a:pt x="108364" y="99060"/>
                </a:moveTo>
                <a:lnTo>
                  <a:pt x="71628" y="99060"/>
                </a:lnTo>
                <a:lnTo>
                  <a:pt x="102108" y="0"/>
                </a:lnTo>
                <a:lnTo>
                  <a:pt x="141732" y="0"/>
                </a:lnTo>
                <a:lnTo>
                  <a:pt x="108364" y="990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603235" y="1630679"/>
            <a:ext cx="40005" cy="32384"/>
          </a:xfrm>
          <a:custGeom>
            <a:avLst/>
            <a:gdLst/>
            <a:ahLst/>
            <a:cxnLst/>
            <a:rect l="l" t="t" r="r" b="b"/>
            <a:pathLst>
              <a:path w="40004" h="32385">
                <a:moveTo>
                  <a:pt x="39624" y="32004"/>
                </a:moveTo>
                <a:lnTo>
                  <a:pt x="0" y="32004"/>
                </a:lnTo>
                <a:lnTo>
                  <a:pt x="0" y="0"/>
                </a:lnTo>
                <a:lnTo>
                  <a:pt x="39624" y="0"/>
                </a:lnTo>
                <a:lnTo>
                  <a:pt x="39624" y="320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623047" y="1684020"/>
            <a:ext cx="0" cy="144780"/>
          </a:xfrm>
          <a:custGeom>
            <a:avLst/>
            <a:gdLst/>
            <a:ahLst/>
            <a:cxnLst/>
            <a:rect l="l" t="t" r="r" b="b"/>
            <a:pathLst>
              <a:path h="144780">
                <a:moveTo>
                  <a:pt x="0" y="0"/>
                </a:moveTo>
                <a:lnTo>
                  <a:pt x="0" y="144780"/>
                </a:lnTo>
              </a:path>
            </a:pathLst>
          </a:custGeom>
          <a:ln w="39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667243" y="1641348"/>
            <a:ext cx="246888" cy="190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933944" y="1630679"/>
            <a:ext cx="40005" cy="32384"/>
          </a:xfrm>
          <a:custGeom>
            <a:avLst/>
            <a:gdLst/>
            <a:ahLst/>
            <a:cxnLst/>
            <a:rect l="l" t="t" r="r" b="b"/>
            <a:pathLst>
              <a:path w="40004" h="32385">
                <a:moveTo>
                  <a:pt x="39624" y="32004"/>
                </a:moveTo>
                <a:lnTo>
                  <a:pt x="0" y="32004"/>
                </a:lnTo>
                <a:lnTo>
                  <a:pt x="0" y="0"/>
                </a:lnTo>
                <a:lnTo>
                  <a:pt x="39624" y="0"/>
                </a:lnTo>
                <a:lnTo>
                  <a:pt x="39624" y="320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953756" y="1684020"/>
            <a:ext cx="0" cy="144780"/>
          </a:xfrm>
          <a:custGeom>
            <a:avLst/>
            <a:gdLst/>
            <a:ahLst/>
            <a:cxnLst/>
            <a:rect l="l" t="t" r="r" b="b"/>
            <a:pathLst>
              <a:path h="144780">
                <a:moveTo>
                  <a:pt x="0" y="0"/>
                </a:moveTo>
                <a:lnTo>
                  <a:pt x="0" y="144780"/>
                </a:lnTo>
              </a:path>
            </a:pathLst>
          </a:custGeom>
          <a:ln w="39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999476" y="1680972"/>
            <a:ext cx="149352" cy="1508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174735" y="1680972"/>
            <a:ext cx="135636" cy="14782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333232" y="1680972"/>
            <a:ext cx="134112" cy="1508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474707" y="1528572"/>
            <a:ext cx="1001268" cy="39166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510784" y="2240280"/>
            <a:ext cx="131064" cy="2011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658100" y="2350008"/>
            <a:ext cx="82550" cy="24765"/>
          </a:xfrm>
          <a:custGeom>
            <a:avLst/>
            <a:gdLst/>
            <a:ahLst/>
            <a:cxnLst/>
            <a:rect l="l" t="t" r="r" b="b"/>
            <a:pathLst>
              <a:path w="82550" h="24764">
                <a:moveTo>
                  <a:pt x="0" y="0"/>
                </a:moveTo>
                <a:lnTo>
                  <a:pt x="82296" y="0"/>
                </a:lnTo>
                <a:lnTo>
                  <a:pt x="82296" y="24383"/>
                </a:lnTo>
                <a:lnTo>
                  <a:pt x="0" y="2438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761731" y="2240279"/>
            <a:ext cx="137160" cy="1981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840468" y="2240279"/>
            <a:ext cx="76200" cy="19811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983765" y="2240280"/>
            <a:ext cx="134069" cy="20116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522976" y="2849879"/>
            <a:ext cx="74676" cy="19811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658100" y="2959608"/>
            <a:ext cx="82550" cy="22860"/>
          </a:xfrm>
          <a:custGeom>
            <a:avLst/>
            <a:gdLst/>
            <a:ahLst/>
            <a:cxnLst/>
            <a:rect l="l" t="t" r="r" b="b"/>
            <a:pathLst>
              <a:path w="82550" h="22860">
                <a:moveTo>
                  <a:pt x="0" y="0"/>
                </a:moveTo>
                <a:lnTo>
                  <a:pt x="82296" y="0"/>
                </a:lnTo>
                <a:lnTo>
                  <a:pt x="82296" y="22859"/>
                </a:lnTo>
                <a:lnTo>
                  <a:pt x="0" y="2285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761732" y="2849880"/>
            <a:ext cx="135636" cy="20116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902951" y="2849879"/>
            <a:ext cx="134112" cy="20116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506211" y="3447288"/>
            <a:ext cx="131064" cy="19812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658100" y="3555492"/>
            <a:ext cx="82550" cy="24765"/>
          </a:xfrm>
          <a:custGeom>
            <a:avLst/>
            <a:gdLst/>
            <a:ahLst/>
            <a:cxnLst/>
            <a:rect l="l" t="t" r="r" b="b"/>
            <a:pathLst>
              <a:path w="82550" h="24764">
                <a:moveTo>
                  <a:pt x="0" y="0"/>
                </a:moveTo>
                <a:lnTo>
                  <a:pt x="82296" y="0"/>
                </a:lnTo>
                <a:lnTo>
                  <a:pt x="82296" y="24383"/>
                </a:lnTo>
                <a:lnTo>
                  <a:pt x="0" y="2438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760207" y="3447288"/>
            <a:ext cx="132588" cy="19812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901428" y="3447288"/>
            <a:ext cx="135636" cy="19812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06212" y="4056888"/>
            <a:ext cx="135636" cy="20116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658100" y="4165092"/>
            <a:ext cx="82550" cy="24765"/>
          </a:xfrm>
          <a:custGeom>
            <a:avLst/>
            <a:gdLst/>
            <a:ahLst/>
            <a:cxnLst/>
            <a:rect l="l" t="t" r="r" b="b"/>
            <a:pathLst>
              <a:path w="82550" h="24764">
                <a:moveTo>
                  <a:pt x="0" y="0"/>
                </a:moveTo>
                <a:lnTo>
                  <a:pt x="82296" y="0"/>
                </a:lnTo>
                <a:lnTo>
                  <a:pt x="82296" y="24383"/>
                </a:lnTo>
                <a:lnTo>
                  <a:pt x="0" y="2438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776971" y="4056888"/>
            <a:ext cx="76200" cy="19811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916668" y="4056888"/>
            <a:ext cx="76200" cy="19811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506211" y="4666488"/>
            <a:ext cx="137160" cy="19812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708392" y="4666488"/>
            <a:ext cx="131064" cy="20116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906000" y="4666488"/>
            <a:ext cx="131064" cy="20116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507735" y="5265419"/>
            <a:ext cx="132588" cy="19811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719060" y="5262372"/>
            <a:ext cx="76200" cy="19811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916668" y="5262372"/>
            <a:ext cx="76200" cy="198119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507735" y="5875019"/>
            <a:ext cx="132588" cy="19811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719060" y="5871972"/>
            <a:ext cx="76200" cy="19811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916668" y="5871972"/>
            <a:ext cx="76200" cy="198119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509344" y="6469379"/>
            <a:ext cx="134027" cy="201168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702295" y="6469379"/>
            <a:ext cx="132588" cy="19812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901428" y="6469379"/>
            <a:ext cx="135636" cy="19812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512308" y="7082028"/>
            <a:ext cx="128016" cy="19507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703819" y="7078979"/>
            <a:ext cx="135636" cy="201168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902951" y="7078980"/>
            <a:ext cx="134112" cy="201168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512308" y="7665719"/>
            <a:ext cx="128016" cy="195072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703819" y="7662671"/>
            <a:ext cx="135636" cy="201168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902951" y="7662671"/>
            <a:ext cx="134112" cy="201168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430011" y="8285988"/>
            <a:ext cx="137160" cy="198120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590032" y="8285988"/>
            <a:ext cx="131064" cy="201168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708392" y="8285988"/>
            <a:ext cx="131064" cy="20116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826752" y="8289035"/>
            <a:ext cx="132588" cy="198119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980675" y="8285988"/>
            <a:ext cx="135636" cy="198120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677406" y="2019300"/>
            <a:ext cx="0" cy="6014085"/>
          </a:xfrm>
          <a:custGeom>
            <a:avLst/>
            <a:gdLst/>
            <a:ahLst/>
            <a:cxnLst/>
            <a:rect l="l" t="t" r="r" b="b"/>
            <a:pathLst>
              <a:path h="6014084">
                <a:moveTo>
                  <a:pt x="0" y="0"/>
                </a:moveTo>
                <a:lnTo>
                  <a:pt x="0" y="6013704"/>
                </a:lnTo>
              </a:path>
            </a:pathLst>
          </a:custGeom>
          <a:ln w="13716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871204" y="2019300"/>
            <a:ext cx="0" cy="6014085"/>
          </a:xfrm>
          <a:custGeom>
            <a:avLst/>
            <a:gdLst/>
            <a:ahLst/>
            <a:cxnLst/>
            <a:rect l="l" t="t" r="r" b="b"/>
            <a:pathLst>
              <a:path h="6014084">
                <a:moveTo>
                  <a:pt x="0" y="0"/>
                </a:moveTo>
                <a:lnTo>
                  <a:pt x="0" y="6013704"/>
                </a:lnTo>
              </a:path>
            </a:pathLst>
          </a:custGeom>
          <a:ln w="15239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8" name="object 78"/>
          <p:cNvGraphicFramePr>
            <a:graphicFrameLocks noGrp="1"/>
          </p:cNvGraphicFramePr>
          <p:nvPr/>
        </p:nvGraphicFramePr>
        <p:xfrm>
          <a:off x="4443984" y="8031480"/>
          <a:ext cx="6582409" cy="6035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3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45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35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7724">
                      <a:solidFill>
                        <a:srgbClr val="5D5D5D"/>
                      </a:solidFill>
                      <a:prstDash val="solid"/>
                    </a:lnL>
                    <a:lnR w="77723">
                      <a:solidFill>
                        <a:srgbClr val="5D5D5D"/>
                      </a:solidFill>
                      <a:prstDash val="solid"/>
                    </a:lnR>
                    <a:lnT w="77723">
                      <a:solidFill>
                        <a:srgbClr val="5D5D5D"/>
                      </a:solidFill>
                      <a:prstDash val="solid"/>
                    </a:lnT>
                    <a:lnB w="77723">
                      <a:solidFill>
                        <a:srgbClr val="5D5D5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7723">
                      <a:solidFill>
                        <a:srgbClr val="5D5D5D"/>
                      </a:solidFill>
                      <a:prstDash val="solid"/>
                    </a:lnL>
                    <a:lnR w="77723">
                      <a:solidFill>
                        <a:srgbClr val="5D5D5D"/>
                      </a:solidFill>
                      <a:prstDash val="solid"/>
                    </a:lnR>
                    <a:lnT w="77723">
                      <a:solidFill>
                        <a:srgbClr val="5D5D5D"/>
                      </a:solidFill>
                      <a:prstDash val="solid"/>
                    </a:lnT>
                    <a:lnB w="77723">
                      <a:solidFill>
                        <a:srgbClr val="5D5D5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7723">
                      <a:solidFill>
                        <a:srgbClr val="5D5D5D"/>
                      </a:solidFill>
                      <a:prstDash val="solid"/>
                    </a:lnL>
                    <a:lnR w="77724">
                      <a:solidFill>
                        <a:srgbClr val="5D5D5D"/>
                      </a:solidFill>
                      <a:prstDash val="solid"/>
                    </a:lnR>
                    <a:lnT w="77723">
                      <a:solidFill>
                        <a:srgbClr val="5D5D5D"/>
                      </a:solidFill>
                      <a:prstDash val="solid"/>
                    </a:lnT>
                    <a:lnB w="77723">
                      <a:solidFill>
                        <a:srgbClr val="5D5D5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9" name="object 79"/>
          <p:cNvSpPr/>
          <p:nvPr/>
        </p:nvSpPr>
        <p:spPr>
          <a:xfrm>
            <a:off x="2790444" y="8278367"/>
            <a:ext cx="233172" cy="217931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054095" y="8334755"/>
            <a:ext cx="329184" cy="166116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412235" y="8334755"/>
            <a:ext cx="147828" cy="161543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674364" y="8451342"/>
            <a:ext cx="154305" cy="0"/>
          </a:xfrm>
          <a:custGeom>
            <a:avLst/>
            <a:gdLst/>
            <a:ahLst/>
            <a:cxnLst/>
            <a:rect l="l" t="t" r="r" b="b"/>
            <a:pathLst>
              <a:path w="154304">
                <a:moveTo>
                  <a:pt x="0" y="0"/>
                </a:moveTo>
                <a:lnTo>
                  <a:pt x="153924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674364" y="8387334"/>
            <a:ext cx="154305" cy="0"/>
          </a:xfrm>
          <a:custGeom>
            <a:avLst/>
            <a:gdLst/>
            <a:ahLst/>
            <a:cxnLst/>
            <a:rect l="l" t="t" r="r" b="b"/>
            <a:pathLst>
              <a:path w="154304">
                <a:moveTo>
                  <a:pt x="0" y="0"/>
                </a:moveTo>
                <a:lnTo>
                  <a:pt x="153924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931920" y="8282940"/>
            <a:ext cx="160020" cy="213359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752844" y="649223"/>
            <a:ext cx="320040" cy="353695"/>
          </a:xfrm>
          <a:custGeom>
            <a:avLst/>
            <a:gdLst/>
            <a:ahLst/>
            <a:cxnLst/>
            <a:rect l="l" t="t" r="r" b="b"/>
            <a:pathLst>
              <a:path w="320040" h="353694">
                <a:moveTo>
                  <a:pt x="202692" y="353568"/>
                </a:moveTo>
                <a:lnTo>
                  <a:pt x="114300" y="353568"/>
                </a:lnTo>
                <a:lnTo>
                  <a:pt x="0" y="0"/>
                </a:lnTo>
                <a:lnTo>
                  <a:pt x="79248" y="0"/>
                </a:lnTo>
                <a:lnTo>
                  <a:pt x="158496" y="248411"/>
                </a:lnTo>
                <a:lnTo>
                  <a:pt x="237592" y="248411"/>
                </a:lnTo>
                <a:lnTo>
                  <a:pt x="202692" y="353568"/>
                </a:lnTo>
                <a:close/>
              </a:path>
              <a:path w="320040" h="353694">
                <a:moveTo>
                  <a:pt x="237592" y="248411"/>
                </a:moveTo>
                <a:lnTo>
                  <a:pt x="160020" y="248411"/>
                </a:lnTo>
                <a:lnTo>
                  <a:pt x="239268" y="0"/>
                </a:lnTo>
                <a:lnTo>
                  <a:pt x="320040" y="0"/>
                </a:lnTo>
                <a:lnTo>
                  <a:pt x="237592" y="248411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057690" y="740663"/>
            <a:ext cx="248920" cy="269875"/>
          </a:xfrm>
          <a:custGeom>
            <a:avLst/>
            <a:gdLst/>
            <a:ahLst/>
            <a:cxnLst/>
            <a:rect l="l" t="t" r="r" b="b"/>
            <a:pathLst>
              <a:path w="248920" h="269875">
                <a:moveTo>
                  <a:pt x="77677" y="85344"/>
                </a:moveTo>
                <a:lnTo>
                  <a:pt x="7573" y="85344"/>
                </a:lnTo>
                <a:lnTo>
                  <a:pt x="8406" y="73342"/>
                </a:lnTo>
                <a:lnTo>
                  <a:pt x="25765" y="36504"/>
                </a:lnTo>
                <a:lnTo>
                  <a:pt x="65104" y="9144"/>
                </a:lnTo>
                <a:lnTo>
                  <a:pt x="85297" y="4572"/>
                </a:lnTo>
                <a:lnTo>
                  <a:pt x="95608" y="2571"/>
                </a:lnTo>
                <a:lnTo>
                  <a:pt x="106061" y="1143"/>
                </a:lnTo>
                <a:lnTo>
                  <a:pt x="116801" y="285"/>
                </a:lnTo>
                <a:lnTo>
                  <a:pt x="127969" y="0"/>
                </a:lnTo>
                <a:lnTo>
                  <a:pt x="137351" y="47"/>
                </a:lnTo>
                <a:lnTo>
                  <a:pt x="147019" y="381"/>
                </a:lnTo>
                <a:lnTo>
                  <a:pt x="156687" y="1285"/>
                </a:lnTo>
                <a:lnTo>
                  <a:pt x="166069" y="3048"/>
                </a:lnTo>
                <a:lnTo>
                  <a:pt x="176070" y="4500"/>
                </a:lnTo>
                <a:lnTo>
                  <a:pt x="217504" y="22669"/>
                </a:lnTo>
                <a:lnTo>
                  <a:pt x="236149" y="47244"/>
                </a:lnTo>
                <a:lnTo>
                  <a:pt x="124921" y="47244"/>
                </a:lnTo>
                <a:lnTo>
                  <a:pt x="114324" y="47791"/>
                </a:lnTo>
                <a:lnTo>
                  <a:pt x="79391" y="75652"/>
                </a:lnTo>
                <a:lnTo>
                  <a:pt x="77677" y="85344"/>
                </a:lnTo>
                <a:close/>
              </a:path>
              <a:path w="248920" h="269875">
                <a:moveTo>
                  <a:pt x="86821" y="269748"/>
                </a:moveTo>
                <a:lnTo>
                  <a:pt x="44053" y="262604"/>
                </a:lnTo>
                <a:lnTo>
                  <a:pt x="9763" y="233672"/>
                </a:lnTo>
                <a:lnTo>
                  <a:pt x="56" y="196596"/>
                </a:lnTo>
                <a:lnTo>
                  <a:pt x="0" y="192024"/>
                </a:lnTo>
                <a:lnTo>
                  <a:pt x="286" y="182689"/>
                </a:lnTo>
                <a:lnTo>
                  <a:pt x="15764" y="144399"/>
                </a:lnTo>
                <a:lnTo>
                  <a:pt x="54817" y="121920"/>
                </a:lnTo>
                <a:lnTo>
                  <a:pt x="78177" y="116347"/>
                </a:lnTo>
                <a:lnTo>
                  <a:pt x="85297" y="114300"/>
                </a:lnTo>
                <a:lnTo>
                  <a:pt x="93298" y="113395"/>
                </a:lnTo>
                <a:lnTo>
                  <a:pt x="109300" y="112156"/>
                </a:lnTo>
                <a:lnTo>
                  <a:pt x="117301" y="111252"/>
                </a:lnTo>
                <a:lnTo>
                  <a:pt x="158449" y="102108"/>
                </a:lnTo>
                <a:lnTo>
                  <a:pt x="163021" y="97536"/>
                </a:lnTo>
                <a:lnTo>
                  <a:pt x="167593" y="94488"/>
                </a:lnTo>
                <a:lnTo>
                  <a:pt x="170641" y="88392"/>
                </a:lnTo>
                <a:lnTo>
                  <a:pt x="169117" y="80772"/>
                </a:lnTo>
                <a:lnTo>
                  <a:pt x="169117" y="67056"/>
                </a:lnTo>
                <a:lnTo>
                  <a:pt x="166069" y="64008"/>
                </a:lnTo>
                <a:lnTo>
                  <a:pt x="159973" y="54864"/>
                </a:lnTo>
                <a:lnTo>
                  <a:pt x="155401" y="53340"/>
                </a:lnTo>
                <a:lnTo>
                  <a:pt x="152353" y="50292"/>
                </a:lnTo>
                <a:lnTo>
                  <a:pt x="147781" y="48768"/>
                </a:lnTo>
                <a:lnTo>
                  <a:pt x="141685" y="47244"/>
                </a:lnTo>
                <a:lnTo>
                  <a:pt x="236149" y="47244"/>
                </a:lnTo>
                <a:lnTo>
                  <a:pt x="237697" y="51244"/>
                </a:lnTo>
                <a:lnTo>
                  <a:pt x="239935" y="61412"/>
                </a:lnTo>
                <a:lnTo>
                  <a:pt x="240745" y="73152"/>
                </a:lnTo>
                <a:lnTo>
                  <a:pt x="240745" y="137160"/>
                </a:lnTo>
                <a:lnTo>
                  <a:pt x="169117" y="137160"/>
                </a:lnTo>
                <a:lnTo>
                  <a:pt x="166069" y="140208"/>
                </a:lnTo>
                <a:lnTo>
                  <a:pt x="163021" y="141732"/>
                </a:lnTo>
                <a:lnTo>
                  <a:pt x="144733" y="147828"/>
                </a:lnTo>
                <a:lnTo>
                  <a:pt x="138637" y="147828"/>
                </a:lnTo>
                <a:lnTo>
                  <a:pt x="134065" y="149352"/>
                </a:lnTo>
                <a:lnTo>
                  <a:pt x="127969" y="149352"/>
                </a:lnTo>
                <a:lnTo>
                  <a:pt x="121873" y="150876"/>
                </a:lnTo>
                <a:lnTo>
                  <a:pt x="117301" y="150876"/>
                </a:lnTo>
                <a:lnTo>
                  <a:pt x="111205" y="152400"/>
                </a:lnTo>
                <a:lnTo>
                  <a:pt x="106633" y="153924"/>
                </a:lnTo>
                <a:lnTo>
                  <a:pt x="100537" y="153924"/>
                </a:lnTo>
                <a:lnTo>
                  <a:pt x="70120" y="182689"/>
                </a:lnTo>
                <a:lnTo>
                  <a:pt x="70057" y="196596"/>
                </a:lnTo>
                <a:lnTo>
                  <a:pt x="73105" y="205740"/>
                </a:lnTo>
                <a:lnTo>
                  <a:pt x="76153" y="210312"/>
                </a:lnTo>
                <a:lnTo>
                  <a:pt x="82249" y="216408"/>
                </a:lnTo>
                <a:lnTo>
                  <a:pt x="95965" y="220980"/>
                </a:lnTo>
                <a:lnTo>
                  <a:pt x="102061" y="222504"/>
                </a:lnTo>
                <a:lnTo>
                  <a:pt x="240924" y="222504"/>
                </a:lnTo>
                <a:lnTo>
                  <a:pt x="240935" y="223075"/>
                </a:lnTo>
                <a:lnTo>
                  <a:pt x="241388" y="231243"/>
                </a:lnTo>
                <a:lnTo>
                  <a:pt x="242101" y="237744"/>
                </a:lnTo>
                <a:lnTo>
                  <a:pt x="172165" y="237744"/>
                </a:lnTo>
                <a:lnTo>
                  <a:pt x="132541" y="262127"/>
                </a:lnTo>
                <a:lnTo>
                  <a:pt x="98251" y="269200"/>
                </a:lnTo>
                <a:lnTo>
                  <a:pt x="86821" y="269748"/>
                </a:lnTo>
                <a:close/>
              </a:path>
              <a:path w="248920" h="269875">
                <a:moveTo>
                  <a:pt x="240924" y="222504"/>
                </a:moveTo>
                <a:lnTo>
                  <a:pt x="112729" y="222504"/>
                </a:lnTo>
                <a:lnTo>
                  <a:pt x="122444" y="221956"/>
                </a:lnTo>
                <a:lnTo>
                  <a:pt x="131017" y="220408"/>
                </a:lnTo>
                <a:lnTo>
                  <a:pt x="161497" y="199644"/>
                </a:lnTo>
                <a:lnTo>
                  <a:pt x="166069" y="192024"/>
                </a:lnTo>
                <a:lnTo>
                  <a:pt x="169117" y="179832"/>
                </a:lnTo>
                <a:lnTo>
                  <a:pt x="169117" y="137160"/>
                </a:lnTo>
                <a:lnTo>
                  <a:pt x="240745" y="137160"/>
                </a:lnTo>
                <a:lnTo>
                  <a:pt x="240869" y="219694"/>
                </a:lnTo>
                <a:lnTo>
                  <a:pt x="240924" y="222504"/>
                </a:lnTo>
                <a:close/>
              </a:path>
              <a:path w="248920" h="269875">
                <a:moveTo>
                  <a:pt x="248365" y="262127"/>
                </a:moveTo>
                <a:lnTo>
                  <a:pt x="178261" y="262127"/>
                </a:lnTo>
                <a:lnTo>
                  <a:pt x="176737" y="259080"/>
                </a:lnTo>
                <a:lnTo>
                  <a:pt x="173689" y="249936"/>
                </a:lnTo>
                <a:lnTo>
                  <a:pt x="173689" y="242316"/>
                </a:lnTo>
                <a:lnTo>
                  <a:pt x="172165" y="237744"/>
                </a:lnTo>
                <a:lnTo>
                  <a:pt x="242101" y="237744"/>
                </a:lnTo>
                <a:lnTo>
                  <a:pt x="242269" y="239268"/>
                </a:lnTo>
                <a:lnTo>
                  <a:pt x="243793" y="249936"/>
                </a:lnTo>
                <a:lnTo>
                  <a:pt x="245317" y="257556"/>
                </a:lnTo>
                <a:lnTo>
                  <a:pt x="248365" y="262127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351776" y="739140"/>
            <a:ext cx="165100" cy="264160"/>
          </a:xfrm>
          <a:custGeom>
            <a:avLst/>
            <a:gdLst/>
            <a:ahLst/>
            <a:cxnLst/>
            <a:rect l="l" t="t" r="r" b="b"/>
            <a:pathLst>
              <a:path w="165100" h="264159">
                <a:moveTo>
                  <a:pt x="164592" y="54864"/>
                </a:moveTo>
                <a:lnTo>
                  <a:pt x="67056" y="54864"/>
                </a:lnTo>
                <a:lnTo>
                  <a:pt x="70104" y="47244"/>
                </a:lnTo>
                <a:lnTo>
                  <a:pt x="74676" y="39624"/>
                </a:lnTo>
                <a:lnTo>
                  <a:pt x="80772" y="33528"/>
                </a:lnTo>
                <a:lnTo>
                  <a:pt x="85367" y="28098"/>
                </a:lnTo>
                <a:lnTo>
                  <a:pt x="90106" y="23241"/>
                </a:lnTo>
                <a:lnTo>
                  <a:pt x="95130" y="18954"/>
                </a:lnTo>
                <a:lnTo>
                  <a:pt x="100584" y="15240"/>
                </a:lnTo>
                <a:lnTo>
                  <a:pt x="106680" y="10668"/>
                </a:lnTo>
                <a:lnTo>
                  <a:pt x="149352" y="0"/>
                </a:lnTo>
                <a:lnTo>
                  <a:pt x="153924" y="0"/>
                </a:lnTo>
                <a:lnTo>
                  <a:pt x="158496" y="1524"/>
                </a:lnTo>
                <a:lnTo>
                  <a:pt x="164592" y="3048"/>
                </a:lnTo>
                <a:lnTo>
                  <a:pt x="164592" y="54864"/>
                </a:lnTo>
                <a:close/>
              </a:path>
              <a:path w="165100" h="264159">
                <a:moveTo>
                  <a:pt x="70104" y="263651"/>
                </a:moveTo>
                <a:lnTo>
                  <a:pt x="0" y="263651"/>
                </a:lnTo>
                <a:lnTo>
                  <a:pt x="0" y="7620"/>
                </a:lnTo>
                <a:lnTo>
                  <a:pt x="67056" y="7620"/>
                </a:lnTo>
                <a:lnTo>
                  <a:pt x="67056" y="54864"/>
                </a:lnTo>
                <a:lnTo>
                  <a:pt x="164592" y="54864"/>
                </a:lnTo>
                <a:lnTo>
                  <a:pt x="164592" y="65532"/>
                </a:lnTo>
                <a:lnTo>
                  <a:pt x="138684" y="65532"/>
                </a:lnTo>
                <a:lnTo>
                  <a:pt x="129825" y="66079"/>
                </a:lnTo>
                <a:lnTo>
                  <a:pt x="89320" y="84510"/>
                </a:lnTo>
                <a:lnTo>
                  <a:pt x="72032" y="123825"/>
                </a:lnTo>
                <a:lnTo>
                  <a:pt x="70104" y="147828"/>
                </a:lnTo>
                <a:lnTo>
                  <a:pt x="70104" y="263651"/>
                </a:lnTo>
                <a:close/>
              </a:path>
              <a:path w="165100" h="264159">
                <a:moveTo>
                  <a:pt x="164592" y="68580"/>
                </a:moveTo>
                <a:lnTo>
                  <a:pt x="161544" y="68580"/>
                </a:lnTo>
                <a:lnTo>
                  <a:pt x="156972" y="67056"/>
                </a:lnTo>
                <a:lnTo>
                  <a:pt x="147828" y="67056"/>
                </a:lnTo>
                <a:lnTo>
                  <a:pt x="143256" y="65532"/>
                </a:lnTo>
                <a:lnTo>
                  <a:pt x="164592" y="65532"/>
                </a:lnTo>
                <a:lnTo>
                  <a:pt x="164592" y="68580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546847" y="649223"/>
            <a:ext cx="70485" cy="58419"/>
          </a:xfrm>
          <a:custGeom>
            <a:avLst/>
            <a:gdLst/>
            <a:ahLst/>
            <a:cxnLst/>
            <a:rect l="l" t="t" r="r" b="b"/>
            <a:pathLst>
              <a:path w="70484" h="58420">
                <a:moveTo>
                  <a:pt x="70104" y="57912"/>
                </a:moveTo>
                <a:lnTo>
                  <a:pt x="0" y="57912"/>
                </a:lnTo>
                <a:lnTo>
                  <a:pt x="0" y="0"/>
                </a:lnTo>
                <a:lnTo>
                  <a:pt x="70104" y="0"/>
                </a:lnTo>
                <a:lnTo>
                  <a:pt x="70104" y="57912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581900" y="746759"/>
            <a:ext cx="0" cy="256540"/>
          </a:xfrm>
          <a:custGeom>
            <a:avLst/>
            <a:gdLst/>
            <a:ahLst/>
            <a:cxnLst/>
            <a:rect l="l" t="t" r="r" b="b"/>
            <a:pathLst>
              <a:path h="256540">
                <a:moveTo>
                  <a:pt x="0" y="0"/>
                </a:moveTo>
                <a:lnTo>
                  <a:pt x="0" y="256032"/>
                </a:lnTo>
              </a:path>
            </a:pathLst>
          </a:custGeom>
          <a:ln w="70104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661147" y="740663"/>
            <a:ext cx="250190" cy="269875"/>
          </a:xfrm>
          <a:custGeom>
            <a:avLst/>
            <a:gdLst/>
            <a:ahLst/>
            <a:cxnLst/>
            <a:rect l="l" t="t" r="r" b="b"/>
            <a:pathLst>
              <a:path w="250190" h="269875">
                <a:moveTo>
                  <a:pt x="79248" y="85344"/>
                </a:moveTo>
                <a:lnTo>
                  <a:pt x="9144" y="85344"/>
                </a:lnTo>
                <a:lnTo>
                  <a:pt x="9977" y="73342"/>
                </a:lnTo>
                <a:lnTo>
                  <a:pt x="27336" y="36504"/>
                </a:lnTo>
                <a:lnTo>
                  <a:pt x="66675" y="9144"/>
                </a:lnTo>
                <a:lnTo>
                  <a:pt x="86868" y="4572"/>
                </a:lnTo>
                <a:lnTo>
                  <a:pt x="97178" y="2571"/>
                </a:lnTo>
                <a:lnTo>
                  <a:pt x="107632" y="1143"/>
                </a:lnTo>
                <a:lnTo>
                  <a:pt x="118371" y="285"/>
                </a:lnTo>
                <a:lnTo>
                  <a:pt x="129540" y="0"/>
                </a:lnTo>
                <a:lnTo>
                  <a:pt x="138922" y="47"/>
                </a:lnTo>
                <a:lnTo>
                  <a:pt x="148590" y="381"/>
                </a:lnTo>
                <a:lnTo>
                  <a:pt x="158257" y="1285"/>
                </a:lnTo>
                <a:lnTo>
                  <a:pt x="167640" y="3048"/>
                </a:lnTo>
                <a:lnTo>
                  <a:pt x="177641" y="4500"/>
                </a:lnTo>
                <a:lnTo>
                  <a:pt x="219075" y="22669"/>
                </a:lnTo>
                <a:lnTo>
                  <a:pt x="237197" y="47244"/>
                </a:lnTo>
                <a:lnTo>
                  <a:pt x="124968" y="47244"/>
                </a:lnTo>
                <a:lnTo>
                  <a:pt x="115252" y="47791"/>
                </a:lnTo>
                <a:lnTo>
                  <a:pt x="80962" y="75652"/>
                </a:lnTo>
                <a:lnTo>
                  <a:pt x="79248" y="85344"/>
                </a:lnTo>
                <a:close/>
              </a:path>
              <a:path w="250190" h="269875">
                <a:moveTo>
                  <a:pt x="88392" y="269748"/>
                </a:moveTo>
                <a:lnTo>
                  <a:pt x="45624" y="262604"/>
                </a:lnTo>
                <a:lnTo>
                  <a:pt x="11334" y="233672"/>
                </a:lnTo>
                <a:lnTo>
                  <a:pt x="0" y="193548"/>
                </a:lnTo>
                <a:lnTo>
                  <a:pt x="547" y="182689"/>
                </a:lnTo>
                <a:lnTo>
                  <a:pt x="16954" y="144399"/>
                </a:lnTo>
                <a:lnTo>
                  <a:pt x="56388" y="121920"/>
                </a:lnTo>
                <a:lnTo>
                  <a:pt x="78890" y="116347"/>
                </a:lnTo>
                <a:lnTo>
                  <a:pt x="86868" y="114300"/>
                </a:lnTo>
                <a:lnTo>
                  <a:pt x="94869" y="113395"/>
                </a:lnTo>
                <a:lnTo>
                  <a:pt x="110871" y="112156"/>
                </a:lnTo>
                <a:lnTo>
                  <a:pt x="118872" y="111252"/>
                </a:lnTo>
                <a:lnTo>
                  <a:pt x="160020" y="102108"/>
                </a:lnTo>
                <a:lnTo>
                  <a:pt x="164592" y="97536"/>
                </a:lnTo>
                <a:lnTo>
                  <a:pt x="169164" y="94488"/>
                </a:lnTo>
                <a:lnTo>
                  <a:pt x="170688" y="88392"/>
                </a:lnTo>
                <a:lnTo>
                  <a:pt x="170688" y="73152"/>
                </a:lnTo>
                <a:lnTo>
                  <a:pt x="169164" y="67056"/>
                </a:lnTo>
                <a:lnTo>
                  <a:pt x="167640" y="64008"/>
                </a:lnTo>
                <a:lnTo>
                  <a:pt x="161544" y="54864"/>
                </a:lnTo>
                <a:lnTo>
                  <a:pt x="156972" y="53340"/>
                </a:lnTo>
                <a:lnTo>
                  <a:pt x="153924" y="50292"/>
                </a:lnTo>
                <a:lnTo>
                  <a:pt x="147828" y="48768"/>
                </a:lnTo>
                <a:lnTo>
                  <a:pt x="143256" y="47244"/>
                </a:lnTo>
                <a:lnTo>
                  <a:pt x="237197" y="47244"/>
                </a:lnTo>
                <a:lnTo>
                  <a:pt x="238505" y="51244"/>
                </a:lnTo>
                <a:lnTo>
                  <a:pt x="240220" y="61412"/>
                </a:lnTo>
                <a:lnTo>
                  <a:pt x="240791" y="73152"/>
                </a:lnTo>
                <a:lnTo>
                  <a:pt x="240791" y="137160"/>
                </a:lnTo>
                <a:lnTo>
                  <a:pt x="170688" y="137160"/>
                </a:lnTo>
                <a:lnTo>
                  <a:pt x="167640" y="140208"/>
                </a:lnTo>
                <a:lnTo>
                  <a:pt x="164592" y="141732"/>
                </a:lnTo>
                <a:lnTo>
                  <a:pt x="150876" y="146304"/>
                </a:lnTo>
                <a:lnTo>
                  <a:pt x="144780" y="147828"/>
                </a:lnTo>
                <a:lnTo>
                  <a:pt x="140208" y="147828"/>
                </a:lnTo>
                <a:lnTo>
                  <a:pt x="135636" y="149352"/>
                </a:lnTo>
                <a:lnTo>
                  <a:pt x="129540" y="149352"/>
                </a:lnTo>
                <a:lnTo>
                  <a:pt x="123444" y="150876"/>
                </a:lnTo>
                <a:lnTo>
                  <a:pt x="118872" y="150876"/>
                </a:lnTo>
                <a:lnTo>
                  <a:pt x="106680" y="153924"/>
                </a:lnTo>
                <a:lnTo>
                  <a:pt x="102108" y="153924"/>
                </a:lnTo>
                <a:lnTo>
                  <a:pt x="97536" y="155448"/>
                </a:lnTo>
                <a:lnTo>
                  <a:pt x="91440" y="158496"/>
                </a:lnTo>
                <a:lnTo>
                  <a:pt x="86868" y="160020"/>
                </a:lnTo>
                <a:lnTo>
                  <a:pt x="83820" y="163068"/>
                </a:lnTo>
                <a:lnTo>
                  <a:pt x="79248" y="166116"/>
                </a:lnTo>
                <a:lnTo>
                  <a:pt x="76200" y="169164"/>
                </a:lnTo>
                <a:lnTo>
                  <a:pt x="74676" y="173736"/>
                </a:lnTo>
                <a:lnTo>
                  <a:pt x="71628" y="178308"/>
                </a:lnTo>
                <a:lnTo>
                  <a:pt x="71628" y="201168"/>
                </a:lnTo>
                <a:lnTo>
                  <a:pt x="74676" y="205740"/>
                </a:lnTo>
                <a:lnTo>
                  <a:pt x="76200" y="210312"/>
                </a:lnTo>
                <a:lnTo>
                  <a:pt x="79248" y="213360"/>
                </a:lnTo>
                <a:lnTo>
                  <a:pt x="83820" y="216408"/>
                </a:lnTo>
                <a:lnTo>
                  <a:pt x="97536" y="220980"/>
                </a:lnTo>
                <a:lnTo>
                  <a:pt x="103632" y="222504"/>
                </a:lnTo>
                <a:lnTo>
                  <a:pt x="241697" y="222504"/>
                </a:lnTo>
                <a:lnTo>
                  <a:pt x="241744" y="223075"/>
                </a:lnTo>
                <a:lnTo>
                  <a:pt x="242720" y="231243"/>
                </a:lnTo>
                <a:lnTo>
                  <a:pt x="243627" y="237744"/>
                </a:lnTo>
                <a:lnTo>
                  <a:pt x="173736" y="237744"/>
                </a:lnTo>
                <a:lnTo>
                  <a:pt x="134112" y="262127"/>
                </a:lnTo>
                <a:lnTo>
                  <a:pt x="99822" y="269200"/>
                </a:lnTo>
                <a:lnTo>
                  <a:pt x="88392" y="269748"/>
                </a:lnTo>
                <a:close/>
              </a:path>
              <a:path w="250190" h="269875">
                <a:moveTo>
                  <a:pt x="241697" y="222504"/>
                </a:moveTo>
                <a:lnTo>
                  <a:pt x="114300" y="222504"/>
                </a:lnTo>
                <a:lnTo>
                  <a:pt x="124015" y="221956"/>
                </a:lnTo>
                <a:lnTo>
                  <a:pt x="132588" y="220408"/>
                </a:lnTo>
                <a:lnTo>
                  <a:pt x="166116" y="192024"/>
                </a:lnTo>
                <a:lnTo>
                  <a:pt x="169164" y="185928"/>
                </a:lnTo>
                <a:lnTo>
                  <a:pt x="169164" y="179832"/>
                </a:lnTo>
                <a:lnTo>
                  <a:pt x="170688" y="172212"/>
                </a:lnTo>
                <a:lnTo>
                  <a:pt x="170688" y="137160"/>
                </a:lnTo>
                <a:lnTo>
                  <a:pt x="240791" y="137160"/>
                </a:lnTo>
                <a:lnTo>
                  <a:pt x="240791" y="205740"/>
                </a:lnTo>
                <a:lnTo>
                  <a:pt x="241075" y="214884"/>
                </a:lnTo>
                <a:lnTo>
                  <a:pt x="241697" y="222504"/>
                </a:lnTo>
                <a:close/>
              </a:path>
              <a:path w="250190" h="269875">
                <a:moveTo>
                  <a:pt x="249936" y="262127"/>
                </a:moveTo>
                <a:lnTo>
                  <a:pt x="178308" y="262127"/>
                </a:lnTo>
                <a:lnTo>
                  <a:pt x="178308" y="259080"/>
                </a:lnTo>
                <a:lnTo>
                  <a:pt x="175260" y="249936"/>
                </a:lnTo>
                <a:lnTo>
                  <a:pt x="175260" y="246887"/>
                </a:lnTo>
                <a:lnTo>
                  <a:pt x="173736" y="242316"/>
                </a:lnTo>
                <a:lnTo>
                  <a:pt x="173736" y="237744"/>
                </a:lnTo>
                <a:lnTo>
                  <a:pt x="243627" y="237744"/>
                </a:lnTo>
                <a:lnTo>
                  <a:pt x="245364" y="249936"/>
                </a:lnTo>
                <a:lnTo>
                  <a:pt x="246888" y="257556"/>
                </a:lnTo>
                <a:lnTo>
                  <a:pt x="249936" y="262127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956804" y="740663"/>
            <a:ext cx="241300" cy="262255"/>
          </a:xfrm>
          <a:custGeom>
            <a:avLst/>
            <a:gdLst/>
            <a:ahLst/>
            <a:cxnLst/>
            <a:rect l="l" t="t" r="r" b="b"/>
            <a:pathLst>
              <a:path w="241300" h="262255">
                <a:moveTo>
                  <a:pt x="229609" y="42672"/>
                </a:moveTo>
                <a:lnTo>
                  <a:pt x="68580" y="42672"/>
                </a:lnTo>
                <a:lnTo>
                  <a:pt x="75104" y="32099"/>
                </a:lnTo>
                <a:lnTo>
                  <a:pt x="113299" y="6429"/>
                </a:lnTo>
                <a:lnTo>
                  <a:pt x="146304" y="0"/>
                </a:lnTo>
                <a:lnTo>
                  <a:pt x="159662" y="547"/>
                </a:lnTo>
                <a:lnTo>
                  <a:pt x="200834" y="12239"/>
                </a:lnTo>
                <a:lnTo>
                  <a:pt x="229609" y="42672"/>
                </a:lnTo>
                <a:close/>
              </a:path>
              <a:path w="241300" h="262255">
                <a:moveTo>
                  <a:pt x="70104" y="262127"/>
                </a:moveTo>
                <a:lnTo>
                  <a:pt x="0" y="262127"/>
                </a:lnTo>
                <a:lnTo>
                  <a:pt x="0" y="7620"/>
                </a:lnTo>
                <a:lnTo>
                  <a:pt x="67056" y="7620"/>
                </a:lnTo>
                <a:lnTo>
                  <a:pt x="67056" y="42672"/>
                </a:lnTo>
                <a:lnTo>
                  <a:pt x="229609" y="42672"/>
                </a:lnTo>
                <a:lnTo>
                  <a:pt x="230314" y="44005"/>
                </a:lnTo>
                <a:lnTo>
                  <a:pt x="233624" y="52744"/>
                </a:lnTo>
                <a:lnTo>
                  <a:pt x="234189" y="54864"/>
                </a:lnTo>
                <a:lnTo>
                  <a:pt x="124968" y="54864"/>
                </a:lnTo>
                <a:lnTo>
                  <a:pt x="111228" y="56007"/>
                </a:lnTo>
                <a:lnTo>
                  <a:pt x="76533" y="82581"/>
                </a:lnTo>
                <a:lnTo>
                  <a:pt x="70104" y="128016"/>
                </a:lnTo>
                <a:lnTo>
                  <a:pt x="70104" y="262127"/>
                </a:lnTo>
                <a:close/>
              </a:path>
              <a:path w="241300" h="262255">
                <a:moveTo>
                  <a:pt x="240792" y="262127"/>
                </a:moveTo>
                <a:lnTo>
                  <a:pt x="170688" y="262127"/>
                </a:lnTo>
                <a:lnTo>
                  <a:pt x="170688" y="118872"/>
                </a:lnTo>
                <a:lnTo>
                  <a:pt x="169878" y="103774"/>
                </a:lnTo>
                <a:lnTo>
                  <a:pt x="154328" y="64508"/>
                </a:lnTo>
                <a:lnTo>
                  <a:pt x="124968" y="54864"/>
                </a:lnTo>
                <a:lnTo>
                  <a:pt x="234189" y="54864"/>
                </a:lnTo>
                <a:lnTo>
                  <a:pt x="240506" y="93987"/>
                </a:lnTo>
                <a:lnTo>
                  <a:pt x="240756" y="103774"/>
                </a:lnTo>
                <a:lnTo>
                  <a:pt x="240792" y="262127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241791" y="739139"/>
            <a:ext cx="253365" cy="269875"/>
          </a:xfrm>
          <a:custGeom>
            <a:avLst/>
            <a:gdLst/>
            <a:ahLst/>
            <a:cxnLst/>
            <a:rect l="l" t="t" r="r" b="b"/>
            <a:pathLst>
              <a:path w="253365" h="269875">
                <a:moveTo>
                  <a:pt x="129540" y="269747"/>
                </a:moveTo>
                <a:lnTo>
                  <a:pt x="88820" y="264604"/>
                </a:lnTo>
                <a:lnTo>
                  <a:pt x="45124" y="241744"/>
                </a:lnTo>
                <a:lnTo>
                  <a:pt x="14930" y="204025"/>
                </a:lnTo>
                <a:lnTo>
                  <a:pt x="2286" y="167068"/>
                </a:lnTo>
                <a:lnTo>
                  <a:pt x="0" y="138684"/>
                </a:lnTo>
                <a:lnTo>
                  <a:pt x="571" y="124110"/>
                </a:lnTo>
                <a:lnTo>
                  <a:pt x="9144" y="83820"/>
                </a:lnTo>
                <a:lnTo>
                  <a:pt x="26717" y="49315"/>
                </a:lnTo>
                <a:lnTo>
                  <a:pt x="64198" y="16692"/>
                </a:lnTo>
                <a:lnTo>
                  <a:pt x="101346" y="3048"/>
                </a:lnTo>
                <a:lnTo>
                  <a:pt x="131064" y="0"/>
                </a:lnTo>
                <a:lnTo>
                  <a:pt x="142470" y="523"/>
                </a:lnTo>
                <a:lnTo>
                  <a:pt x="185261" y="9810"/>
                </a:lnTo>
                <a:lnTo>
                  <a:pt x="220408" y="31289"/>
                </a:lnTo>
                <a:lnTo>
                  <a:pt x="238358" y="53340"/>
                </a:lnTo>
                <a:lnTo>
                  <a:pt x="131064" y="53340"/>
                </a:lnTo>
                <a:lnTo>
                  <a:pt x="122467" y="53887"/>
                </a:lnTo>
                <a:lnTo>
                  <a:pt x="87534" y="75318"/>
                </a:lnTo>
                <a:lnTo>
                  <a:pt x="72032" y="115300"/>
                </a:lnTo>
                <a:lnTo>
                  <a:pt x="70104" y="137160"/>
                </a:lnTo>
                <a:lnTo>
                  <a:pt x="70365" y="144041"/>
                </a:lnTo>
                <a:lnTo>
                  <a:pt x="80652" y="186047"/>
                </a:lnTo>
                <a:lnTo>
                  <a:pt x="106822" y="214074"/>
                </a:lnTo>
                <a:lnTo>
                  <a:pt x="129540" y="217932"/>
                </a:lnTo>
                <a:lnTo>
                  <a:pt x="235094" y="217932"/>
                </a:lnTo>
                <a:lnTo>
                  <a:pt x="227909" y="228909"/>
                </a:lnTo>
                <a:lnTo>
                  <a:pt x="213360" y="243840"/>
                </a:lnTo>
                <a:lnTo>
                  <a:pt x="195976" y="255603"/>
                </a:lnTo>
                <a:lnTo>
                  <a:pt x="176022" y="263652"/>
                </a:lnTo>
                <a:lnTo>
                  <a:pt x="153781" y="268271"/>
                </a:lnTo>
                <a:lnTo>
                  <a:pt x="129540" y="269747"/>
                </a:lnTo>
                <a:close/>
              </a:path>
              <a:path w="253365" h="269875">
                <a:moveTo>
                  <a:pt x="251460" y="97536"/>
                </a:moveTo>
                <a:lnTo>
                  <a:pt x="182880" y="97536"/>
                </a:lnTo>
                <a:lnTo>
                  <a:pt x="176926" y="78414"/>
                </a:lnTo>
                <a:lnTo>
                  <a:pt x="166116" y="64579"/>
                </a:lnTo>
                <a:lnTo>
                  <a:pt x="150733" y="56173"/>
                </a:lnTo>
                <a:lnTo>
                  <a:pt x="131064" y="53340"/>
                </a:lnTo>
                <a:lnTo>
                  <a:pt x="238358" y="53340"/>
                </a:lnTo>
                <a:lnTo>
                  <a:pt x="239268" y="54864"/>
                </a:lnTo>
                <a:lnTo>
                  <a:pt x="244173" y="64317"/>
                </a:lnTo>
                <a:lnTo>
                  <a:pt x="247650" y="74485"/>
                </a:lnTo>
                <a:lnTo>
                  <a:pt x="249983" y="85510"/>
                </a:lnTo>
                <a:lnTo>
                  <a:pt x="251460" y="97536"/>
                </a:lnTo>
                <a:close/>
              </a:path>
              <a:path w="253365" h="269875">
                <a:moveTo>
                  <a:pt x="235094" y="217932"/>
                </a:moveTo>
                <a:lnTo>
                  <a:pt x="129540" y="217932"/>
                </a:lnTo>
                <a:lnTo>
                  <a:pt x="141279" y="217074"/>
                </a:lnTo>
                <a:lnTo>
                  <a:pt x="151447" y="214503"/>
                </a:lnTo>
                <a:lnTo>
                  <a:pt x="178879" y="188023"/>
                </a:lnTo>
                <a:lnTo>
                  <a:pt x="184404" y="166116"/>
                </a:lnTo>
                <a:lnTo>
                  <a:pt x="252984" y="166116"/>
                </a:lnTo>
                <a:lnTo>
                  <a:pt x="247864" y="190476"/>
                </a:lnTo>
                <a:lnTo>
                  <a:pt x="239458" y="211264"/>
                </a:lnTo>
                <a:lnTo>
                  <a:pt x="235094" y="217932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522207" y="739140"/>
            <a:ext cx="255270" cy="269875"/>
          </a:xfrm>
          <a:custGeom>
            <a:avLst/>
            <a:gdLst/>
            <a:ahLst/>
            <a:cxnLst/>
            <a:rect l="l" t="t" r="r" b="b"/>
            <a:pathLst>
              <a:path w="255270" h="269875">
                <a:moveTo>
                  <a:pt x="131064" y="269748"/>
                </a:moveTo>
                <a:lnTo>
                  <a:pt x="88201" y="264604"/>
                </a:lnTo>
                <a:lnTo>
                  <a:pt x="53340" y="249174"/>
                </a:lnTo>
                <a:lnTo>
                  <a:pt x="20383" y="213550"/>
                </a:lnTo>
                <a:lnTo>
                  <a:pt x="5143" y="177641"/>
                </a:lnTo>
                <a:lnTo>
                  <a:pt x="0" y="135636"/>
                </a:lnTo>
                <a:lnTo>
                  <a:pt x="571" y="121943"/>
                </a:lnTo>
                <a:lnTo>
                  <a:pt x="9144" y="82296"/>
                </a:lnTo>
                <a:lnTo>
                  <a:pt x="28003" y="49077"/>
                </a:lnTo>
                <a:lnTo>
                  <a:pt x="65722" y="16692"/>
                </a:lnTo>
                <a:lnTo>
                  <a:pt x="102679" y="3048"/>
                </a:lnTo>
                <a:lnTo>
                  <a:pt x="131064" y="0"/>
                </a:lnTo>
                <a:lnTo>
                  <a:pt x="146518" y="857"/>
                </a:lnTo>
                <a:lnTo>
                  <a:pt x="187452" y="13716"/>
                </a:lnTo>
                <a:lnTo>
                  <a:pt x="218741" y="37290"/>
                </a:lnTo>
                <a:lnTo>
                  <a:pt x="231256" y="53340"/>
                </a:lnTo>
                <a:lnTo>
                  <a:pt x="128016" y="53340"/>
                </a:lnTo>
                <a:lnTo>
                  <a:pt x="120300" y="53863"/>
                </a:lnTo>
                <a:lnTo>
                  <a:pt x="82296" y="73152"/>
                </a:lnTo>
                <a:lnTo>
                  <a:pt x="70104" y="103632"/>
                </a:lnTo>
                <a:lnTo>
                  <a:pt x="70104" y="108204"/>
                </a:lnTo>
                <a:lnTo>
                  <a:pt x="252471" y="108204"/>
                </a:lnTo>
                <a:lnTo>
                  <a:pt x="252793" y="109751"/>
                </a:lnTo>
                <a:lnTo>
                  <a:pt x="254508" y="123634"/>
                </a:lnTo>
                <a:lnTo>
                  <a:pt x="255079" y="137802"/>
                </a:lnTo>
                <a:lnTo>
                  <a:pt x="254508" y="152400"/>
                </a:lnTo>
                <a:lnTo>
                  <a:pt x="70104" y="152400"/>
                </a:lnTo>
                <a:lnTo>
                  <a:pt x="71866" y="168402"/>
                </a:lnTo>
                <a:lnTo>
                  <a:pt x="95726" y="209573"/>
                </a:lnTo>
                <a:lnTo>
                  <a:pt x="132588" y="217932"/>
                </a:lnTo>
                <a:lnTo>
                  <a:pt x="235085" y="217932"/>
                </a:lnTo>
                <a:lnTo>
                  <a:pt x="231648" y="224028"/>
                </a:lnTo>
                <a:lnTo>
                  <a:pt x="188499" y="258818"/>
                </a:lnTo>
                <a:lnTo>
                  <a:pt x="151923" y="268581"/>
                </a:lnTo>
                <a:lnTo>
                  <a:pt x="131064" y="269748"/>
                </a:lnTo>
                <a:close/>
              </a:path>
              <a:path w="255270" h="269875">
                <a:moveTo>
                  <a:pt x="252471" y="108204"/>
                </a:moveTo>
                <a:lnTo>
                  <a:pt x="184404" y="108204"/>
                </a:lnTo>
                <a:lnTo>
                  <a:pt x="181546" y="96226"/>
                </a:lnTo>
                <a:lnTo>
                  <a:pt x="177546" y="85534"/>
                </a:lnTo>
                <a:lnTo>
                  <a:pt x="150495" y="56959"/>
                </a:lnTo>
                <a:lnTo>
                  <a:pt x="128016" y="53340"/>
                </a:lnTo>
                <a:lnTo>
                  <a:pt x="231256" y="53340"/>
                </a:lnTo>
                <a:lnTo>
                  <a:pt x="234505" y="58078"/>
                </a:lnTo>
                <a:lnTo>
                  <a:pt x="240792" y="69913"/>
                </a:lnTo>
                <a:lnTo>
                  <a:pt x="245935" y="82605"/>
                </a:lnTo>
                <a:lnTo>
                  <a:pt x="249936" y="96012"/>
                </a:lnTo>
                <a:lnTo>
                  <a:pt x="252471" y="108204"/>
                </a:lnTo>
                <a:close/>
              </a:path>
              <a:path w="255270" h="269875">
                <a:moveTo>
                  <a:pt x="235085" y="217932"/>
                </a:moveTo>
                <a:lnTo>
                  <a:pt x="132588" y="217932"/>
                </a:lnTo>
                <a:lnTo>
                  <a:pt x="142589" y="217336"/>
                </a:lnTo>
                <a:lnTo>
                  <a:pt x="152019" y="215455"/>
                </a:lnTo>
                <a:lnTo>
                  <a:pt x="186094" y="190976"/>
                </a:lnTo>
                <a:lnTo>
                  <a:pt x="188976" y="184404"/>
                </a:lnTo>
                <a:lnTo>
                  <a:pt x="249936" y="184404"/>
                </a:lnTo>
                <a:lnTo>
                  <a:pt x="241935" y="205787"/>
                </a:lnTo>
                <a:lnTo>
                  <a:pt x="235085" y="217932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1625072" y="4863084"/>
            <a:ext cx="236220" cy="350520"/>
          </a:xfrm>
          <a:custGeom>
            <a:avLst/>
            <a:gdLst/>
            <a:ahLst/>
            <a:cxnLst/>
            <a:rect l="l" t="t" r="r" b="b"/>
            <a:pathLst>
              <a:path w="236220" h="350520">
                <a:moveTo>
                  <a:pt x="45720" y="181356"/>
                </a:moveTo>
                <a:lnTo>
                  <a:pt x="9144" y="179832"/>
                </a:lnTo>
                <a:lnTo>
                  <a:pt x="42672" y="0"/>
                </a:lnTo>
                <a:lnTo>
                  <a:pt x="214884" y="0"/>
                </a:lnTo>
                <a:lnTo>
                  <a:pt x="214884" y="36576"/>
                </a:lnTo>
                <a:lnTo>
                  <a:pt x="73152" y="36576"/>
                </a:lnTo>
                <a:lnTo>
                  <a:pt x="54864" y="135636"/>
                </a:lnTo>
                <a:lnTo>
                  <a:pt x="56388" y="137160"/>
                </a:lnTo>
                <a:lnTo>
                  <a:pt x="196906" y="137160"/>
                </a:lnTo>
                <a:lnTo>
                  <a:pt x="202692" y="141732"/>
                </a:lnTo>
                <a:lnTo>
                  <a:pt x="209525" y="149352"/>
                </a:lnTo>
                <a:lnTo>
                  <a:pt x="111252" y="149352"/>
                </a:lnTo>
                <a:lnTo>
                  <a:pt x="101250" y="149923"/>
                </a:lnTo>
                <a:lnTo>
                  <a:pt x="58483" y="168783"/>
                </a:lnTo>
                <a:lnTo>
                  <a:pt x="51744" y="174783"/>
                </a:lnTo>
                <a:lnTo>
                  <a:pt x="45720" y="181356"/>
                </a:lnTo>
                <a:close/>
              </a:path>
              <a:path w="236220" h="350520">
                <a:moveTo>
                  <a:pt x="196906" y="137160"/>
                </a:moveTo>
                <a:lnTo>
                  <a:pt x="56388" y="137160"/>
                </a:lnTo>
                <a:lnTo>
                  <a:pt x="62412" y="130873"/>
                </a:lnTo>
                <a:lnTo>
                  <a:pt x="103632" y="114109"/>
                </a:lnTo>
                <a:lnTo>
                  <a:pt x="121920" y="112776"/>
                </a:lnTo>
                <a:lnTo>
                  <a:pt x="133326" y="113109"/>
                </a:lnTo>
                <a:lnTo>
                  <a:pt x="176117" y="124372"/>
                </a:lnTo>
                <a:lnTo>
                  <a:pt x="196906" y="137160"/>
                </a:lnTo>
                <a:close/>
              </a:path>
              <a:path w="236220" h="350520">
                <a:moveTo>
                  <a:pt x="204216" y="313944"/>
                </a:moveTo>
                <a:lnTo>
                  <a:pt x="117348" y="313944"/>
                </a:lnTo>
                <a:lnTo>
                  <a:pt x="124206" y="313634"/>
                </a:lnTo>
                <a:lnTo>
                  <a:pt x="131064" y="312610"/>
                </a:lnTo>
                <a:lnTo>
                  <a:pt x="169164" y="292607"/>
                </a:lnTo>
                <a:lnTo>
                  <a:pt x="188166" y="258413"/>
                </a:lnTo>
                <a:lnTo>
                  <a:pt x="192024" y="230124"/>
                </a:lnTo>
                <a:lnTo>
                  <a:pt x="191500" y="221241"/>
                </a:lnTo>
                <a:lnTo>
                  <a:pt x="178689" y="183261"/>
                </a:lnTo>
                <a:lnTo>
                  <a:pt x="169164" y="172212"/>
                </a:lnTo>
                <a:lnTo>
                  <a:pt x="164068" y="166806"/>
                </a:lnTo>
                <a:lnTo>
                  <a:pt x="128587" y="150685"/>
                </a:lnTo>
                <a:lnTo>
                  <a:pt x="111252" y="149352"/>
                </a:lnTo>
                <a:lnTo>
                  <a:pt x="209525" y="149352"/>
                </a:lnTo>
                <a:lnTo>
                  <a:pt x="231076" y="191809"/>
                </a:lnTo>
                <a:lnTo>
                  <a:pt x="236220" y="233171"/>
                </a:lnTo>
                <a:lnTo>
                  <a:pt x="235672" y="244363"/>
                </a:lnTo>
                <a:lnTo>
                  <a:pt x="223718" y="287369"/>
                </a:lnTo>
                <a:lnTo>
                  <a:pt x="211669" y="305657"/>
                </a:lnTo>
                <a:lnTo>
                  <a:pt x="204216" y="313944"/>
                </a:lnTo>
                <a:close/>
              </a:path>
              <a:path w="236220" h="350520">
                <a:moveTo>
                  <a:pt x="112776" y="350520"/>
                </a:moveTo>
                <a:lnTo>
                  <a:pt x="68580" y="342900"/>
                </a:lnTo>
                <a:lnTo>
                  <a:pt x="33528" y="324612"/>
                </a:lnTo>
                <a:lnTo>
                  <a:pt x="9144" y="292607"/>
                </a:lnTo>
                <a:lnTo>
                  <a:pt x="0" y="249936"/>
                </a:lnTo>
                <a:lnTo>
                  <a:pt x="42672" y="249936"/>
                </a:lnTo>
                <a:lnTo>
                  <a:pt x="42672" y="259080"/>
                </a:lnTo>
                <a:lnTo>
                  <a:pt x="48768" y="274319"/>
                </a:lnTo>
                <a:lnTo>
                  <a:pt x="75438" y="303657"/>
                </a:lnTo>
                <a:lnTo>
                  <a:pt x="117348" y="313944"/>
                </a:lnTo>
                <a:lnTo>
                  <a:pt x="204216" y="313944"/>
                </a:lnTo>
                <a:lnTo>
                  <a:pt x="196548" y="321635"/>
                </a:lnTo>
                <a:lnTo>
                  <a:pt x="154138" y="344733"/>
                </a:lnTo>
                <a:lnTo>
                  <a:pt x="127325" y="349924"/>
                </a:lnTo>
                <a:lnTo>
                  <a:pt x="112776" y="3505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1896343" y="4856987"/>
            <a:ext cx="242570" cy="350520"/>
          </a:xfrm>
          <a:custGeom>
            <a:avLst/>
            <a:gdLst/>
            <a:ahLst/>
            <a:cxnLst/>
            <a:rect l="l" t="t" r="r" b="b"/>
            <a:pathLst>
              <a:path w="242570" h="350520">
                <a:moveTo>
                  <a:pt x="242316" y="268224"/>
                </a:moveTo>
                <a:lnTo>
                  <a:pt x="0" y="268224"/>
                </a:lnTo>
                <a:lnTo>
                  <a:pt x="0" y="227076"/>
                </a:lnTo>
                <a:lnTo>
                  <a:pt x="160020" y="0"/>
                </a:lnTo>
                <a:lnTo>
                  <a:pt x="193548" y="0"/>
                </a:lnTo>
                <a:lnTo>
                  <a:pt x="193548" y="59436"/>
                </a:lnTo>
                <a:lnTo>
                  <a:pt x="153924" y="59436"/>
                </a:lnTo>
                <a:lnTo>
                  <a:pt x="36576" y="231648"/>
                </a:lnTo>
                <a:lnTo>
                  <a:pt x="242316" y="231648"/>
                </a:lnTo>
                <a:lnTo>
                  <a:pt x="242316" y="268224"/>
                </a:lnTo>
                <a:close/>
              </a:path>
              <a:path w="242570" h="350520">
                <a:moveTo>
                  <a:pt x="193548" y="231648"/>
                </a:moveTo>
                <a:lnTo>
                  <a:pt x="153924" y="231648"/>
                </a:lnTo>
                <a:lnTo>
                  <a:pt x="153924" y="59436"/>
                </a:lnTo>
                <a:lnTo>
                  <a:pt x="193548" y="59436"/>
                </a:lnTo>
                <a:lnTo>
                  <a:pt x="193548" y="231648"/>
                </a:lnTo>
                <a:close/>
              </a:path>
              <a:path w="242570" h="350520">
                <a:moveTo>
                  <a:pt x="193548" y="350520"/>
                </a:moveTo>
                <a:lnTo>
                  <a:pt x="153924" y="350520"/>
                </a:lnTo>
                <a:lnTo>
                  <a:pt x="153924" y="268224"/>
                </a:lnTo>
                <a:lnTo>
                  <a:pt x="193548" y="268224"/>
                </a:lnTo>
                <a:lnTo>
                  <a:pt x="193548" y="3505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2150852" y="4844796"/>
            <a:ext cx="181610" cy="370840"/>
          </a:xfrm>
          <a:custGeom>
            <a:avLst/>
            <a:gdLst/>
            <a:ahLst/>
            <a:cxnLst/>
            <a:rect l="l" t="t" r="r" b="b"/>
            <a:pathLst>
              <a:path w="181609" h="370839">
                <a:moveTo>
                  <a:pt x="35051" y="370332"/>
                </a:moveTo>
                <a:lnTo>
                  <a:pt x="0" y="370332"/>
                </a:lnTo>
                <a:lnTo>
                  <a:pt x="144779" y="0"/>
                </a:lnTo>
                <a:lnTo>
                  <a:pt x="181355" y="0"/>
                </a:lnTo>
                <a:lnTo>
                  <a:pt x="35051" y="3703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2339915" y="4856988"/>
            <a:ext cx="236220" cy="356870"/>
          </a:xfrm>
          <a:custGeom>
            <a:avLst/>
            <a:gdLst/>
            <a:ahLst/>
            <a:cxnLst/>
            <a:rect l="l" t="t" r="r" b="b"/>
            <a:pathLst>
              <a:path w="236220" h="356870">
                <a:moveTo>
                  <a:pt x="111164" y="230124"/>
                </a:moveTo>
                <a:lnTo>
                  <a:pt x="63920" y="220980"/>
                </a:lnTo>
                <a:lnTo>
                  <a:pt x="28868" y="196596"/>
                </a:lnTo>
                <a:lnTo>
                  <a:pt x="7532" y="160020"/>
                </a:lnTo>
                <a:lnTo>
                  <a:pt x="45" y="115824"/>
                </a:lnTo>
                <a:lnTo>
                  <a:pt x="0" y="110894"/>
                </a:lnTo>
                <a:lnTo>
                  <a:pt x="484" y="100488"/>
                </a:lnTo>
                <a:lnTo>
                  <a:pt x="13914" y="57054"/>
                </a:lnTo>
                <a:lnTo>
                  <a:pt x="40227" y="23907"/>
                </a:lnTo>
                <a:lnTo>
                  <a:pt x="80589" y="3857"/>
                </a:lnTo>
                <a:lnTo>
                  <a:pt x="115736" y="0"/>
                </a:lnTo>
                <a:lnTo>
                  <a:pt x="128047" y="333"/>
                </a:lnTo>
                <a:lnTo>
                  <a:pt x="173219" y="11882"/>
                </a:lnTo>
                <a:lnTo>
                  <a:pt x="203370" y="36576"/>
                </a:lnTo>
                <a:lnTo>
                  <a:pt x="114212" y="36576"/>
                </a:lnTo>
                <a:lnTo>
                  <a:pt x="104497" y="36885"/>
                </a:lnTo>
                <a:lnTo>
                  <a:pt x="64849" y="55530"/>
                </a:lnTo>
                <a:lnTo>
                  <a:pt x="48680" y="88392"/>
                </a:lnTo>
                <a:lnTo>
                  <a:pt x="46680" y="95511"/>
                </a:lnTo>
                <a:lnTo>
                  <a:pt x="45251" y="103060"/>
                </a:lnTo>
                <a:lnTo>
                  <a:pt x="44394" y="110894"/>
                </a:lnTo>
                <a:lnTo>
                  <a:pt x="44108" y="118872"/>
                </a:lnTo>
                <a:lnTo>
                  <a:pt x="44418" y="125730"/>
                </a:lnTo>
                <a:lnTo>
                  <a:pt x="45442" y="132588"/>
                </a:lnTo>
                <a:lnTo>
                  <a:pt x="47323" y="139446"/>
                </a:lnTo>
                <a:lnTo>
                  <a:pt x="50204" y="146304"/>
                </a:lnTo>
                <a:lnTo>
                  <a:pt x="52776" y="152900"/>
                </a:lnTo>
                <a:lnTo>
                  <a:pt x="80208" y="183761"/>
                </a:lnTo>
                <a:lnTo>
                  <a:pt x="114212" y="193548"/>
                </a:lnTo>
                <a:lnTo>
                  <a:pt x="184892" y="193548"/>
                </a:lnTo>
                <a:lnTo>
                  <a:pt x="178220" y="201168"/>
                </a:lnTo>
                <a:lnTo>
                  <a:pt x="136501" y="226695"/>
                </a:lnTo>
                <a:lnTo>
                  <a:pt x="124332" y="229266"/>
                </a:lnTo>
                <a:lnTo>
                  <a:pt x="111164" y="230124"/>
                </a:lnTo>
                <a:close/>
              </a:path>
              <a:path w="236220" h="356870">
                <a:moveTo>
                  <a:pt x="184892" y="193548"/>
                </a:moveTo>
                <a:lnTo>
                  <a:pt x="114212" y="193548"/>
                </a:lnTo>
                <a:lnTo>
                  <a:pt x="122189" y="193024"/>
                </a:lnTo>
                <a:lnTo>
                  <a:pt x="130024" y="191643"/>
                </a:lnTo>
                <a:lnTo>
                  <a:pt x="167552" y="170688"/>
                </a:lnTo>
                <a:lnTo>
                  <a:pt x="184697" y="130873"/>
                </a:lnTo>
                <a:lnTo>
                  <a:pt x="185731" y="112776"/>
                </a:lnTo>
                <a:lnTo>
                  <a:pt x="185554" y="107846"/>
                </a:lnTo>
                <a:lnTo>
                  <a:pt x="171838" y="65412"/>
                </a:lnTo>
                <a:lnTo>
                  <a:pt x="137572" y="39790"/>
                </a:lnTo>
                <a:lnTo>
                  <a:pt x="114212" y="36576"/>
                </a:lnTo>
                <a:lnTo>
                  <a:pt x="203370" y="36576"/>
                </a:lnTo>
                <a:lnTo>
                  <a:pt x="221868" y="69961"/>
                </a:lnTo>
                <a:lnTo>
                  <a:pt x="233846" y="121920"/>
                </a:lnTo>
                <a:lnTo>
                  <a:pt x="236068" y="164949"/>
                </a:lnTo>
                <a:lnTo>
                  <a:pt x="236001" y="170878"/>
                </a:lnTo>
                <a:lnTo>
                  <a:pt x="235576" y="181356"/>
                </a:lnTo>
                <a:lnTo>
                  <a:pt x="193460" y="181356"/>
                </a:lnTo>
                <a:lnTo>
                  <a:pt x="186269" y="191976"/>
                </a:lnTo>
                <a:lnTo>
                  <a:pt x="184892" y="193548"/>
                </a:lnTo>
                <a:close/>
              </a:path>
              <a:path w="236220" h="356870">
                <a:moveTo>
                  <a:pt x="197802" y="320040"/>
                </a:moveTo>
                <a:lnTo>
                  <a:pt x="114212" y="320040"/>
                </a:lnTo>
                <a:lnTo>
                  <a:pt x="132476" y="317777"/>
                </a:lnTo>
                <a:lnTo>
                  <a:pt x="148312" y="311086"/>
                </a:lnTo>
                <a:lnTo>
                  <a:pt x="181030" y="265795"/>
                </a:lnTo>
                <a:lnTo>
                  <a:pt x="191412" y="214264"/>
                </a:lnTo>
                <a:lnTo>
                  <a:pt x="193460" y="181356"/>
                </a:lnTo>
                <a:lnTo>
                  <a:pt x="235576" y="181356"/>
                </a:lnTo>
                <a:lnTo>
                  <a:pt x="234394" y="210550"/>
                </a:lnTo>
                <a:lnTo>
                  <a:pt x="229084" y="248031"/>
                </a:lnTo>
                <a:lnTo>
                  <a:pt x="220059" y="280368"/>
                </a:lnTo>
                <a:lnTo>
                  <a:pt x="207176" y="307848"/>
                </a:lnTo>
                <a:lnTo>
                  <a:pt x="197802" y="320040"/>
                </a:lnTo>
                <a:close/>
              </a:path>
              <a:path w="236220" h="356870">
                <a:moveTo>
                  <a:pt x="114212" y="356616"/>
                </a:moveTo>
                <a:lnTo>
                  <a:pt x="74207" y="350901"/>
                </a:lnTo>
                <a:lnTo>
                  <a:pt x="27892" y="321135"/>
                </a:lnTo>
                <a:lnTo>
                  <a:pt x="7532" y="266700"/>
                </a:lnTo>
                <a:lnTo>
                  <a:pt x="50204" y="266700"/>
                </a:lnTo>
                <a:lnTo>
                  <a:pt x="52466" y="278677"/>
                </a:lnTo>
                <a:lnTo>
                  <a:pt x="56872" y="289369"/>
                </a:lnTo>
                <a:lnTo>
                  <a:pt x="91162" y="316611"/>
                </a:lnTo>
                <a:lnTo>
                  <a:pt x="114212" y="320040"/>
                </a:lnTo>
                <a:lnTo>
                  <a:pt x="197802" y="320040"/>
                </a:lnTo>
                <a:lnTo>
                  <a:pt x="190936" y="328969"/>
                </a:lnTo>
                <a:lnTo>
                  <a:pt x="169838" y="344233"/>
                </a:lnTo>
                <a:lnTo>
                  <a:pt x="144168" y="353496"/>
                </a:lnTo>
                <a:lnTo>
                  <a:pt x="114212" y="3566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2760452" y="5132832"/>
            <a:ext cx="250190" cy="0"/>
          </a:xfrm>
          <a:custGeom>
            <a:avLst/>
            <a:gdLst/>
            <a:ahLst/>
            <a:cxnLst/>
            <a:rect l="l" t="t" r="r" b="b"/>
            <a:pathLst>
              <a:path w="250190">
                <a:moveTo>
                  <a:pt x="0" y="0"/>
                </a:moveTo>
                <a:lnTo>
                  <a:pt x="249936" y="0"/>
                </a:lnTo>
              </a:path>
            </a:pathLst>
          </a:custGeom>
          <a:ln w="335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2760452" y="5032247"/>
            <a:ext cx="250190" cy="0"/>
          </a:xfrm>
          <a:custGeom>
            <a:avLst/>
            <a:gdLst/>
            <a:ahLst/>
            <a:cxnLst/>
            <a:rect l="l" t="t" r="r" b="b"/>
            <a:pathLst>
              <a:path w="250190">
                <a:moveTo>
                  <a:pt x="0" y="0"/>
                </a:moveTo>
                <a:lnTo>
                  <a:pt x="249936" y="0"/>
                </a:lnTo>
              </a:path>
            </a:pathLst>
          </a:custGeom>
          <a:ln w="335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3182632" y="4853940"/>
            <a:ext cx="254635" cy="360045"/>
          </a:xfrm>
          <a:custGeom>
            <a:avLst/>
            <a:gdLst/>
            <a:ahLst/>
            <a:cxnLst/>
            <a:rect l="l" t="t" r="r" b="b"/>
            <a:pathLst>
              <a:path w="254634" h="360045">
                <a:moveTo>
                  <a:pt x="132556" y="359664"/>
                </a:moveTo>
                <a:lnTo>
                  <a:pt x="81978" y="350019"/>
                </a:lnTo>
                <a:lnTo>
                  <a:pt x="44545" y="325945"/>
                </a:lnTo>
                <a:lnTo>
                  <a:pt x="19994" y="290155"/>
                </a:lnTo>
                <a:lnTo>
                  <a:pt x="6064" y="245363"/>
                </a:lnTo>
                <a:lnTo>
                  <a:pt x="277" y="196715"/>
                </a:lnTo>
                <a:lnTo>
                  <a:pt x="0" y="178307"/>
                </a:lnTo>
                <a:lnTo>
                  <a:pt x="308" y="163734"/>
                </a:lnTo>
                <a:lnTo>
                  <a:pt x="7588" y="115823"/>
                </a:lnTo>
                <a:lnTo>
                  <a:pt x="23018" y="71675"/>
                </a:lnTo>
                <a:lnTo>
                  <a:pt x="48926" y="34861"/>
                </a:lnTo>
                <a:lnTo>
                  <a:pt x="86526" y="8358"/>
                </a:lnTo>
                <a:lnTo>
                  <a:pt x="135604" y="0"/>
                </a:lnTo>
                <a:lnTo>
                  <a:pt x="146748" y="309"/>
                </a:lnTo>
                <a:lnTo>
                  <a:pt x="186515" y="9810"/>
                </a:lnTo>
                <a:lnTo>
                  <a:pt x="224377" y="37909"/>
                </a:lnTo>
                <a:lnTo>
                  <a:pt x="233826" y="53339"/>
                </a:lnTo>
                <a:lnTo>
                  <a:pt x="134080" y="53339"/>
                </a:lnTo>
                <a:lnTo>
                  <a:pt x="125245" y="53935"/>
                </a:lnTo>
                <a:lnTo>
                  <a:pt x="91789" y="76580"/>
                </a:lnTo>
                <a:lnTo>
                  <a:pt x="73906" y="116085"/>
                </a:lnTo>
                <a:lnTo>
                  <a:pt x="68548" y="158495"/>
                </a:lnTo>
                <a:lnTo>
                  <a:pt x="229444" y="158495"/>
                </a:lnTo>
                <a:lnTo>
                  <a:pt x="233629" y="163829"/>
                </a:lnTo>
                <a:lnTo>
                  <a:pt x="239236" y="172592"/>
                </a:lnTo>
                <a:lnTo>
                  <a:pt x="239784" y="173735"/>
                </a:lnTo>
                <a:lnTo>
                  <a:pt x="131032" y="173735"/>
                </a:lnTo>
                <a:lnTo>
                  <a:pt x="124198" y="174021"/>
                </a:lnTo>
                <a:lnTo>
                  <a:pt x="83788" y="198119"/>
                </a:lnTo>
                <a:lnTo>
                  <a:pt x="74644" y="220979"/>
                </a:lnTo>
                <a:lnTo>
                  <a:pt x="74715" y="245721"/>
                </a:lnTo>
                <a:lnTo>
                  <a:pt x="88360" y="281939"/>
                </a:lnTo>
                <a:lnTo>
                  <a:pt x="121888" y="301751"/>
                </a:lnTo>
                <a:lnTo>
                  <a:pt x="236174" y="301751"/>
                </a:lnTo>
                <a:lnTo>
                  <a:pt x="234854" y="304228"/>
                </a:lnTo>
                <a:lnTo>
                  <a:pt x="203041" y="337756"/>
                </a:lnTo>
                <a:lnTo>
                  <a:pt x="158845" y="357187"/>
                </a:lnTo>
                <a:lnTo>
                  <a:pt x="145986" y="359068"/>
                </a:lnTo>
                <a:lnTo>
                  <a:pt x="132556" y="359664"/>
                </a:lnTo>
                <a:close/>
              </a:path>
              <a:path w="254634" h="360045">
                <a:moveTo>
                  <a:pt x="248380" y="96011"/>
                </a:moveTo>
                <a:lnTo>
                  <a:pt x="181324" y="96011"/>
                </a:lnTo>
                <a:lnTo>
                  <a:pt x="178704" y="87391"/>
                </a:lnTo>
                <a:lnTo>
                  <a:pt x="175228" y="79628"/>
                </a:lnTo>
                <a:lnTo>
                  <a:pt x="142914" y="53959"/>
                </a:lnTo>
                <a:lnTo>
                  <a:pt x="134080" y="53339"/>
                </a:lnTo>
                <a:lnTo>
                  <a:pt x="233826" y="53339"/>
                </a:lnTo>
                <a:lnTo>
                  <a:pt x="235275" y="56006"/>
                </a:lnTo>
                <a:lnTo>
                  <a:pt x="239593" y="64079"/>
                </a:lnTo>
                <a:lnTo>
                  <a:pt x="243236" y="73723"/>
                </a:lnTo>
                <a:lnTo>
                  <a:pt x="246022" y="84224"/>
                </a:lnTo>
                <a:lnTo>
                  <a:pt x="248380" y="96011"/>
                </a:lnTo>
                <a:close/>
              </a:path>
              <a:path w="254634" h="360045">
                <a:moveTo>
                  <a:pt x="229444" y="158495"/>
                </a:moveTo>
                <a:lnTo>
                  <a:pt x="68548" y="158495"/>
                </a:lnTo>
                <a:lnTo>
                  <a:pt x="76573" y="148828"/>
                </a:lnTo>
                <a:lnTo>
                  <a:pt x="112649" y="125539"/>
                </a:lnTo>
                <a:lnTo>
                  <a:pt x="147796" y="120395"/>
                </a:lnTo>
                <a:lnTo>
                  <a:pt x="158321" y="120967"/>
                </a:lnTo>
                <a:lnTo>
                  <a:pt x="201326" y="134659"/>
                </a:lnTo>
                <a:lnTo>
                  <a:pt x="229444" y="158495"/>
                </a:lnTo>
                <a:close/>
              </a:path>
              <a:path w="254634" h="360045">
                <a:moveTo>
                  <a:pt x="236174" y="301751"/>
                </a:moveTo>
                <a:lnTo>
                  <a:pt x="138652" y="301751"/>
                </a:lnTo>
                <a:lnTo>
                  <a:pt x="153892" y="295655"/>
                </a:lnTo>
                <a:lnTo>
                  <a:pt x="159988" y="292607"/>
                </a:lnTo>
                <a:lnTo>
                  <a:pt x="170656" y="281939"/>
                </a:lnTo>
                <a:lnTo>
                  <a:pt x="175228" y="275843"/>
                </a:lnTo>
                <a:lnTo>
                  <a:pt x="178276" y="268223"/>
                </a:lnTo>
                <a:lnTo>
                  <a:pt x="179800" y="262127"/>
                </a:lnTo>
                <a:lnTo>
                  <a:pt x="182848" y="254507"/>
                </a:lnTo>
                <a:lnTo>
                  <a:pt x="184312" y="245721"/>
                </a:lnTo>
                <a:lnTo>
                  <a:pt x="184372" y="230123"/>
                </a:lnTo>
                <a:lnTo>
                  <a:pt x="181324" y="214883"/>
                </a:lnTo>
                <a:lnTo>
                  <a:pt x="153892" y="178307"/>
                </a:lnTo>
                <a:lnTo>
                  <a:pt x="140176" y="173735"/>
                </a:lnTo>
                <a:lnTo>
                  <a:pt x="239784" y="173735"/>
                </a:lnTo>
                <a:lnTo>
                  <a:pt x="252380" y="212597"/>
                </a:lnTo>
                <a:lnTo>
                  <a:pt x="254476" y="233171"/>
                </a:lnTo>
                <a:lnTo>
                  <a:pt x="253904" y="245721"/>
                </a:lnTo>
                <a:lnTo>
                  <a:pt x="252190" y="258127"/>
                </a:lnTo>
                <a:lnTo>
                  <a:pt x="249332" y="270248"/>
                </a:lnTo>
                <a:lnTo>
                  <a:pt x="245332" y="281939"/>
                </a:lnTo>
                <a:lnTo>
                  <a:pt x="240450" y="293727"/>
                </a:lnTo>
                <a:lnTo>
                  <a:pt x="236174" y="3017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82084" y="1421891"/>
            <a:ext cx="4389120" cy="605155"/>
          </a:xfrm>
          <a:custGeom>
            <a:avLst/>
            <a:gdLst/>
            <a:ahLst/>
            <a:cxnLst/>
            <a:rect l="l" t="t" r="r" b="b"/>
            <a:pathLst>
              <a:path w="4389120" h="605155">
                <a:moveTo>
                  <a:pt x="0" y="0"/>
                </a:moveTo>
                <a:lnTo>
                  <a:pt x="4389120" y="0"/>
                </a:lnTo>
                <a:lnTo>
                  <a:pt x="4389120" y="605028"/>
                </a:lnTo>
                <a:lnTo>
                  <a:pt x="0" y="605028"/>
                </a:lnTo>
                <a:lnTo>
                  <a:pt x="0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869680" y="1421891"/>
            <a:ext cx="2196465" cy="605155"/>
          </a:xfrm>
          <a:custGeom>
            <a:avLst/>
            <a:gdLst/>
            <a:ahLst/>
            <a:cxnLst/>
            <a:rect l="l" t="t" r="r" b="b"/>
            <a:pathLst>
              <a:path w="2196465" h="605155">
                <a:moveTo>
                  <a:pt x="0" y="0"/>
                </a:moveTo>
                <a:lnTo>
                  <a:pt x="2196084" y="0"/>
                </a:lnTo>
                <a:lnTo>
                  <a:pt x="2196084" y="605028"/>
                </a:lnTo>
                <a:lnTo>
                  <a:pt x="0" y="605028"/>
                </a:lnTo>
                <a:lnTo>
                  <a:pt x="0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82084" y="2630424"/>
            <a:ext cx="4389120" cy="605155"/>
          </a:xfrm>
          <a:custGeom>
            <a:avLst/>
            <a:gdLst/>
            <a:ahLst/>
            <a:cxnLst/>
            <a:rect l="l" t="t" r="r" b="b"/>
            <a:pathLst>
              <a:path w="4389120" h="605155">
                <a:moveTo>
                  <a:pt x="0" y="0"/>
                </a:moveTo>
                <a:lnTo>
                  <a:pt x="4389120" y="0"/>
                </a:lnTo>
                <a:lnTo>
                  <a:pt x="4389120" y="605027"/>
                </a:lnTo>
                <a:lnTo>
                  <a:pt x="0" y="605027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869680" y="2630424"/>
            <a:ext cx="2196465" cy="605155"/>
          </a:xfrm>
          <a:custGeom>
            <a:avLst/>
            <a:gdLst/>
            <a:ahLst/>
            <a:cxnLst/>
            <a:rect l="l" t="t" r="r" b="b"/>
            <a:pathLst>
              <a:path w="2196465" h="605155">
                <a:moveTo>
                  <a:pt x="0" y="0"/>
                </a:moveTo>
                <a:lnTo>
                  <a:pt x="2196084" y="0"/>
                </a:lnTo>
                <a:lnTo>
                  <a:pt x="2196084" y="605027"/>
                </a:lnTo>
                <a:lnTo>
                  <a:pt x="0" y="605027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82084" y="3838956"/>
            <a:ext cx="4389120" cy="605155"/>
          </a:xfrm>
          <a:custGeom>
            <a:avLst/>
            <a:gdLst/>
            <a:ahLst/>
            <a:cxnLst/>
            <a:rect l="l" t="t" r="r" b="b"/>
            <a:pathLst>
              <a:path w="4389120" h="605154">
                <a:moveTo>
                  <a:pt x="0" y="0"/>
                </a:moveTo>
                <a:lnTo>
                  <a:pt x="4389120" y="0"/>
                </a:lnTo>
                <a:lnTo>
                  <a:pt x="4389120" y="605027"/>
                </a:lnTo>
                <a:lnTo>
                  <a:pt x="0" y="605027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869680" y="3838956"/>
            <a:ext cx="2196465" cy="605155"/>
          </a:xfrm>
          <a:custGeom>
            <a:avLst/>
            <a:gdLst/>
            <a:ahLst/>
            <a:cxnLst/>
            <a:rect l="l" t="t" r="r" b="b"/>
            <a:pathLst>
              <a:path w="2196465" h="605154">
                <a:moveTo>
                  <a:pt x="0" y="0"/>
                </a:moveTo>
                <a:lnTo>
                  <a:pt x="2196084" y="0"/>
                </a:lnTo>
                <a:lnTo>
                  <a:pt x="2196084" y="605027"/>
                </a:lnTo>
                <a:lnTo>
                  <a:pt x="0" y="605027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82084" y="5047488"/>
            <a:ext cx="4389120" cy="607060"/>
          </a:xfrm>
          <a:custGeom>
            <a:avLst/>
            <a:gdLst/>
            <a:ahLst/>
            <a:cxnLst/>
            <a:rect l="l" t="t" r="r" b="b"/>
            <a:pathLst>
              <a:path w="4389120" h="607060">
                <a:moveTo>
                  <a:pt x="0" y="0"/>
                </a:moveTo>
                <a:lnTo>
                  <a:pt x="4389120" y="0"/>
                </a:lnTo>
                <a:lnTo>
                  <a:pt x="4389120" y="606551"/>
                </a:lnTo>
                <a:lnTo>
                  <a:pt x="0" y="606551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869680" y="5047488"/>
            <a:ext cx="2196465" cy="607060"/>
          </a:xfrm>
          <a:custGeom>
            <a:avLst/>
            <a:gdLst/>
            <a:ahLst/>
            <a:cxnLst/>
            <a:rect l="l" t="t" r="r" b="b"/>
            <a:pathLst>
              <a:path w="2196465" h="607060">
                <a:moveTo>
                  <a:pt x="0" y="0"/>
                </a:moveTo>
                <a:lnTo>
                  <a:pt x="2196084" y="0"/>
                </a:lnTo>
                <a:lnTo>
                  <a:pt x="2196084" y="606551"/>
                </a:lnTo>
                <a:lnTo>
                  <a:pt x="0" y="606551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82084" y="6256020"/>
            <a:ext cx="4389120" cy="607060"/>
          </a:xfrm>
          <a:custGeom>
            <a:avLst/>
            <a:gdLst/>
            <a:ahLst/>
            <a:cxnLst/>
            <a:rect l="l" t="t" r="r" b="b"/>
            <a:pathLst>
              <a:path w="4389120" h="607059">
                <a:moveTo>
                  <a:pt x="0" y="0"/>
                </a:moveTo>
                <a:lnTo>
                  <a:pt x="4389120" y="0"/>
                </a:lnTo>
                <a:lnTo>
                  <a:pt x="4389120" y="606551"/>
                </a:lnTo>
                <a:lnTo>
                  <a:pt x="0" y="606551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869680" y="6256020"/>
            <a:ext cx="2196465" cy="607060"/>
          </a:xfrm>
          <a:custGeom>
            <a:avLst/>
            <a:gdLst/>
            <a:ahLst/>
            <a:cxnLst/>
            <a:rect l="l" t="t" r="r" b="b"/>
            <a:pathLst>
              <a:path w="2196465" h="607059">
                <a:moveTo>
                  <a:pt x="0" y="0"/>
                </a:moveTo>
                <a:lnTo>
                  <a:pt x="2196084" y="0"/>
                </a:lnTo>
                <a:lnTo>
                  <a:pt x="2196084" y="606551"/>
                </a:lnTo>
                <a:lnTo>
                  <a:pt x="0" y="606551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82084" y="7464552"/>
            <a:ext cx="4389120" cy="567055"/>
          </a:xfrm>
          <a:custGeom>
            <a:avLst/>
            <a:gdLst/>
            <a:ahLst/>
            <a:cxnLst/>
            <a:rect l="l" t="t" r="r" b="b"/>
            <a:pathLst>
              <a:path w="4389120" h="567054">
                <a:moveTo>
                  <a:pt x="0" y="566928"/>
                </a:moveTo>
                <a:lnTo>
                  <a:pt x="4389120" y="566928"/>
                </a:lnTo>
                <a:lnTo>
                  <a:pt x="4389120" y="0"/>
                </a:lnTo>
                <a:lnTo>
                  <a:pt x="0" y="0"/>
                </a:lnTo>
                <a:lnTo>
                  <a:pt x="0" y="566928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869680" y="7464552"/>
            <a:ext cx="2196465" cy="567055"/>
          </a:xfrm>
          <a:custGeom>
            <a:avLst/>
            <a:gdLst/>
            <a:ahLst/>
            <a:cxnLst/>
            <a:rect l="l" t="t" r="r" b="b"/>
            <a:pathLst>
              <a:path w="2196465" h="567054">
                <a:moveTo>
                  <a:pt x="0" y="566928"/>
                </a:moveTo>
                <a:lnTo>
                  <a:pt x="2196084" y="566928"/>
                </a:lnTo>
                <a:lnTo>
                  <a:pt x="2196084" y="0"/>
                </a:lnTo>
                <a:lnTo>
                  <a:pt x="0" y="0"/>
                </a:lnTo>
                <a:lnTo>
                  <a:pt x="0" y="566928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71288" y="1647570"/>
            <a:ext cx="140335" cy="0"/>
          </a:xfrm>
          <a:custGeom>
            <a:avLst/>
            <a:gdLst/>
            <a:ahLst/>
            <a:cxnLst/>
            <a:rect l="l" t="t" r="r" b="b"/>
            <a:pathLst>
              <a:path w="140335">
                <a:moveTo>
                  <a:pt x="0" y="0"/>
                </a:moveTo>
                <a:lnTo>
                  <a:pt x="140208" y="0"/>
                </a:lnTo>
              </a:path>
            </a:pathLst>
          </a:custGeom>
          <a:ln w="3682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71288" y="1665985"/>
            <a:ext cx="44450" cy="46990"/>
          </a:xfrm>
          <a:custGeom>
            <a:avLst/>
            <a:gdLst/>
            <a:ahLst/>
            <a:cxnLst/>
            <a:rect l="l" t="t" r="r" b="b"/>
            <a:pathLst>
              <a:path w="44450" h="46989">
                <a:moveTo>
                  <a:pt x="0" y="0"/>
                </a:moveTo>
                <a:lnTo>
                  <a:pt x="44196" y="0"/>
                </a:lnTo>
                <a:lnTo>
                  <a:pt x="44196" y="46990"/>
                </a:lnTo>
                <a:lnTo>
                  <a:pt x="0" y="4699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71288" y="1729485"/>
            <a:ext cx="128270" cy="0"/>
          </a:xfrm>
          <a:custGeom>
            <a:avLst/>
            <a:gdLst/>
            <a:ahLst/>
            <a:cxnLst/>
            <a:rect l="l" t="t" r="r" b="b"/>
            <a:pathLst>
              <a:path w="128270">
                <a:moveTo>
                  <a:pt x="0" y="0"/>
                </a:moveTo>
                <a:lnTo>
                  <a:pt x="128016" y="0"/>
                </a:lnTo>
              </a:path>
            </a:pathLst>
          </a:custGeom>
          <a:ln w="330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71288" y="1745995"/>
            <a:ext cx="44450" cy="82550"/>
          </a:xfrm>
          <a:custGeom>
            <a:avLst/>
            <a:gdLst/>
            <a:ahLst/>
            <a:cxnLst/>
            <a:rect l="l" t="t" r="r" b="b"/>
            <a:pathLst>
              <a:path w="44450" h="82550">
                <a:moveTo>
                  <a:pt x="0" y="0"/>
                </a:moveTo>
                <a:lnTo>
                  <a:pt x="44196" y="0"/>
                </a:lnTo>
                <a:lnTo>
                  <a:pt x="44196" y="82549"/>
                </a:lnTo>
                <a:lnTo>
                  <a:pt x="0" y="825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26735" y="1680972"/>
            <a:ext cx="143510" cy="151130"/>
          </a:xfrm>
          <a:custGeom>
            <a:avLst/>
            <a:gdLst/>
            <a:ahLst/>
            <a:cxnLst/>
            <a:rect l="l" t="t" r="r" b="b"/>
            <a:pathLst>
              <a:path w="143510" h="151130">
                <a:moveTo>
                  <a:pt x="73152" y="150876"/>
                </a:moveTo>
                <a:lnTo>
                  <a:pt x="30099" y="138874"/>
                </a:lnTo>
                <a:lnTo>
                  <a:pt x="4572" y="106680"/>
                </a:lnTo>
                <a:lnTo>
                  <a:pt x="0" y="76200"/>
                </a:lnTo>
                <a:lnTo>
                  <a:pt x="285" y="68222"/>
                </a:lnTo>
                <a:lnTo>
                  <a:pt x="15287" y="27074"/>
                </a:lnTo>
                <a:lnTo>
                  <a:pt x="49791" y="3214"/>
                </a:lnTo>
                <a:lnTo>
                  <a:pt x="73152" y="0"/>
                </a:lnTo>
                <a:lnTo>
                  <a:pt x="82010" y="547"/>
                </a:lnTo>
                <a:lnTo>
                  <a:pt x="117729" y="15621"/>
                </a:lnTo>
                <a:lnTo>
                  <a:pt x="131100" y="30480"/>
                </a:lnTo>
                <a:lnTo>
                  <a:pt x="65532" y="30480"/>
                </a:lnTo>
                <a:lnTo>
                  <a:pt x="56388" y="33528"/>
                </a:lnTo>
                <a:lnTo>
                  <a:pt x="51816" y="36576"/>
                </a:lnTo>
                <a:lnTo>
                  <a:pt x="48768" y="38100"/>
                </a:lnTo>
                <a:lnTo>
                  <a:pt x="45720" y="41148"/>
                </a:lnTo>
                <a:lnTo>
                  <a:pt x="44196" y="44196"/>
                </a:lnTo>
                <a:lnTo>
                  <a:pt x="42672" y="48768"/>
                </a:lnTo>
                <a:lnTo>
                  <a:pt x="39624" y="54864"/>
                </a:lnTo>
                <a:lnTo>
                  <a:pt x="39624" y="60960"/>
                </a:lnTo>
                <a:lnTo>
                  <a:pt x="141886" y="60960"/>
                </a:lnTo>
                <a:lnTo>
                  <a:pt x="141970" y="61341"/>
                </a:lnTo>
                <a:lnTo>
                  <a:pt x="142875" y="69342"/>
                </a:lnTo>
                <a:lnTo>
                  <a:pt x="143160" y="76200"/>
                </a:lnTo>
                <a:lnTo>
                  <a:pt x="143256" y="85344"/>
                </a:lnTo>
                <a:lnTo>
                  <a:pt x="39624" y="85344"/>
                </a:lnTo>
                <a:lnTo>
                  <a:pt x="40195" y="94130"/>
                </a:lnTo>
                <a:lnTo>
                  <a:pt x="66984" y="121348"/>
                </a:lnTo>
                <a:lnTo>
                  <a:pt x="74676" y="121920"/>
                </a:lnTo>
                <a:lnTo>
                  <a:pt x="131589" y="121920"/>
                </a:lnTo>
                <a:lnTo>
                  <a:pt x="130111" y="124587"/>
                </a:lnTo>
                <a:lnTo>
                  <a:pt x="96012" y="148399"/>
                </a:lnTo>
                <a:lnTo>
                  <a:pt x="85153" y="150280"/>
                </a:lnTo>
                <a:lnTo>
                  <a:pt x="73152" y="150876"/>
                </a:lnTo>
                <a:close/>
              </a:path>
              <a:path w="143510" h="151130">
                <a:moveTo>
                  <a:pt x="141886" y="60960"/>
                </a:moveTo>
                <a:lnTo>
                  <a:pt x="103632" y="60960"/>
                </a:lnTo>
                <a:lnTo>
                  <a:pt x="102108" y="50292"/>
                </a:lnTo>
                <a:lnTo>
                  <a:pt x="99060" y="44196"/>
                </a:lnTo>
                <a:lnTo>
                  <a:pt x="88392" y="33528"/>
                </a:lnTo>
                <a:lnTo>
                  <a:pt x="82296" y="30480"/>
                </a:lnTo>
                <a:lnTo>
                  <a:pt x="131100" y="30480"/>
                </a:lnTo>
                <a:lnTo>
                  <a:pt x="132064" y="31908"/>
                </a:lnTo>
                <a:lnTo>
                  <a:pt x="135255" y="38481"/>
                </a:lnTo>
                <a:lnTo>
                  <a:pt x="137903" y="45720"/>
                </a:lnTo>
                <a:lnTo>
                  <a:pt x="140208" y="53340"/>
                </a:lnTo>
                <a:lnTo>
                  <a:pt x="141886" y="60960"/>
                </a:lnTo>
                <a:close/>
              </a:path>
              <a:path w="143510" h="151130">
                <a:moveTo>
                  <a:pt x="131589" y="121920"/>
                </a:moveTo>
                <a:lnTo>
                  <a:pt x="82296" y="121920"/>
                </a:lnTo>
                <a:lnTo>
                  <a:pt x="89916" y="120396"/>
                </a:lnTo>
                <a:lnTo>
                  <a:pt x="94488" y="115824"/>
                </a:lnTo>
                <a:lnTo>
                  <a:pt x="100584" y="111252"/>
                </a:lnTo>
                <a:lnTo>
                  <a:pt x="105156" y="106680"/>
                </a:lnTo>
                <a:lnTo>
                  <a:pt x="105156" y="102108"/>
                </a:lnTo>
                <a:lnTo>
                  <a:pt x="140208" y="102108"/>
                </a:lnTo>
                <a:lnTo>
                  <a:pt x="135945" y="114061"/>
                </a:lnTo>
                <a:lnTo>
                  <a:pt x="131589" y="1219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88280" y="1680972"/>
            <a:ext cx="140335" cy="151130"/>
          </a:xfrm>
          <a:custGeom>
            <a:avLst/>
            <a:gdLst/>
            <a:ahLst/>
            <a:cxnLst/>
            <a:rect l="l" t="t" r="r" b="b"/>
            <a:pathLst>
              <a:path w="140335" h="151130">
                <a:moveTo>
                  <a:pt x="44196" y="47244"/>
                </a:moveTo>
                <a:lnTo>
                  <a:pt x="4572" y="47244"/>
                </a:lnTo>
                <a:lnTo>
                  <a:pt x="4572" y="38100"/>
                </a:lnTo>
                <a:lnTo>
                  <a:pt x="27432" y="10668"/>
                </a:lnTo>
                <a:lnTo>
                  <a:pt x="33528" y="6096"/>
                </a:lnTo>
                <a:lnTo>
                  <a:pt x="39624" y="3048"/>
                </a:lnTo>
                <a:lnTo>
                  <a:pt x="48768" y="1524"/>
                </a:lnTo>
                <a:lnTo>
                  <a:pt x="56388" y="0"/>
                </a:lnTo>
                <a:lnTo>
                  <a:pt x="86868" y="0"/>
                </a:lnTo>
                <a:lnTo>
                  <a:pt x="102108" y="3048"/>
                </a:lnTo>
                <a:lnTo>
                  <a:pt x="133197" y="25908"/>
                </a:lnTo>
                <a:lnTo>
                  <a:pt x="62484" y="25908"/>
                </a:lnTo>
                <a:lnTo>
                  <a:pt x="56388" y="27432"/>
                </a:lnTo>
                <a:lnTo>
                  <a:pt x="51816" y="32004"/>
                </a:lnTo>
                <a:lnTo>
                  <a:pt x="47244" y="35052"/>
                </a:lnTo>
                <a:lnTo>
                  <a:pt x="44196" y="39624"/>
                </a:lnTo>
                <a:lnTo>
                  <a:pt x="44196" y="47244"/>
                </a:lnTo>
                <a:close/>
              </a:path>
              <a:path w="140335" h="151130">
                <a:moveTo>
                  <a:pt x="48768" y="150876"/>
                </a:moveTo>
                <a:lnTo>
                  <a:pt x="35052" y="150876"/>
                </a:lnTo>
                <a:lnTo>
                  <a:pt x="22860" y="147828"/>
                </a:lnTo>
                <a:lnTo>
                  <a:pt x="13716" y="141732"/>
                </a:lnTo>
                <a:lnTo>
                  <a:pt x="9144" y="137160"/>
                </a:lnTo>
                <a:lnTo>
                  <a:pt x="3048" y="128016"/>
                </a:lnTo>
                <a:lnTo>
                  <a:pt x="0" y="115824"/>
                </a:lnTo>
                <a:lnTo>
                  <a:pt x="0" y="100584"/>
                </a:lnTo>
                <a:lnTo>
                  <a:pt x="1524" y="92964"/>
                </a:lnTo>
                <a:lnTo>
                  <a:pt x="4572" y="88392"/>
                </a:lnTo>
                <a:lnTo>
                  <a:pt x="7620" y="82296"/>
                </a:lnTo>
                <a:lnTo>
                  <a:pt x="10668" y="79248"/>
                </a:lnTo>
                <a:lnTo>
                  <a:pt x="24384" y="70104"/>
                </a:lnTo>
                <a:lnTo>
                  <a:pt x="48768" y="64008"/>
                </a:lnTo>
                <a:lnTo>
                  <a:pt x="54864" y="64008"/>
                </a:lnTo>
                <a:lnTo>
                  <a:pt x="60960" y="62484"/>
                </a:lnTo>
                <a:lnTo>
                  <a:pt x="71628" y="62484"/>
                </a:lnTo>
                <a:lnTo>
                  <a:pt x="80772" y="59436"/>
                </a:lnTo>
                <a:lnTo>
                  <a:pt x="85344" y="59436"/>
                </a:lnTo>
                <a:lnTo>
                  <a:pt x="89916" y="57912"/>
                </a:lnTo>
                <a:lnTo>
                  <a:pt x="91440" y="54864"/>
                </a:lnTo>
                <a:lnTo>
                  <a:pt x="94488" y="53340"/>
                </a:lnTo>
                <a:lnTo>
                  <a:pt x="96012" y="50292"/>
                </a:lnTo>
                <a:lnTo>
                  <a:pt x="96012" y="41148"/>
                </a:lnTo>
                <a:lnTo>
                  <a:pt x="92964" y="35052"/>
                </a:lnTo>
                <a:lnTo>
                  <a:pt x="91440" y="33528"/>
                </a:lnTo>
                <a:lnTo>
                  <a:pt x="89916" y="30480"/>
                </a:lnTo>
                <a:lnTo>
                  <a:pt x="88392" y="30480"/>
                </a:lnTo>
                <a:lnTo>
                  <a:pt x="82296" y="27432"/>
                </a:lnTo>
                <a:lnTo>
                  <a:pt x="79248" y="27432"/>
                </a:lnTo>
                <a:lnTo>
                  <a:pt x="76200" y="25908"/>
                </a:lnTo>
                <a:lnTo>
                  <a:pt x="133197" y="25908"/>
                </a:lnTo>
                <a:lnTo>
                  <a:pt x="135636" y="32004"/>
                </a:lnTo>
                <a:lnTo>
                  <a:pt x="135636" y="77724"/>
                </a:lnTo>
                <a:lnTo>
                  <a:pt x="96012" y="77724"/>
                </a:lnTo>
                <a:lnTo>
                  <a:pt x="94488" y="79248"/>
                </a:lnTo>
                <a:lnTo>
                  <a:pt x="91440" y="79248"/>
                </a:lnTo>
                <a:lnTo>
                  <a:pt x="89916" y="80772"/>
                </a:lnTo>
                <a:lnTo>
                  <a:pt x="86868" y="82296"/>
                </a:lnTo>
                <a:lnTo>
                  <a:pt x="80772" y="82296"/>
                </a:lnTo>
                <a:lnTo>
                  <a:pt x="77724" y="83820"/>
                </a:lnTo>
                <a:lnTo>
                  <a:pt x="71628" y="83820"/>
                </a:lnTo>
                <a:lnTo>
                  <a:pt x="68580" y="85344"/>
                </a:lnTo>
                <a:lnTo>
                  <a:pt x="62484" y="85344"/>
                </a:lnTo>
                <a:lnTo>
                  <a:pt x="59436" y="86868"/>
                </a:lnTo>
                <a:lnTo>
                  <a:pt x="56388" y="86868"/>
                </a:lnTo>
                <a:lnTo>
                  <a:pt x="53340" y="88392"/>
                </a:lnTo>
                <a:lnTo>
                  <a:pt x="50292" y="88392"/>
                </a:lnTo>
                <a:lnTo>
                  <a:pt x="48768" y="89916"/>
                </a:lnTo>
                <a:lnTo>
                  <a:pt x="45720" y="91440"/>
                </a:lnTo>
                <a:lnTo>
                  <a:pt x="42672" y="94488"/>
                </a:lnTo>
                <a:lnTo>
                  <a:pt x="39624" y="100584"/>
                </a:lnTo>
                <a:lnTo>
                  <a:pt x="39624" y="112776"/>
                </a:lnTo>
                <a:lnTo>
                  <a:pt x="42672" y="118872"/>
                </a:lnTo>
                <a:lnTo>
                  <a:pt x="44196" y="120396"/>
                </a:lnTo>
                <a:lnTo>
                  <a:pt x="47244" y="121920"/>
                </a:lnTo>
                <a:lnTo>
                  <a:pt x="48768" y="123444"/>
                </a:lnTo>
                <a:lnTo>
                  <a:pt x="51816" y="123444"/>
                </a:lnTo>
                <a:lnTo>
                  <a:pt x="54864" y="124968"/>
                </a:lnTo>
                <a:lnTo>
                  <a:pt x="135636" y="124968"/>
                </a:lnTo>
                <a:lnTo>
                  <a:pt x="135636" y="134112"/>
                </a:lnTo>
                <a:lnTo>
                  <a:pt x="97536" y="134112"/>
                </a:lnTo>
                <a:lnTo>
                  <a:pt x="92678" y="138398"/>
                </a:lnTo>
                <a:lnTo>
                  <a:pt x="55602" y="150828"/>
                </a:lnTo>
                <a:lnTo>
                  <a:pt x="48768" y="150876"/>
                </a:lnTo>
                <a:close/>
              </a:path>
              <a:path w="140335" h="151130">
                <a:moveTo>
                  <a:pt x="135636" y="124968"/>
                </a:moveTo>
                <a:lnTo>
                  <a:pt x="71628" y="124968"/>
                </a:lnTo>
                <a:lnTo>
                  <a:pt x="77724" y="123444"/>
                </a:lnTo>
                <a:lnTo>
                  <a:pt x="82296" y="121920"/>
                </a:lnTo>
                <a:lnTo>
                  <a:pt x="88392" y="115824"/>
                </a:lnTo>
                <a:lnTo>
                  <a:pt x="91440" y="111252"/>
                </a:lnTo>
                <a:lnTo>
                  <a:pt x="94488" y="105156"/>
                </a:lnTo>
                <a:lnTo>
                  <a:pt x="94488" y="100584"/>
                </a:lnTo>
                <a:lnTo>
                  <a:pt x="96012" y="97536"/>
                </a:lnTo>
                <a:lnTo>
                  <a:pt x="96012" y="77724"/>
                </a:lnTo>
                <a:lnTo>
                  <a:pt x="135636" y="77724"/>
                </a:lnTo>
                <a:lnTo>
                  <a:pt x="135636" y="124968"/>
                </a:lnTo>
                <a:close/>
              </a:path>
              <a:path w="140335" h="151130">
                <a:moveTo>
                  <a:pt x="140208" y="147828"/>
                </a:moveTo>
                <a:lnTo>
                  <a:pt x="100584" y="147828"/>
                </a:lnTo>
                <a:lnTo>
                  <a:pt x="99060" y="146304"/>
                </a:lnTo>
                <a:lnTo>
                  <a:pt x="99060" y="143256"/>
                </a:lnTo>
                <a:lnTo>
                  <a:pt x="97536" y="141732"/>
                </a:lnTo>
                <a:lnTo>
                  <a:pt x="97536" y="134112"/>
                </a:lnTo>
                <a:lnTo>
                  <a:pt x="135636" y="134112"/>
                </a:lnTo>
                <a:lnTo>
                  <a:pt x="137160" y="140208"/>
                </a:lnTo>
                <a:lnTo>
                  <a:pt x="138684" y="144780"/>
                </a:lnTo>
                <a:lnTo>
                  <a:pt x="140208" y="1478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40680" y="1641348"/>
            <a:ext cx="93345" cy="189230"/>
          </a:xfrm>
          <a:custGeom>
            <a:avLst/>
            <a:gdLst/>
            <a:ahLst/>
            <a:cxnLst/>
            <a:rect l="l" t="t" r="r" b="b"/>
            <a:pathLst>
              <a:path w="93345" h="189230">
                <a:moveTo>
                  <a:pt x="64008" y="44196"/>
                </a:moveTo>
                <a:lnTo>
                  <a:pt x="24384" y="44196"/>
                </a:lnTo>
                <a:lnTo>
                  <a:pt x="24384" y="0"/>
                </a:lnTo>
                <a:lnTo>
                  <a:pt x="64008" y="0"/>
                </a:lnTo>
                <a:lnTo>
                  <a:pt x="64008" y="44196"/>
                </a:lnTo>
                <a:close/>
              </a:path>
              <a:path w="93345" h="189230">
                <a:moveTo>
                  <a:pt x="92964" y="70104"/>
                </a:moveTo>
                <a:lnTo>
                  <a:pt x="0" y="70104"/>
                </a:lnTo>
                <a:lnTo>
                  <a:pt x="0" y="44196"/>
                </a:lnTo>
                <a:lnTo>
                  <a:pt x="92964" y="44196"/>
                </a:lnTo>
                <a:lnTo>
                  <a:pt x="92964" y="70104"/>
                </a:lnTo>
                <a:close/>
              </a:path>
              <a:path w="93345" h="189230">
                <a:moveTo>
                  <a:pt x="92964" y="187452"/>
                </a:moveTo>
                <a:lnTo>
                  <a:pt x="47244" y="187452"/>
                </a:lnTo>
                <a:lnTo>
                  <a:pt x="42672" y="185928"/>
                </a:lnTo>
                <a:lnTo>
                  <a:pt x="33528" y="179832"/>
                </a:lnTo>
                <a:lnTo>
                  <a:pt x="30480" y="176784"/>
                </a:lnTo>
                <a:lnTo>
                  <a:pt x="28956" y="172212"/>
                </a:lnTo>
                <a:lnTo>
                  <a:pt x="25908" y="167640"/>
                </a:lnTo>
                <a:lnTo>
                  <a:pt x="24384" y="161544"/>
                </a:lnTo>
                <a:lnTo>
                  <a:pt x="24384" y="70104"/>
                </a:lnTo>
                <a:lnTo>
                  <a:pt x="64008" y="70104"/>
                </a:lnTo>
                <a:lnTo>
                  <a:pt x="64008" y="147828"/>
                </a:lnTo>
                <a:lnTo>
                  <a:pt x="65532" y="152400"/>
                </a:lnTo>
                <a:lnTo>
                  <a:pt x="67056" y="155448"/>
                </a:lnTo>
                <a:lnTo>
                  <a:pt x="70104" y="156972"/>
                </a:lnTo>
                <a:lnTo>
                  <a:pt x="74676" y="158496"/>
                </a:lnTo>
                <a:lnTo>
                  <a:pt x="92964" y="158496"/>
                </a:lnTo>
                <a:lnTo>
                  <a:pt x="92964" y="187452"/>
                </a:lnTo>
                <a:close/>
              </a:path>
              <a:path w="93345" h="189230">
                <a:moveTo>
                  <a:pt x="92964" y="158496"/>
                </a:moveTo>
                <a:lnTo>
                  <a:pt x="91440" y="158496"/>
                </a:lnTo>
                <a:lnTo>
                  <a:pt x="92964" y="156972"/>
                </a:lnTo>
                <a:lnTo>
                  <a:pt x="92964" y="158496"/>
                </a:lnTo>
                <a:close/>
              </a:path>
              <a:path w="93345" h="189230">
                <a:moveTo>
                  <a:pt x="86868" y="188976"/>
                </a:moveTo>
                <a:lnTo>
                  <a:pt x="57912" y="188976"/>
                </a:lnTo>
                <a:lnTo>
                  <a:pt x="53340" y="187452"/>
                </a:lnTo>
                <a:lnTo>
                  <a:pt x="89916" y="187452"/>
                </a:lnTo>
                <a:lnTo>
                  <a:pt x="86868" y="1889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53456" y="1684020"/>
            <a:ext cx="135636" cy="1478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718047" y="1680972"/>
            <a:ext cx="240792" cy="1508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065520" y="1633727"/>
            <a:ext cx="89916" cy="1950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092695" y="1629155"/>
            <a:ext cx="178435" cy="200025"/>
          </a:xfrm>
          <a:custGeom>
            <a:avLst/>
            <a:gdLst/>
            <a:ahLst/>
            <a:cxnLst/>
            <a:rect l="l" t="t" r="r" b="b"/>
            <a:pathLst>
              <a:path w="178434" h="200025">
                <a:moveTo>
                  <a:pt x="86868" y="199644"/>
                </a:moveTo>
                <a:lnTo>
                  <a:pt x="0" y="199644"/>
                </a:lnTo>
                <a:lnTo>
                  <a:pt x="0" y="0"/>
                </a:lnTo>
                <a:lnTo>
                  <a:pt x="86868" y="0"/>
                </a:lnTo>
                <a:lnTo>
                  <a:pt x="95988" y="309"/>
                </a:lnTo>
                <a:lnTo>
                  <a:pt x="138303" y="14097"/>
                </a:lnTo>
                <a:lnTo>
                  <a:pt x="161400" y="36576"/>
                </a:lnTo>
                <a:lnTo>
                  <a:pt x="44196" y="36576"/>
                </a:lnTo>
                <a:lnTo>
                  <a:pt x="44196" y="163068"/>
                </a:lnTo>
                <a:lnTo>
                  <a:pt x="160906" y="163068"/>
                </a:lnTo>
                <a:lnTo>
                  <a:pt x="160639" y="163544"/>
                </a:lnTo>
                <a:lnTo>
                  <a:pt x="126492" y="192024"/>
                </a:lnTo>
                <a:lnTo>
                  <a:pt x="97988" y="199096"/>
                </a:lnTo>
                <a:lnTo>
                  <a:pt x="86868" y="199644"/>
                </a:lnTo>
                <a:close/>
              </a:path>
              <a:path w="178434" h="200025">
                <a:moveTo>
                  <a:pt x="160906" y="163068"/>
                </a:moveTo>
                <a:lnTo>
                  <a:pt x="89916" y="163068"/>
                </a:lnTo>
                <a:lnTo>
                  <a:pt x="108204" y="158496"/>
                </a:lnTo>
                <a:lnTo>
                  <a:pt x="117348" y="149352"/>
                </a:lnTo>
                <a:lnTo>
                  <a:pt x="133826" y="111347"/>
                </a:lnTo>
                <a:lnTo>
                  <a:pt x="134112" y="103632"/>
                </a:lnTo>
                <a:lnTo>
                  <a:pt x="133850" y="95916"/>
                </a:lnTo>
                <a:lnTo>
                  <a:pt x="115824" y="48768"/>
                </a:lnTo>
                <a:lnTo>
                  <a:pt x="74676" y="36576"/>
                </a:lnTo>
                <a:lnTo>
                  <a:pt x="161400" y="36576"/>
                </a:lnTo>
                <a:lnTo>
                  <a:pt x="176212" y="75247"/>
                </a:lnTo>
                <a:lnTo>
                  <a:pt x="178308" y="99060"/>
                </a:lnTo>
                <a:lnTo>
                  <a:pt x="177784" y="109323"/>
                </a:lnTo>
                <a:lnTo>
                  <a:pt x="168735" y="147542"/>
                </a:lnTo>
                <a:lnTo>
                  <a:pt x="164973" y="155829"/>
                </a:lnTo>
                <a:lnTo>
                  <a:pt x="160906" y="1630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289291" y="1680972"/>
            <a:ext cx="143510" cy="151130"/>
          </a:xfrm>
          <a:custGeom>
            <a:avLst/>
            <a:gdLst/>
            <a:ahLst/>
            <a:cxnLst/>
            <a:rect l="l" t="t" r="r" b="b"/>
            <a:pathLst>
              <a:path w="143509" h="151130">
                <a:moveTo>
                  <a:pt x="73152" y="150876"/>
                </a:moveTo>
                <a:lnTo>
                  <a:pt x="64531" y="150566"/>
                </a:lnTo>
                <a:lnTo>
                  <a:pt x="56769" y="149542"/>
                </a:lnTo>
                <a:lnTo>
                  <a:pt x="49577" y="147661"/>
                </a:lnTo>
                <a:lnTo>
                  <a:pt x="42672" y="144780"/>
                </a:lnTo>
                <a:lnTo>
                  <a:pt x="36099" y="142184"/>
                </a:lnTo>
                <a:lnTo>
                  <a:pt x="30099" y="138874"/>
                </a:lnTo>
                <a:lnTo>
                  <a:pt x="24669" y="134707"/>
                </a:lnTo>
                <a:lnTo>
                  <a:pt x="19812" y="129540"/>
                </a:lnTo>
                <a:lnTo>
                  <a:pt x="14644" y="124682"/>
                </a:lnTo>
                <a:lnTo>
                  <a:pt x="285" y="84177"/>
                </a:lnTo>
                <a:lnTo>
                  <a:pt x="0" y="76200"/>
                </a:lnTo>
                <a:lnTo>
                  <a:pt x="285" y="68222"/>
                </a:lnTo>
                <a:lnTo>
                  <a:pt x="15287" y="27074"/>
                </a:lnTo>
                <a:lnTo>
                  <a:pt x="49791" y="3214"/>
                </a:lnTo>
                <a:lnTo>
                  <a:pt x="73152" y="0"/>
                </a:lnTo>
                <a:lnTo>
                  <a:pt x="82010" y="547"/>
                </a:lnTo>
                <a:lnTo>
                  <a:pt x="117729" y="15621"/>
                </a:lnTo>
                <a:lnTo>
                  <a:pt x="130610" y="30480"/>
                </a:lnTo>
                <a:lnTo>
                  <a:pt x="65532" y="30480"/>
                </a:lnTo>
                <a:lnTo>
                  <a:pt x="56388" y="33528"/>
                </a:lnTo>
                <a:lnTo>
                  <a:pt x="51816" y="36576"/>
                </a:lnTo>
                <a:lnTo>
                  <a:pt x="48768" y="38100"/>
                </a:lnTo>
                <a:lnTo>
                  <a:pt x="45720" y="41148"/>
                </a:lnTo>
                <a:lnTo>
                  <a:pt x="44196" y="44196"/>
                </a:lnTo>
                <a:lnTo>
                  <a:pt x="41148" y="48768"/>
                </a:lnTo>
                <a:lnTo>
                  <a:pt x="41148" y="51816"/>
                </a:lnTo>
                <a:lnTo>
                  <a:pt x="39624" y="54864"/>
                </a:lnTo>
                <a:lnTo>
                  <a:pt x="39624" y="60960"/>
                </a:lnTo>
                <a:lnTo>
                  <a:pt x="141886" y="60960"/>
                </a:lnTo>
                <a:lnTo>
                  <a:pt x="141970" y="61341"/>
                </a:lnTo>
                <a:lnTo>
                  <a:pt x="142875" y="69342"/>
                </a:lnTo>
                <a:lnTo>
                  <a:pt x="143160" y="76200"/>
                </a:lnTo>
                <a:lnTo>
                  <a:pt x="143256" y="85344"/>
                </a:lnTo>
                <a:lnTo>
                  <a:pt x="39624" y="85344"/>
                </a:lnTo>
                <a:lnTo>
                  <a:pt x="40195" y="94130"/>
                </a:lnTo>
                <a:lnTo>
                  <a:pt x="74676" y="121920"/>
                </a:lnTo>
                <a:lnTo>
                  <a:pt x="131000" y="121920"/>
                </a:lnTo>
                <a:lnTo>
                  <a:pt x="129540" y="124587"/>
                </a:lnTo>
                <a:lnTo>
                  <a:pt x="96012" y="148399"/>
                </a:lnTo>
                <a:lnTo>
                  <a:pt x="85153" y="150280"/>
                </a:lnTo>
                <a:lnTo>
                  <a:pt x="73152" y="150876"/>
                </a:lnTo>
                <a:close/>
              </a:path>
              <a:path w="143509" h="151130">
                <a:moveTo>
                  <a:pt x="141886" y="60960"/>
                </a:moveTo>
                <a:lnTo>
                  <a:pt x="103632" y="60960"/>
                </a:lnTo>
                <a:lnTo>
                  <a:pt x="102108" y="50292"/>
                </a:lnTo>
                <a:lnTo>
                  <a:pt x="92964" y="38100"/>
                </a:lnTo>
                <a:lnTo>
                  <a:pt x="88392" y="33528"/>
                </a:lnTo>
                <a:lnTo>
                  <a:pt x="80772" y="30480"/>
                </a:lnTo>
                <a:lnTo>
                  <a:pt x="130610" y="30480"/>
                </a:lnTo>
                <a:lnTo>
                  <a:pt x="131421" y="31908"/>
                </a:lnTo>
                <a:lnTo>
                  <a:pt x="134683" y="38481"/>
                </a:lnTo>
                <a:lnTo>
                  <a:pt x="137691" y="45720"/>
                </a:lnTo>
                <a:lnTo>
                  <a:pt x="140208" y="53340"/>
                </a:lnTo>
                <a:lnTo>
                  <a:pt x="141886" y="60960"/>
                </a:lnTo>
                <a:close/>
              </a:path>
              <a:path w="143509" h="151130">
                <a:moveTo>
                  <a:pt x="131000" y="121920"/>
                </a:moveTo>
                <a:lnTo>
                  <a:pt x="82296" y="121920"/>
                </a:lnTo>
                <a:lnTo>
                  <a:pt x="89916" y="120396"/>
                </a:lnTo>
                <a:lnTo>
                  <a:pt x="94488" y="115824"/>
                </a:lnTo>
                <a:lnTo>
                  <a:pt x="100584" y="111252"/>
                </a:lnTo>
                <a:lnTo>
                  <a:pt x="103632" y="106680"/>
                </a:lnTo>
                <a:lnTo>
                  <a:pt x="105156" y="102108"/>
                </a:lnTo>
                <a:lnTo>
                  <a:pt x="140208" y="102108"/>
                </a:lnTo>
                <a:lnTo>
                  <a:pt x="135302" y="114061"/>
                </a:lnTo>
                <a:lnTo>
                  <a:pt x="131000" y="1219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443216" y="1684020"/>
            <a:ext cx="142240" cy="144780"/>
          </a:xfrm>
          <a:custGeom>
            <a:avLst/>
            <a:gdLst/>
            <a:ahLst/>
            <a:cxnLst/>
            <a:rect l="l" t="t" r="r" b="b"/>
            <a:pathLst>
              <a:path w="142240" h="144780">
                <a:moveTo>
                  <a:pt x="92964" y="144780"/>
                </a:moveTo>
                <a:lnTo>
                  <a:pt x="48768" y="144780"/>
                </a:lnTo>
                <a:lnTo>
                  <a:pt x="0" y="0"/>
                </a:lnTo>
                <a:lnTo>
                  <a:pt x="41148" y="0"/>
                </a:lnTo>
                <a:lnTo>
                  <a:pt x="71628" y="99060"/>
                </a:lnTo>
                <a:lnTo>
                  <a:pt x="108364" y="99060"/>
                </a:lnTo>
                <a:lnTo>
                  <a:pt x="92964" y="144780"/>
                </a:lnTo>
                <a:close/>
              </a:path>
              <a:path w="142240" h="144780">
                <a:moveTo>
                  <a:pt x="108364" y="99060"/>
                </a:moveTo>
                <a:lnTo>
                  <a:pt x="71628" y="99060"/>
                </a:lnTo>
                <a:lnTo>
                  <a:pt x="102108" y="0"/>
                </a:lnTo>
                <a:lnTo>
                  <a:pt x="141732" y="0"/>
                </a:lnTo>
                <a:lnTo>
                  <a:pt x="108364" y="990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603235" y="1630679"/>
            <a:ext cx="40005" cy="32384"/>
          </a:xfrm>
          <a:custGeom>
            <a:avLst/>
            <a:gdLst/>
            <a:ahLst/>
            <a:cxnLst/>
            <a:rect l="l" t="t" r="r" b="b"/>
            <a:pathLst>
              <a:path w="40004" h="32385">
                <a:moveTo>
                  <a:pt x="39624" y="32004"/>
                </a:moveTo>
                <a:lnTo>
                  <a:pt x="0" y="32004"/>
                </a:lnTo>
                <a:lnTo>
                  <a:pt x="0" y="0"/>
                </a:lnTo>
                <a:lnTo>
                  <a:pt x="39624" y="0"/>
                </a:lnTo>
                <a:lnTo>
                  <a:pt x="39624" y="320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623047" y="1684020"/>
            <a:ext cx="0" cy="144780"/>
          </a:xfrm>
          <a:custGeom>
            <a:avLst/>
            <a:gdLst/>
            <a:ahLst/>
            <a:cxnLst/>
            <a:rect l="l" t="t" r="r" b="b"/>
            <a:pathLst>
              <a:path h="144780">
                <a:moveTo>
                  <a:pt x="0" y="0"/>
                </a:moveTo>
                <a:lnTo>
                  <a:pt x="0" y="144780"/>
                </a:lnTo>
              </a:path>
            </a:pathLst>
          </a:custGeom>
          <a:ln w="39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667243" y="1641348"/>
            <a:ext cx="246888" cy="190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933944" y="1630679"/>
            <a:ext cx="40005" cy="32384"/>
          </a:xfrm>
          <a:custGeom>
            <a:avLst/>
            <a:gdLst/>
            <a:ahLst/>
            <a:cxnLst/>
            <a:rect l="l" t="t" r="r" b="b"/>
            <a:pathLst>
              <a:path w="40004" h="32385">
                <a:moveTo>
                  <a:pt x="39624" y="32004"/>
                </a:moveTo>
                <a:lnTo>
                  <a:pt x="0" y="32004"/>
                </a:lnTo>
                <a:lnTo>
                  <a:pt x="0" y="0"/>
                </a:lnTo>
                <a:lnTo>
                  <a:pt x="39624" y="0"/>
                </a:lnTo>
                <a:lnTo>
                  <a:pt x="39624" y="320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953756" y="1684020"/>
            <a:ext cx="0" cy="144780"/>
          </a:xfrm>
          <a:custGeom>
            <a:avLst/>
            <a:gdLst/>
            <a:ahLst/>
            <a:cxnLst/>
            <a:rect l="l" t="t" r="r" b="b"/>
            <a:pathLst>
              <a:path h="144780">
                <a:moveTo>
                  <a:pt x="0" y="0"/>
                </a:moveTo>
                <a:lnTo>
                  <a:pt x="0" y="144780"/>
                </a:lnTo>
              </a:path>
            </a:pathLst>
          </a:custGeom>
          <a:ln w="39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999476" y="1680972"/>
            <a:ext cx="149352" cy="1508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174735" y="1680972"/>
            <a:ext cx="135636" cy="14782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333232" y="1680972"/>
            <a:ext cx="134112" cy="1508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474707" y="1528572"/>
            <a:ext cx="1001268" cy="39166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510784" y="2240280"/>
            <a:ext cx="131064" cy="2011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658100" y="2350008"/>
            <a:ext cx="82550" cy="24765"/>
          </a:xfrm>
          <a:custGeom>
            <a:avLst/>
            <a:gdLst/>
            <a:ahLst/>
            <a:cxnLst/>
            <a:rect l="l" t="t" r="r" b="b"/>
            <a:pathLst>
              <a:path w="82550" h="24764">
                <a:moveTo>
                  <a:pt x="0" y="0"/>
                </a:moveTo>
                <a:lnTo>
                  <a:pt x="82296" y="0"/>
                </a:lnTo>
                <a:lnTo>
                  <a:pt x="82296" y="24383"/>
                </a:lnTo>
                <a:lnTo>
                  <a:pt x="0" y="2438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761731" y="2240279"/>
            <a:ext cx="137160" cy="1981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840468" y="2240279"/>
            <a:ext cx="76200" cy="19811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983765" y="2240280"/>
            <a:ext cx="134069" cy="20116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522976" y="2849879"/>
            <a:ext cx="74676" cy="19811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658100" y="2959608"/>
            <a:ext cx="82550" cy="22860"/>
          </a:xfrm>
          <a:custGeom>
            <a:avLst/>
            <a:gdLst/>
            <a:ahLst/>
            <a:cxnLst/>
            <a:rect l="l" t="t" r="r" b="b"/>
            <a:pathLst>
              <a:path w="82550" h="22860">
                <a:moveTo>
                  <a:pt x="0" y="0"/>
                </a:moveTo>
                <a:lnTo>
                  <a:pt x="82296" y="0"/>
                </a:lnTo>
                <a:lnTo>
                  <a:pt x="82296" y="22859"/>
                </a:lnTo>
                <a:lnTo>
                  <a:pt x="0" y="2285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761732" y="2849880"/>
            <a:ext cx="135636" cy="20116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902951" y="2849879"/>
            <a:ext cx="134112" cy="20116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506211" y="3447288"/>
            <a:ext cx="131064" cy="19812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658100" y="3555492"/>
            <a:ext cx="82550" cy="24765"/>
          </a:xfrm>
          <a:custGeom>
            <a:avLst/>
            <a:gdLst/>
            <a:ahLst/>
            <a:cxnLst/>
            <a:rect l="l" t="t" r="r" b="b"/>
            <a:pathLst>
              <a:path w="82550" h="24764">
                <a:moveTo>
                  <a:pt x="0" y="0"/>
                </a:moveTo>
                <a:lnTo>
                  <a:pt x="82296" y="0"/>
                </a:lnTo>
                <a:lnTo>
                  <a:pt x="82296" y="24383"/>
                </a:lnTo>
                <a:lnTo>
                  <a:pt x="0" y="2438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760207" y="3447288"/>
            <a:ext cx="132588" cy="19812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901428" y="3447288"/>
            <a:ext cx="135636" cy="19812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06212" y="4056888"/>
            <a:ext cx="135636" cy="20116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658100" y="4165092"/>
            <a:ext cx="82550" cy="24765"/>
          </a:xfrm>
          <a:custGeom>
            <a:avLst/>
            <a:gdLst/>
            <a:ahLst/>
            <a:cxnLst/>
            <a:rect l="l" t="t" r="r" b="b"/>
            <a:pathLst>
              <a:path w="82550" h="24764">
                <a:moveTo>
                  <a:pt x="0" y="0"/>
                </a:moveTo>
                <a:lnTo>
                  <a:pt x="82296" y="0"/>
                </a:lnTo>
                <a:lnTo>
                  <a:pt x="82296" y="24383"/>
                </a:lnTo>
                <a:lnTo>
                  <a:pt x="0" y="2438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776971" y="4056888"/>
            <a:ext cx="76200" cy="19811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916668" y="4056888"/>
            <a:ext cx="76200" cy="19811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506211" y="4666488"/>
            <a:ext cx="137160" cy="19812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708392" y="4666488"/>
            <a:ext cx="131064" cy="20116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906000" y="4666488"/>
            <a:ext cx="131064" cy="20116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507735" y="5265419"/>
            <a:ext cx="132588" cy="19811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719060" y="5262372"/>
            <a:ext cx="76200" cy="19811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916668" y="5262372"/>
            <a:ext cx="76200" cy="198119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507735" y="5875019"/>
            <a:ext cx="132588" cy="19811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719060" y="5871972"/>
            <a:ext cx="76200" cy="19811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916668" y="5871972"/>
            <a:ext cx="76200" cy="198119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509344" y="6469379"/>
            <a:ext cx="134027" cy="201168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702295" y="6469379"/>
            <a:ext cx="132588" cy="19812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901428" y="6469379"/>
            <a:ext cx="135636" cy="19812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512308" y="7082028"/>
            <a:ext cx="128016" cy="19507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703819" y="7078979"/>
            <a:ext cx="135636" cy="201168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902951" y="7078980"/>
            <a:ext cx="134112" cy="201168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512308" y="7665719"/>
            <a:ext cx="128016" cy="195072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703819" y="7662671"/>
            <a:ext cx="135636" cy="201168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902951" y="7662671"/>
            <a:ext cx="134112" cy="201168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430011" y="8285988"/>
            <a:ext cx="137160" cy="198120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590032" y="8285988"/>
            <a:ext cx="131064" cy="201168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708392" y="8285988"/>
            <a:ext cx="131064" cy="20116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826752" y="8289035"/>
            <a:ext cx="132588" cy="198119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980675" y="8285988"/>
            <a:ext cx="135636" cy="198120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677406" y="2019300"/>
            <a:ext cx="0" cy="6014085"/>
          </a:xfrm>
          <a:custGeom>
            <a:avLst/>
            <a:gdLst/>
            <a:ahLst/>
            <a:cxnLst/>
            <a:rect l="l" t="t" r="r" b="b"/>
            <a:pathLst>
              <a:path h="6014084">
                <a:moveTo>
                  <a:pt x="0" y="0"/>
                </a:moveTo>
                <a:lnTo>
                  <a:pt x="0" y="6013704"/>
                </a:lnTo>
              </a:path>
            </a:pathLst>
          </a:custGeom>
          <a:ln w="13716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871204" y="2019300"/>
            <a:ext cx="0" cy="6014085"/>
          </a:xfrm>
          <a:custGeom>
            <a:avLst/>
            <a:gdLst/>
            <a:ahLst/>
            <a:cxnLst/>
            <a:rect l="l" t="t" r="r" b="b"/>
            <a:pathLst>
              <a:path h="6014084">
                <a:moveTo>
                  <a:pt x="0" y="0"/>
                </a:moveTo>
                <a:lnTo>
                  <a:pt x="0" y="6013704"/>
                </a:lnTo>
              </a:path>
            </a:pathLst>
          </a:custGeom>
          <a:ln w="15239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8" name="object 78"/>
          <p:cNvGraphicFramePr>
            <a:graphicFrameLocks noGrp="1"/>
          </p:cNvGraphicFramePr>
          <p:nvPr/>
        </p:nvGraphicFramePr>
        <p:xfrm>
          <a:off x="4443984" y="8031480"/>
          <a:ext cx="6582409" cy="6035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3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45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35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7724">
                      <a:solidFill>
                        <a:srgbClr val="5D5D5D"/>
                      </a:solidFill>
                      <a:prstDash val="solid"/>
                    </a:lnL>
                    <a:lnR w="77723">
                      <a:solidFill>
                        <a:srgbClr val="5D5D5D"/>
                      </a:solidFill>
                      <a:prstDash val="solid"/>
                    </a:lnR>
                    <a:lnT w="77723">
                      <a:solidFill>
                        <a:srgbClr val="5D5D5D"/>
                      </a:solidFill>
                      <a:prstDash val="solid"/>
                    </a:lnT>
                    <a:lnB w="77723">
                      <a:solidFill>
                        <a:srgbClr val="5D5D5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7723">
                      <a:solidFill>
                        <a:srgbClr val="5D5D5D"/>
                      </a:solidFill>
                      <a:prstDash val="solid"/>
                    </a:lnL>
                    <a:lnR w="77723">
                      <a:solidFill>
                        <a:srgbClr val="5D5D5D"/>
                      </a:solidFill>
                      <a:prstDash val="solid"/>
                    </a:lnR>
                    <a:lnT w="77723">
                      <a:solidFill>
                        <a:srgbClr val="5D5D5D"/>
                      </a:solidFill>
                      <a:prstDash val="solid"/>
                    </a:lnT>
                    <a:lnB w="77723">
                      <a:solidFill>
                        <a:srgbClr val="5D5D5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7723">
                      <a:solidFill>
                        <a:srgbClr val="5D5D5D"/>
                      </a:solidFill>
                      <a:prstDash val="solid"/>
                    </a:lnL>
                    <a:lnR w="77724">
                      <a:solidFill>
                        <a:srgbClr val="5D5D5D"/>
                      </a:solidFill>
                      <a:prstDash val="solid"/>
                    </a:lnR>
                    <a:lnT w="77723">
                      <a:solidFill>
                        <a:srgbClr val="5D5D5D"/>
                      </a:solidFill>
                      <a:prstDash val="solid"/>
                    </a:lnT>
                    <a:lnB w="77723">
                      <a:solidFill>
                        <a:srgbClr val="5D5D5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9" name="object 79"/>
          <p:cNvSpPr/>
          <p:nvPr/>
        </p:nvSpPr>
        <p:spPr>
          <a:xfrm>
            <a:off x="2790444" y="8278367"/>
            <a:ext cx="233172" cy="217931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054095" y="8334755"/>
            <a:ext cx="329184" cy="166116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412235" y="8334755"/>
            <a:ext cx="147828" cy="161543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674364" y="8451342"/>
            <a:ext cx="154305" cy="0"/>
          </a:xfrm>
          <a:custGeom>
            <a:avLst/>
            <a:gdLst/>
            <a:ahLst/>
            <a:cxnLst/>
            <a:rect l="l" t="t" r="r" b="b"/>
            <a:pathLst>
              <a:path w="154304">
                <a:moveTo>
                  <a:pt x="0" y="0"/>
                </a:moveTo>
                <a:lnTo>
                  <a:pt x="153924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674364" y="8387334"/>
            <a:ext cx="154305" cy="0"/>
          </a:xfrm>
          <a:custGeom>
            <a:avLst/>
            <a:gdLst/>
            <a:ahLst/>
            <a:cxnLst/>
            <a:rect l="l" t="t" r="r" b="b"/>
            <a:pathLst>
              <a:path w="154304">
                <a:moveTo>
                  <a:pt x="0" y="0"/>
                </a:moveTo>
                <a:lnTo>
                  <a:pt x="153924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931920" y="8282940"/>
            <a:ext cx="160020" cy="213359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536692" y="640080"/>
            <a:ext cx="297180" cy="370840"/>
          </a:xfrm>
          <a:custGeom>
            <a:avLst/>
            <a:gdLst/>
            <a:ahLst/>
            <a:cxnLst/>
            <a:rect l="l" t="t" r="r" b="b"/>
            <a:pathLst>
              <a:path w="297179" h="370840">
                <a:moveTo>
                  <a:pt x="284089" y="310895"/>
                </a:moveTo>
                <a:lnTo>
                  <a:pt x="167640" y="310895"/>
                </a:lnTo>
                <a:lnTo>
                  <a:pt x="175260" y="309371"/>
                </a:lnTo>
                <a:lnTo>
                  <a:pt x="184404" y="307847"/>
                </a:lnTo>
                <a:lnTo>
                  <a:pt x="190500" y="306323"/>
                </a:lnTo>
                <a:lnTo>
                  <a:pt x="205740" y="300227"/>
                </a:lnTo>
                <a:lnTo>
                  <a:pt x="210312" y="295655"/>
                </a:lnTo>
                <a:lnTo>
                  <a:pt x="219456" y="283463"/>
                </a:lnTo>
                <a:lnTo>
                  <a:pt x="222504" y="275843"/>
                </a:lnTo>
                <a:lnTo>
                  <a:pt x="222504" y="257555"/>
                </a:lnTo>
                <a:lnTo>
                  <a:pt x="188976" y="228599"/>
                </a:lnTo>
                <a:lnTo>
                  <a:pt x="127373" y="211073"/>
                </a:lnTo>
                <a:lnTo>
                  <a:pt x="117348" y="208787"/>
                </a:lnTo>
                <a:lnTo>
                  <a:pt x="107322" y="206240"/>
                </a:lnTo>
                <a:lnTo>
                  <a:pt x="70151" y="192881"/>
                </a:lnTo>
                <a:lnTo>
                  <a:pt x="31813" y="164972"/>
                </a:lnTo>
                <a:lnTo>
                  <a:pt x="14478" y="129920"/>
                </a:lnTo>
                <a:lnTo>
                  <a:pt x="12192" y="108203"/>
                </a:lnTo>
                <a:lnTo>
                  <a:pt x="13025" y="94821"/>
                </a:lnTo>
                <a:lnTo>
                  <a:pt x="30432" y="51006"/>
                </a:lnTo>
                <a:lnTo>
                  <a:pt x="64335" y="20883"/>
                </a:lnTo>
                <a:lnTo>
                  <a:pt x="108323" y="4500"/>
                </a:lnTo>
                <a:lnTo>
                  <a:pt x="143256" y="0"/>
                </a:lnTo>
                <a:lnTo>
                  <a:pt x="156948" y="523"/>
                </a:lnTo>
                <a:lnTo>
                  <a:pt x="196596" y="6095"/>
                </a:lnTo>
                <a:lnTo>
                  <a:pt x="231781" y="20907"/>
                </a:lnTo>
                <a:lnTo>
                  <a:pt x="266533" y="52506"/>
                </a:lnTo>
                <a:lnTo>
                  <a:pt x="271839" y="60960"/>
                </a:lnTo>
                <a:lnTo>
                  <a:pt x="134112" y="60960"/>
                </a:lnTo>
                <a:lnTo>
                  <a:pt x="109728" y="67055"/>
                </a:lnTo>
                <a:lnTo>
                  <a:pt x="105156" y="70103"/>
                </a:lnTo>
                <a:lnTo>
                  <a:pt x="99060" y="73151"/>
                </a:lnTo>
                <a:lnTo>
                  <a:pt x="94488" y="77724"/>
                </a:lnTo>
                <a:lnTo>
                  <a:pt x="91440" y="82295"/>
                </a:lnTo>
                <a:lnTo>
                  <a:pt x="88392" y="88391"/>
                </a:lnTo>
                <a:lnTo>
                  <a:pt x="86897" y="94368"/>
                </a:lnTo>
                <a:lnTo>
                  <a:pt x="86868" y="108203"/>
                </a:lnTo>
                <a:lnTo>
                  <a:pt x="88392" y="114300"/>
                </a:lnTo>
                <a:lnTo>
                  <a:pt x="91440" y="118871"/>
                </a:lnTo>
                <a:lnTo>
                  <a:pt x="92964" y="123443"/>
                </a:lnTo>
                <a:lnTo>
                  <a:pt x="99060" y="126491"/>
                </a:lnTo>
                <a:lnTo>
                  <a:pt x="106680" y="129539"/>
                </a:lnTo>
                <a:lnTo>
                  <a:pt x="112966" y="132730"/>
                </a:lnTo>
                <a:lnTo>
                  <a:pt x="120396" y="135635"/>
                </a:lnTo>
                <a:lnTo>
                  <a:pt x="128968" y="138541"/>
                </a:lnTo>
                <a:lnTo>
                  <a:pt x="138684" y="141731"/>
                </a:lnTo>
                <a:lnTo>
                  <a:pt x="149804" y="144303"/>
                </a:lnTo>
                <a:lnTo>
                  <a:pt x="162496" y="147446"/>
                </a:lnTo>
                <a:lnTo>
                  <a:pt x="176617" y="151161"/>
                </a:lnTo>
                <a:lnTo>
                  <a:pt x="192024" y="155447"/>
                </a:lnTo>
                <a:lnTo>
                  <a:pt x="197167" y="156614"/>
                </a:lnTo>
                <a:lnTo>
                  <a:pt x="236982" y="168782"/>
                </a:lnTo>
                <a:lnTo>
                  <a:pt x="270891" y="191833"/>
                </a:lnTo>
                <a:lnTo>
                  <a:pt x="293941" y="230885"/>
                </a:lnTo>
                <a:lnTo>
                  <a:pt x="297179" y="257555"/>
                </a:lnTo>
                <a:lnTo>
                  <a:pt x="296608" y="269843"/>
                </a:lnTo>
                <a:lnTo>
                  <a:pt x="294894" y="281558"/>
                </a:lnTo>
                <a:lnTo>
                  <a:pt x="292036" y="292703"/>
                </a:lnTo>
                <a:lnTo>
                  <a:pt x="288036" y="303275"/>
                </a:lnTo>
                <a:lnTo>
                  <a:pt x="284089" y="310895"/>
                </a:lnTo>
                <a:close/>
              </a:path>
              <a:path w="297179" h="370840">
                <a:moveTo>
                  <a:pt x="284988" y="114300"/>
                </a:moveTo>
                <a:lnTo>
                  <a:pt x="210312" y="114300"/>
                </a:lnTo>
                <a:lnTo>
                  <a:pt x="209788" y="107465"/>
                </a:lnTo>
                <a:lnTo>
                  <a:pt x="208407" y="100774"/>
                </a:lnTo>
                <a:lnTo>
                  <a:pt x="182880" y="68579"/>
                </a:lnTo>
                <a:lnTo>
                  <a:pt x="140208" y="60960"/>
                </a:lnTo>
                <a:lnTo>
                  <a:pt x="271839" y="60960"/>
                </a:lnTo>
                <a:lnTo>
                  <a:pt x="272796" y="62483"/>
                </a:lnTo>
                <a:lnTo>
                  <a:pt x="277915" y="74223"/>
                </a:lnTo>
                <a:lnTo>
                  <a:pt x="281749" y="86677"/>
                </a:lnTo>
                <a:lnTo>
                  <a:pt x="284154" y="99988"/>
                </a:lnTo>
                <a:lnTo>
                  <a:pt x="284988" y="114300"/>
                </a:lnTo>
                <a:close/>
              </a:path>
              <a:path w="297179" h="370840">
                <a:moveTo>
                  <a:pt x="150876" y="370332"/>
                </a:moveTo>
                <a:lnTo>
                  <a:pt x="106941" y="367117"/>
                </a:lnTo>
                <a:lnTo>
                  <a:pt x="67627" y="355092"/>
                </a:lnTo>
                <a:lnTo>
                  <a:pt x="35123" y="333041"/>
                </a:lnTo>
                <a:lnTo>
                  <a:pt x="12192" y="301751"/>
                </a:lnTo>
                <a:lnTo>
                  <a:pt x="619" y="261675"/>
                </a:lnTo>
                <a:lnTo>
                  <a:pt x="0" y="245363"/>
                </a:lnTo>
                <a:lnTo>
                  <a:pt x="74676" y="245363"/>
                </a:lnTo>
                <a:lnTo>
                  <a:pt x="74985" y="254198"/>
                </a:lnTo>
                <a:lnTo>
                  <a:pt x="76009" y="262318"/>
                </a:lnTo>
                <a:lnTo>
                  <a:pt x="97536" y="295655"/>
                </a:lnTo>
                <a:lnTo>
                  <a:pt x="138112" y="310514"/>
                </a:lnTo>
                <a:lnTo>
                  <a:pt x="284089" y="310895"/>
                </a:lnTo>
                <a:lnTo>
                  <a:pt x="282868" y="313253"/>
                </a:lnTo>
                <a:lnTo>
                  <a:pt x="249364" y="345781"/>
                </a:lnTo>
                <a:lnTo>
                  <a:pt x="213360" y="362712"/>
                </a:lnTo>
                <a:lnTo>
                  <a:pt x="167711" y="369784"/>
                </a:lnTo>
                <a:lnTo>
                  <a:pt x="150876" y="370332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849111" y="670560"/>
            <a:ext cx="165100" cy="335280"/>
          </a:xfrm>
          <a:custGeom>
            <a:avLst/>
            <a:gdLst/>
            <a:ahLst/>
            <a:cxnLst/>
            <a:rect l="l" t="t" r="r" b="b"/>
            <a:pathLst>
              <a:path w="165100" h="335280">
                <a:moveTo>
                  <a:pt x="112776" y="76200"/>
                </a:moveTo>
                <a:lnTo>
                  <a:pt x="42672" y="76200"/>
                </a:lnTo>
                <a:lnTo>
                  <a:pt x="42672" y="0"/>
                </a:lnTo>
                <a:lnTo>
                  <a:pt x="112776" y="0"/>
                </a:lnTo>
                <a:lnTo>
                  <a:pt x="112776" y="76200"/>
                </a:lnTo>
                <a:close/>
              </a:path>
              <a:path w="165100" h="335280">
                <a:moveTo>
                  <a:pt x="164592" y="123444"/>
                </a:moveTo>
                <a:lnTo>
                  <a:pt x="0" y="123444"/>
                </a:lnTo>
                <a:lnTo>
                  <a:pt x="0" y="76200"/>
                </a:lnTo>
                <a:lnTo>
                  <a:pt x="164592" y="76200"/>
                </a:lnTo>
                <a:lnTo>
                  <a:pt x="164592" y="123444"/>
                </a:lnTo>
                <a:close/>
              </a:path>
              <a:path w="165100" h="335280">
                <a:moveTo>
                  <a:pt x="150876" y="335280"/>
                </a:moveTo>
                <a:lnTo>
                  <a:pt x="123444" y="335280"/>
                </a:lnTo>
                <a:lnTo>
                  <a:pt x="115443" y="335256"/>
                </a:lnTo>
                <a:lnTo>
                  <a:pt x="72151" y="327755"/>
                </a:lnTo>
                <a:lnTo>
                  <a:pt x="45886" y="300061"/>
                </a:lnTo>
                <a:lnTo>
                  <a:pt x="42672" y="123444"/>
                </a:lnTo>
                <a:lnTo>
                  <a:pt x="112776" y="123444"/>
                </a:lnTo>
                <a:lnTo>
                  <a:pt x="112776" y="263652"/>
                </a:lnTo>
                <a:lnTo>
                  <a:pt x="114300" y="271272"/>
                </a:lnTo>
                <a:lnTo>
                  <a:pt x="118872" y="274319"/>
                </a:lnTo>
                <a:lnTo>
                  <a:pt x="121920" y="278892"/>
                </a:lnTo>
                <a:lnTo>
                  <a:pt x="131064" y="280416"/>
                </a:lnTo>
                <a:lnTo>
                  <a:pt x="164592" y="280416"/>
                </a:lnTo>
                <a:lnTo>
                  <a:pt x="164592" y="332232"/>
                </a:lnTo>
                <a:lnTo>
                  <a:pt x="158496" y="333756"/>
                </a:lnTo>
                <a:lnTo>
                  <a:pt x="150876" y="335280"/>
                </a:lnTo>
                <a:close/>
              </a:path>
              <a:path w="165100" h="335280">
                <a:moveTo>
                  <a:pt x="164592" y="280416"/>
                </a:moveTo>
                <a:lnTo>
                  <a:pt x="156972" y="280416"/>
                </a:lnTo>
                <a:lnTo>
                  <a:pt x="161544" y="278892"/>
                </a:lnTo>
                <a:lnTo>
                  <a:pt x="164592" y="278892"/>
                </a:lnTo>
                <a:lnTo>
                  <a:pt x="164592" y="280416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036610" y="740663"/>
            <a:ext cx="250190" cy="269875"/>
          </a:xfrm>
          <a:custGeom>
            <a:avLst/>
            <a:gdLst/>
            <a:ahLst/>
            <a:cxnLst/>
            <a:rect l="l" t="t" r="r" b="b"/>
            <a:pathLst>
              <a:path w="250189" h="269875">
                <a:moveTo>
                  <a:pt x="77677" y="85344"/>
                </a:moveTo>
                <a:lnTo>
                  <a:pt x="7573" y="85344"/>
                </a:lnTo>
                <a:lnTo>
                  <a:pt x="9049" y="73342"/>
                </a:lnTo>
                <a:lnTo>
                  <a:pt x="25765" y="36504"/>
                </a:lnTo>
                <a:lnTo>
                  <a:pt x="56365" y="13144"/>
                </a:lnTo>
                <a:lnTo>
                  <a:pt x="85297" y="4572"/>
                </a:lnTo>
                <a:lnTo>
                  <a:pt x="95822" y="2571"/>
                </a:lnTo>
                <a:lnTo>
                  <a:pt x="106633" y="1143"/>
                </a:lnTo>
                <a:lnTo>
                  <a:pt x="117444" y="285"/>
                </a:lnTo>
                <a:lnTo>
                  <a:pt x="127969" y="0"/>
                </a:lnTo>
                <a:lnTo>
                  <a:pt x="137375" y="47"/>
                </a:lnTo>
                <a:lnTo>
                  <a:pt x="147209" y="381"/>
                </a:lnTo>
                <a:lnTo>
                  <a:pt x="157330" y="1285"/>
                </a:lnTo>
                <a:lnTo>
                  <a:pt x="167593" y="3048"/>
                </a:lnTo>
                <a:lnTo>
                  <a:pt x="176713" y="4500"/>
                </a:lnTo>
                <a:lnTo>
                  <a:pt x="217504" y="22669"/>
                </a:lnTo>
                <a:lnTo>
                  <a:pt x="236149" y="47244"/>
                </a:lnTo>
                <a:lnTo>
                  <a:pt x="124921" y="47244"/>
                </a:lnTo>
                <a:lnTo>
                  <a:pt x="114967" y="47791"/>
                </a:lnTo>
                <a:lnTo>
                  <a:pt x="79391" y="75652"/>
                </a:lnTo>
                <a:lnTo>
                  <a:pt x="77677" y="85344"/>
                </a:lnTo>
                <a:close/>
              </a:path>
              <a:path w="250189" h="269875">
                <a:moveTo>
                  <a:pt x="86821" y="269748"/>
                </a:moveTo>
                <a:lnTo>
                  <a:pt x="44696" y="262604"/>
                </a:lnTo>
                <a:lnTo>
                  <a:pt x="14050" y="239839"/>
                </a:lnTo>
                <a:lnTo>
                  <a:pt x="262" y="202644"/>
                </a:lnTo>
                <a:lnTo>
                  <a:pt x="0" y="192024"/>
                </a:lnTo>
                <a:lnTo>
                  <a:pt x="286" y="182689"/>
                </a:lnTo>
                <a:lnTo>
                  <a:pt x="15764" y="144399"/>
                </a:lnTo>
                <a:lnTo>
                  <a:pt x="54817" y="121920"/>
                </a:lnTo>
                <a:lnTo>
                  <a:pt x="78820" y="116347"/>
                </a:lnTo>
                <a:lnTo>
                  <a:pt x="86821" y="114300"/>
                </a:lnTo>
                <a:lnTo>
                  <a:pt x="94584" y="113395"/>
                </a:lnTo>
                <a:lnTo>
                  <a:pt x="109538" y="112156"/>
                </a:lnTo>
                <a:lnTo>
                  <a:pt x="117301" y="111252"/>
                </a:lnTo>
                <a:lnTo>
                  <a:pt x="158449" y="102108"/>
                </a:lnTo>
                <a:lnTo>
                  <a:pt x="163021" y="97536"/>
                </a:lnTo>
                <a:lnTo>
                  <a:pt x="167593" y="94488"/>
                </a:lnTo>
                <a:lnTo>
                  <a:pt x="170641" y="88392"/>
                </a:lnTo>
                <a:lnTo>
                  <a:pt x="170641" y="73152"/>
                </a:lnTo>
                <a:lnTo>
                  <a:pt x="169117" y="67056"/>
                </a:lnTo>
                <a:lnTo>
                  <a:pt x="166069" y="64008"/>
                </a:lnTo>
                <a:lnTo>
                  <a:pt x="159973" y="54864"/>
                </a:lnTo>
                <a:lnTo>
                  <a:pt x="156925" y="53340"/>
                </a:lnTo>
                <a:lnTo>
                  <a:pt x="152353" y="50292"/>
                </a:lnTo>
                <a:lnTo>
                  <a:pt x="147781" y="48768"/>
                </a:lnTo>
                <a:lnTo>
                  <a:pt x="141685" y="47244"/>
                </a:lnTo>
                <a:lnTo>
                  <a:pt x="236149" y="47244"/>
                </a:lnTo>
                <a:lnTo>
                  <a:pt x="237697" y="51244"/>
                </a:lnTo>
                <a:lnTo>
                  <a:pt x="239935" y="61412"/>
                </a:lnTo>
                <a:lnTo>
                  <a:pt x="240745" y="73152"/>
                </a:lnTo>
                <a:lnTo>
                  <a:pt x="240745" y="137160"/>
                </a:lnTo>
                <a:lnTo>
                  <a:pt x="170641" y="137160"/>
                </a:lnTo>
                <a:lnTo>
                  <a:pt x="167593" y="140208"/>
                </a:lnTo>
                <a:lnTo>
                  <a:pt x="144733" y="147828"/>
                </a:lnTo>
                <a:lnTo>
                  <a:pt x="138637" y="147828"/>
                </a:lnTo>
                <a:lnTo>
                  <a:pt x="134065" y="149352"/>
                </a:lnTo>
                <a:lnTo>
                  <a:pt x="127969" y="149352"/>
                </a:lnTo>
                <a:lnTo>
                  <a:pt x="123397" y="150876"/>
                </a:lnTo>
                <a:lnTo>
                  <a:pt x="117301" y="150876"/>
                </a:lnTo>
                <a:lnTo>
                  <a:pt x="111205" y="152400"/>
                </a:lnTo>
                <a:lnTo>
                  <a:pt x="106633" y="153924"/>
                </a:lnTo>
                <a:lnTo>
                  <a:pt x="100537" y="153924"/>
                </a:lnTo>
                <a:lnTo>
                  <a:pt x="95965" y="155448"/>
                </a:lnTo>
                <a:lnTo>
                  <a:pt x="91393" y="158496"/>
                </a:lnTo>
                <a:lnTo>
                  <a:pt x="86821" y="160020"/>
                </a:lnTo>
                <a:lnTo>
                  <a:pt x="70057" y="196596"/>
                </a:lnTo>
                <a:lnTo>
                  <a:pt x="73105" y="205740"/>
                </a:lnTo>
                <a:lnTo>
                  <a:pt x="76153" y="210312"/>
                </a:lnTo>
                <a:lnTo>
                  <a:pt x="82249" y="216408"/>
                </a:lnTo>
                <a:lnTo>
                  <a:pt x="95965" y="220980"/>
                </a:lnTo>
                <a:lnTo>
                  <a:pt x="102061" y="222504"/>
                </a:lnTo>
                <a:lnTo>
                  <a:pt x="240924" y="222504"/>
                </a:lnTo>
                <a:lnTo>
                  <a:pt x="240935" y="223075"/>
                </a:lnTo>
                <a:lnTo>
                  <a:pt x="241388" y="231243"/>
                </a:lnTo>
                <a:lnTo>
                  <a:pt x="242101" y="237744"/>
                </a:lnTo>
                <a:lnTo>
                  <a:pt x="172165" y="237744"/>
                </a:lnTo>
                <a:lnTo>
                  <a:pt x="132541" y="262127"/>
                </a:lnTo>
                <a:lnTo>
                  <a:pt x="98251" y="269200"/>
                </a:lnTo>
                <a:lnTo>
                  <a:pt x="86821" y="269748"/>
                </a:lnTo>
                <a:close/>
              </a:path>
              <a:path w="250189" h="269875">
                <a:moveTo>
                  <a:pt x="240924" y="222504"/>
                </a:moveTo>
                <a:lnTo>
                  <a:pt x="112729" y="222504"/>
                </a:lnTo>
                <a:lnTo>
                  <a:pt x="122444" y="221956"/>
                </a:lnTo>
                <a:lnTo>
                  <a:pt x="131017" y="220408"/>
                </a:lnTo>
                <a:lnTo>
                  <a:pt x="161497" y="199644"/>
                </a:lnTo>
                <a:lnTo>
                  <a:pt x="166069" y="192024"/>
                </a:lnTo>
                <a:lnTo>
                  <a:pt x="169117" y="179832"/>
                </a:lnTo>
                <a:lnTo>
                  <a:pt x="169117" y="172212"/>
                </a:lnTo>
                <a:lnTo>
                  <a:pt x="170641" y="167640"/>
                </a:lnTo>
                <a:lnTo>
                  <a:pt x="170641" y="137160"/>
                </a:lnTo>
                <a:lnTo>
                  <a:pt x="240745" y="137160"/>
                </a:lnTo>
                <a:lnTo>
                  <a:pt x="240869" y="219694"/>
                </a:lnTo>
                <a:lnTo>
                  <a:pt x="240924" y="222504"/>
                </a:lnTo>
                <a:close/>
              </a:path>
              <a:path w="250189" h="269875">
                <a:moveTo>
                  <a:pt x="249889" y="262127"/>
                </a:moveTo>
                <a:lnTo>
                  <a:pt x="178261" y="262127"/>
                </a:lnTo>
                <a:lnTo>
                  <a:pt x="176737" y="259080"/>
                </a:lnTo>
                <a:lnTo>
                  <a:pt x="175213" y="254508"/>
                </a:lnTo>
                <a:lnTo>
                  <a:pt x="175213" y="249936"/>
                </a:lnTo>
                <a:lnTo>
                  <a:pt x="173689" y="246887"/>
                </a:lnTo>
                <a:lnTo>
                  <a:pt x="173689" y="242316"/>
                </a:lnTo>
                <a:lnTo>
                  <a:pt x="172165" y="237744"/>
                </a:lnTo>
                <a:lnTo>
                  <a:pt x="242101" y="237744"/>
                </a:lnTo>
                <a:lnTo>
                  <a:pt x="242269" y="239268"/>
                </a:lnTo>
                <a:lnTo>
                  <a:pt x="243793" y="249936"/>
                </a:lnTo>
                <a:lnTo>
                  <a:pt x="245317" y="257556"/>
                </a:lnTo>
                <a:lnTo>
                  <a:pt x="249889" y="262127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330695" y="740663"/>
            <a:ext cx="241300" cy="262255"/>
          </a:xfrm>
          <a:custGeom>
            <a:avLst/>
            <a:gdLst/>
            <a:ahLst/>
            <a:cxnLst/>
            <a:rect l="l" t="t" r="r" b="b"/>
            <a:pathLst>
              <a:path w="241300" h="262255">
                <a:moveTo>
                  <a:pt x="229876" y="42672"/>
                </a:moveTo>
                <a:lnTo>
                  <a:pt x="68580" y="42672"/>
                </a:lnTo>
                <a:lnTo>
                  <a:pt x="75771" y="32099"/>
                </a:lnTo>
                <a:lnTo>
                  <a:pt x="114157" y="6429"/>
                </a:lnTo>
                <a:lnTo>
                  <a:pt x="146304" y="0"/>
                </a:lnTo>
                <a:lnTo>
                  <a:pt x="160329" y="547"/>
                </a:lnTo>
                <a:lnTo>
                  <a:pt x="202144" y="12239"/>
                </a:lnTo>
                <a:lnTo>
                  <a:pt x="229876" y="42672"/>
                </a:lnTo>
                <a:close/>
              </a:path>
              <a:path w="241300" h="262255">
                <a:moveTo>
                  <a:pt x="70104" y="262127"/>
                </a:moveTo>
                <a:lnTo>
                  <a:pt x="0" y="262127"/>
                </a:lnTo>
                <a:lnTo>
                  <a:pt x="0" y="7620"/>
                </a:lnTo>
                <a:lnTo>
                  <a:pt x="67056" y="7620"/>
                </a:lnTo>
                <a:lnTo>
                  <a:pt x="67056" y="42672"/>
                </a:lnTo>
                <a:lnTo>
                  <a:pt x="229876" y="42672"/>
                </a:lnTo>
                <a:lnTo>
                  <a:pt x="230505" y="44005"/>
                </a:lnTo>
                <a:lnTo>
                  <a:pt x="233648" y="52744"/>
                </a:lnTo>
                <a:lnTo>
                  <a:pt x="234207" y="54864"/>
                </a:lnTo>
                <a:lnTo>
                  <a:pt x="124968" y="54864"/>
                </a:lnTo>
                <a:lnTo>
                  <a:pt x="111228" y="56007"/>
                </a:lnTo>
                <a:lnTo>
                  <a:pt x="77176" y="82581"/>
                </a:lnTo>
                <a:lnTo>
                  <a:pt x="70104" y="128016"/>
                </a:lnTo>
                <a:lnTo>
                  <a:pt x="70104" y="262127"/>
                </a:lnTo>
                <a:close/>
              </a:path>
              <a:path w="241300" h="262255">
                <a:moveTo>
                  <a:pt x="240792" y="262127"/>
                </a:moveTo>
                <a:lnTo>
                  <a:pt x="170688" y="262127"/>
                </a:lnTo>
                <a:lnTo>
                  <a:pt x="170688" y="118872"/>
                </a:lnTo>
                <a:lnTo>
                  <a:pt x="170092" y="103774"/>
                </a:lnTo>
                <a:lnTo>
                  <a:pt x="154328" y="64508"/>
                </a:lnTo>
                <a:lnTo>
                  <a:pt x="124968" y="54864"/>
                </a:lnTo>
                <a:lnTo>
                  <a:pt x="234207" y="54864"/>
                </a:lnTo>
                <a:lnTo>
                  <a:pt x="240506" y="93987"/>
                </a:lnTo>
                <a:lnTo>
                  <a:pt x="240756" y="103774"/>
                </a:lnTo>
                <a:lnTo>
                  <a:pt x="240792" y="262127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614159" y="649223"/>
            <a:ext cx="262255" cy="360045"/>
          </a:xfrm>
          <a:custGeom>
            <a:avLst/>
            <a:gdLst/>
            <a:ahLst/>
            <a:cxnLst/>
            <a:rect l="l" t="t" r="r" b="b"/>
            <a:pathLst>
              <a:path w="262254" h="360044">
                <a:moveTo>
                  <a:pt x="262128" y="129540"/>
                </a:moveTo>
                <a:lnTo>
                  <a:pt x="190500" y="129540"/>
                </a:lnTo>
                <a:lnTo>
                  <a:pt x="190500" y="0"/>
                </a:lnTo>
                <a:lnTo>
                  <a:pt x="262128" y="0"/>
                </a:lnTo>
                <a:lnTo>
                  <a:pt x="262128" y="129540"/>
                </a:lnTo>
                <a:close/>
              </a:path>
              <a:path w="262254" h="360044">
                <a:moveTo>
                  <a:pt x="114300" y="359664"/>
                </a:moveTo>
                <a:lnTo>
                  <a:pt x="75723" y="353877"/>
                </a:lnTo>
                <a:lnTo>
                  <a:pt x="35504" y="327993"/>
                </a:lnTo>
                <a:lnTo>
                  <a:pt x="10072" y="286583"/>
                </a:lnTo>
                <a:lnTo>
                  <a:pt x="309" y="236815"/>
                </a:lnTo>
                <a:lnTo>
                  <a:pt x="0" y="224028"/>
                </a:lnTo>
                <a:lnTo>
                  <a:pt x="309" y="210597"/>
                </a:lnTo>
                <a:lnTo>
                  <a:pt x="10072" y="161710"/>
                </a:lnTo>
                <a:lnTo>
                  <a:pt x="35504" y="122467"/>
                </a:lnTo>
                <a:lnTo>
                  <a:pt x="74866" y="96988"/>
                </a:lnTo>
                <a:lnTo>
                  <a:pt x="114300" y="89916"/>
                </a:lnTo>
                <a:lnTo>
                  <a:pt x="125468" y="90511"/>
                </a:lnTo>
                <a:lnTo>
                  <a:pt x="166711" y="105751"/>
                </a:lnTo>
                <a:lnTo>
                  <a:pt x="190500" y="129540"/>
                </a:lnTo>
                <a:lnTo>
                  <a:pt x="262128" y="129540"/>
                </a:lnTo>
                <a:lnTo>
                  <a:pt x="262128" y="143256"/>
                </a:lnTo>
                <a:lnTo>
                  <a:pt x="132588" y="143256"/>
                </a:lnTo>
                <a:lnTo>
                  <a:pt x="123753" y="143803"/>
                </a:lnTo>
                <a:lnTo>
                  <a:pt x="87534" y="163734"/>
                </a:lnTo>
                <a:lnTo>
                  <a:pt x="73152" y="195072"/>
                </a:lnTo>
                <a:lnTo>
                  <a:pt x="71389" y="202834"/>
                </a:lnTo>
                <a:lnTo>
                  <a:pt x="70554" y="209740"/>
                </a:lnTo>
                <a:lnTo>
                  <a:pt x="70472" y="210597"/>
                </a:lnTo>
                <a:lnTo>
                  <a:pt x="70161" y="217574"/>
                </a:lnTo>
                <a:lnTo>
                  <a:pt x="70161" y="233529"/>
                </a:lnTo>
                <a:lnTo>
                  <a:pt x="80438" y="275963"/>
                </a:lnTo>
                <a:lnTo>
                  <a:pt x="109656" y="304633"/>
                </a:lnTo>
                <a:lnTo>
                  <a:pt x="132588" y="307848"/>
                </a:lnTo>
                <a:lnTo>
                  <a:pt x="262128" y="307848"/>
                </a:lnTo>
                <a:lnTo>
                  <a:pt x="262128" y="321564"/>
                </a:lnTo>
                <a:lnTo>
                  <a:pt x="193548" y="321564"/>
                </a:lnTo>
                <a:lnTo>
                  <a:pt x="186380" y="331017"/>
                </a:lnTo>
                <a:lnTo>
                  <a:pt x="178498" y="338899"/>
                </a:lnTo>
                <a:lnTo>
                  <a:pt x="138303" y="357378"/>
                </a:lnTo>
                <a:lnTo>
                  <a:pt x="126587" y="359092"/>
                </a:lnTo>
                <a:lnTo>
                  <a:pt x="114300" y="359664"/>
                </a:lnTo>
                <a:close/>
              </a:path>
              <a:path w="262254" h="360044">
                <a:moveTo>
                  <a:pt x="262128" y="307848"/>
                </a:moveTo>
                <a:lnTo>
                  <a:pt x="132588" y="307848"/>
                </a:lnTo>
                <a:lnTo>
                  <a:pt x="140541" y="307538"/>
                </a:lnTo>
                <a:lnTo>
                  <a:pt x="148209" y="306514"/>
                </a:lnTo>
                <a:lnTo>
                  <a:pt x="179832" y="283464"/>
                </a:lnTo>
                <a:lnTo>
                  <a:pt x="192595" y="241363"/>
                </a:lnTo>
                <a:lnTo>
                  <a:pt x="193548" y="225552"/>
                </a:lnTo>
                <a:lnTo>
                  <a:pt x="193286" y="217574"/>
                </a:lnTo>
                <a:lnTo>
                  <a:pt x="182999" y="174926"/>
                </a:lnTo>
                <a:lnTo>
                  <a:pt x="155305" y="147756"/>
                </a:lnTo>
                <a:lnTo>
                  <a:pt x="132588" y="143256"/>
                </a:lnTo>
                <a:lnTo>
                  <a:pt x="262128" y="143256"/>
                </a:lnTo>
                <a:lnTo>
                  <a:pt x="262128" y="307848"/>
                </a:lnTo>
                <a:close/>
              </a:path>
              <a:path w="262254" h="360044">
                <a:moveTo>
                  <a:pt x="262128" y="353568"/>
                </a:moveTo>
                <a:lnTo>
                  <a:pt x="193548" y="353568"/>
                </a:lnTo>
                <a:lnTo>
                  <a:pt x="193548" y="321564"/>
                </a:lnTo>
                <a:lnTo>
                  <a:pt x="262128" y="321564"/>
                </a:lnTo>
                <a:lnTo>
                  <a:pt x="262128" y="353568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917435" y="740663"/>
            <a:ext cx="248920" cy="269875"/>
          </a:xfrm>
          <a:custGeom>
            <a:avLst/>
            <a:gdLst/>
            <a:ahLst/>
            <a:cxnLst/>
            <a:rect l="l" t="t" r="r" b="b"/>
            <a:pathLst>
              <a:path w="248920" h="269875">
                <a:moveTo>
                  <a:pt x="77724" y="85344"/>
                </a:moveTo>
                <a:lnTo>
                  <a:pt x="7620" y="85344"/>
                </a:lnTo>
                <a:lnTo>
                  <a:pt x="8453" y="73342"/>
                </a:lnTo>
                <a:lnTo>
                  <a:pt x="25812" y="36504"/>
                </a:lnTo>
                <a:lnTo>
                  <a:pt x="65151" y="9144"/>
                </a:lnTo>
                <a:lnTo>
                  <a:pt x="85344" y="4572"/>
                </a:lnTo>
                <a:lnTo>
                  <a:pt x="95654" y="2571"/>
                </a:lnTo>
                <a:lnTo>
                  <a:pt x="106108" y="1143"/>
                </a:lnTo>
                <a:lnTo>
                  <a:pt x="116847" y="285"/>
                </a:lnTo>
                <a:lnTo>
                  <a:pt x="128016" y="0"/>
                </a:lnTo>
                <a:lnTo>
                  <a:pt x="137398" y="47"/>
                </a:lnTo>
                <a:lnTo>
                  <a:pt x="147066" y="381"/>
                </a:lnTo>
                <a:lnTo>
                  <a:pt x="156733" y="1285"/>
                </a:lnTo>
                <a:lnTo>
                  <a:pt x="166116" y="3048"/>
                </a:lnTo>
                <a:lnTo>
                  <a:pt x="176117" y="4500"/>
                </a:lnTo>
                <a:lnTo>
                  <a:pt x="217551" y="22669"/>
                </a:lnTo>
                <a:lnTo>
                  <a:pt x="236196" y="47244"/>
                </a:lnTo>
                <a:lnTo>
                  <a:pt x="123444" y="47244"/>
                </a:lnTo>
                <a:lnTo>
                  <a:pt x="113728" y="47791"/>
                </a:lnTo>
                <a:lnTo>
                  <a:pt x="79438" y="75652"/>
                </a:lnTo>
                <a:lnTo>
                  <a:pt x="77724" y="85344"/>
                </a:lnTo>
                <a:close/>
              </a:path>
              <a:path w="248920" h="269875">
                <a:moveTo>
                  <a:pt x="86868" y="269748"/>
                </a:moveTo>
                <a:lnTo>
                  <a:pt x="44100" y="262604"/>
                </a:lnTo>
                <a:lnTo>
                  <a:pt x="9810" y="233672"/>
                </a:lnTo>
                <a:lnTo>
                  <a:pt x="0" y="193548"/>
                </a:lnTo>
                <a:lnTo>
                  <a:pt x="333" y="182689"/>
                </a:lnTo>
                <a:lnTo>
                  <a:pt x="15811" y="144399"/>
                </a:lnTo>
                <a:lnTo>
                  <a:pt x="54864" y="121920"/>
                </a:lnTo>
                <a:lnTo>
                  <a:pt x="78224" y="116347"/>
                </a:lnTo>
                <a:lnTo>
                  <a:pt x="85344" y="114300"/>
                </a:lnTo>
                <a:lnTo>
                  <a:pt x="93345" y="113395"/>
                </a:lnTo>
                <a:lnTo>
                  <a:pt x="109347" y="112156"/>
                </a:lnTo>
                <a:lnTo>
                  <a:pt x="117348" y="111252"/>
                </a:lnTo>
                <a:lnTo>
                  <a:pt x="158496" y="102108"/>
                </a:lnTo>
                <a:lnTo>
                  <a:pt x="163068" y="97536"/>
                </a:lnTo>
                <a:lnTo>
                  <a:pt x="167640" y="94488"/>
                </a:lnTo>
                <a:lnTo>
                  <a:pt x="170688" y="88392"/>
                </a:lnTo>
                <a:lnTo>
                  <a:pt x="169164" y="80772"/>
                </a:lnTo>
                <a:lnTo>
                  <a:pt x="169164" y="67056"/>
                </a:lnTo>
                <a:lnTo>
                  <a:pt x="166116" y="64008"/>
                </a:lnTo>
                <a:lnTo>
                  <a:pt x="160020" y="54864"/>
                </a:lnTo>
                <a:lnTo>
                  <a:pt x="155448" y="53340"/>
                </a:lnTo>
                <a:lnTo>
                  <a:pt x="152400" y="50292"/>
                </a:lnTo>
                <a:lnTo>
                  <a:pt x="147828" y="48768"/>
                </a:lnTo>
                <a:lnTo>
                  <a:pt x="141732" y="47244"/>
                </a:lnTo>
                <a:lnTo>
                  <a:pt x="236196" y="47244"/>
                </a:lnTo>
                <a:lnTo>
                  <a:pt x="237744" y="51244"/>
                </a:lnTo>
                <a:lnTo>
                  <a:pt x="239982" y="61412"/>
                </a:lnTo>
                <a:lnTo>
                  <a:pt x="240792" y="73152"/>
                </a:lnTo>
                <a:lnTo>
                  <a:pt x="240792" y="137160"/>
                </a:lnTo>
                <a:lnTo>
                  <a:pt x="169164" y="137160"/>
                </a:lnTo>
                <a:lnTo>
                  <a:pt x="166116" y="140208"/>
                </a:lnTo>
                <a:lnTo>
                  <a:pt x="163068" y="141732"/>
                </a:lnTo>
                <a:lnTo>
                  <a:pt x="144780" y="147828"/>
                </a:lnTo>
                <a:lnTo>
                  <a:pt x="138684" y="147828"/>
                </a:lnTo>
                <a:lnTo>
                  <a:pt x="134112" y="149352"/>
                </a:lnTo>
                <a:lnTo>
                  <a:pt x="128016" y="149352"/>
                </a:lnTo>
                <a:lnTo>
                  <a:pt x="121920" y="150876"/>
                </a:lnTo>
                <a:lnTo>
                  <a:pt x="117348" y="150876"/>
                </a:lnTo>
                <a:lnTo>
                  <a:pt x="111252" y="152400"/>
                </a:lnTo>
                <a:lnTo>
                  <a:pt x="106680" y="153924"/>
                </a:lnTo>
                <a:lnTo>
                  <a:pt x="100584" y="153924"/>
                </a:lnTo>
                <a:lnTo>
                  <a:pt x="70104" y="178308"/>
                </a:lnTo>
                <a:lnTo>
                  <a:pt x="70104" y="201168"/>
                </a:lnTo>
                <a:lnTo>
                  <a:pt x="76200" y="210312"/>
                </a:lnTo>
                <a:lnTo>
                  <a:pt x="82296" y="216408"/>
                </a:lnTo>
                <a:lnTo>
                  <a:pt x="96012" y="220980"/>
                </a:lnTo>
                <a:lnTo>
                  <a:pt x="102108" y="222504"/>
                </a:lnTo>
                <a:lnTo>
                  <a:pt x="240971" y="222504"/>
                </a:lnTo>
                <a:lnTo>
                  <a:pt x="240982" y="223075"/>
                </a:lnTo>
                <a:lnTo>
                  <a:pt x="241434" y="231243"/>
                </a:lnTo>
                <a:lnTo>
                  <a:pt x="242148" y="237744"/>
                </a:lnTo>
                <a:lnTo>
                  <a:pt x="172212" y="237744"/>
                </a:lnTo>
                <a:lnTo>
                  <a:pt x="132588" y="262127"/>
                </a:lnTo>
                <a:lnTo>
                  <a:pt x="98298" y="269200"/>
                </a:lnTo>
                <a:lnTo>
                  <a:pt x="86868" y="269748"/>
                </a:lnTo>
                <a:close/>
              </a:path>
              <a:path w="248920" h="269875">
                <a:moveTo>
                  <a:pt x="240971" y="222504"/>
                </a:moveTo>
                <a:lnTo>
                  <a:pt x="112776" y="222504"/>
                </a:lnTo>
                <a:lnTo>
                  <a:pt x="122491" y="221956"/>
                </a:lnTo>
                <a:lnTo>
                  <a:pt x="131064" y="220408"/>
                </a:lnTo>
                <a:lnTo>
                  <a:pt x="161544" y="199644"/>
                </a:lnTo>
                <a:lnTo>
                  <a:pt x="166116" y="192024"/>
                </a:lnTo>
                <a:lnTo>
                  <a:pt x="169164" y="179832"/>
                </a:lnTo>
                <a:lnTo>
                  <a:pt x="169164" y="137160"/>
                </a:lnTo>
                <a:lnTo>
                  <a:pt x="240792" y="137160"/>
                </a:lnTo>
                <a:lnTo>
                  <a:pt x="240915" y="219694"/>
                </a:lnTo>
                <a:lnTo>
                  <a:pt x="240971" y="222504"/>
                </a:lnTo>
                <a:close/>
              </a:path>
              <a:path w="248920" h="269875">
                <a:moveTo>
                  <a:pt x="248412" y="262127"/>
                </a:moveTo>
                <a:lnTo>
                  <a:pt x="178308" y="262127"/>
                </a:lnTo>
                <a:lnTo>
                  <a:pt x="176784" y="259080"/>
                </a:lnTo>
                <a:lnTo>
                  <a:pt x="173736" y="249936"/>
                </a:lnTo>
                <a:lnTo>
                  <a:pt x="173736" y="242316"/>
                </a:lnTo>
                <a:lnTo>
                  <a:pt x="172212" y="237744"/>
                </a:lnTo>
                <a:lnTo>
                  <a:pt x="242148" y="237744"/>
                </a:lnTo>
                <a:lnTo>
                  <a:pt x="242316" y="239268"/>
                </a:lnTo>
                <a:lnTo>
                  <a:pt x="243840" y="249936"/>
                </a:lnTo>
                <a:lnTo>
                  <a:pt x="245364" y="257556"/>
                </a:lnTo>
                <a:lnTo>
                  <a:pt x="248412" y="262127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211567" y="739140"/>
            <a:ext cx="165100" cy="264160"/>
          </a:xfrm>
          <a:custGeom>
            <a:avLst/>
            <a:gdLst/>
            <a:ahLst/>
            <a:cxnLst/>
            <a:rect l="l" t="t" r="r" b="b"/>
            <a:pathLst>
              <a:path w="165100" h="264159">
                <a:moveTo>
                  <a:pt x="164592" y="54864"/>
                </a:moveTo>
                <a:lnTo>
                  <a:pt x="67056" y="54864"/>
                </a:lnTo>
                <a:lnTo>
                  <a:pt x="70104" y="47244"/>
                </a:lnTo>
                <a:lnTo>
                  <a:pt x="74676" y="39624"/>
                </a:lnTo>
                <a:lnTo>
                  <a:pt x="80772" y="33528"/>
                </a:lnTo>
                <a:lnTo>
                  <a:pt x="85367" y="28098"/>
                </a:lnTo>
                <a:lnTo>
                  <a:pt x="90106" y="23241"/>
                </a:lnTo>
                <a:lnTo>
                  <a:pt x="95130" y="18954"/>
                </a:lnTo>
                <a:lnTo>
                  <a:pt x="100584" y="15240"/>
                </a:lnTo>
                <a:lnTo>
                  <a:pt x="106680" y="10668"/>
                </a:lnTo>
                <a:lnTo>
                  <a:pt x="149352" y="0"/>
                </a:lnTo>
                <a:lnTo>
                  <a:pt x="153924" y="0"/>
                </a:lnTo>
                <a:lnTo>
                  <a:pt x="158496" y="1524"/>
                </a:lnTo>
                <a:lnTo>
                  <a:pt x="164592" y="3048"/>
                </a:lnTo>
                <a:lnTo>
                  <a:pt x="164592" y="54864"/>
                </a:lnTo>
                <a:close/>
              </a:path>
              <a:path w="165100" h="264159">
                <a:moveTo>
                  <a:pt x="70104" y="263651"/>
                </a:moveTo>
                <a:lnTo>
                  <a:pt x="0" y="263651"/>
                </a:lnTo>
                <a:lnTo>
                  <a:pt x="0" y="7620"/>
                </a:lnTo>
                <a:lnTo>
                  <a:pt x="67056" y="7620"/>
                </a:lnTo>
                <a:lnTo>
                  <a:pt x="67056" y="54864"/>
                </a:lnTo>
                <a:lnTo>
                  <a:pt x="164592" y="54864"/>
                </a:lnTo>
                <a:lnTo>
                  <a:pt x="164592" y="65532"/>
                </a:lnTo>
                <a:lnTo>
                  <a:pt x="138684" y="65532"/>
                </a:lnTo>
                <a:lnTo>
                  <a:pt x="129825" y="66079"/>
                </a:lnTo>
                <a:lnTo>
                  <a:pt x="89320" y="84510"/>
                </a:lnTo>
                <a:lnTo>
                  <a:pt x="71389" y="123825"/>
                </a:lnTo>
                <a:lnTo>
                  <a:pt x="70151" y="139827"/>
                </a:lnTo>
                <a:lnTo>
                  <a:pt x="70104" y="263651"/>
                </a:lnTo>
                <a:close/>
              </a:path>
              <a:path w="165100" h="264159">
                <a:moveTo>
                  <a:pt x="164592" y="68580"/>
                </a:moveTo>
                <a:lnTo>
                  <a:pt x="161544" y="68580"/>
                </a:lnTo>
                <a:lnTo>
                  <a:pt x="156972" y="67056"/>
                </a:lnTo>
                <a:lnTo>
                  <a:pt x="147828" y="67056"/>
                </a:lnTo>
                <a:lnTo>
                  <a:pt x="143256" y="65532"/>
                </a:lnTo>
                <a:lnTo>
                  <a:pt x="164592" y="65532"/>
                </a:lnTo>
                <a:lnTo>
                  <a:pt x="164592" y="68580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383780" y="649223"/>
            <a:ext cx="262255" cy="360045"/>
          </a:xfrm>
          <a:custGeom>
            <a:avLst/>
            <a:gdLst/>
            <a:ahLst/>
            <a:cxnLst/>
            <a:rect l="l" t="t" r="r" b="b"/>
            <a:pathLst>
              <a:path w="262254" h="360044">
                <a:moveTo>
                  <a:pt x="262128" y="129540"/>
                </a:moveTo>
                <a:lnTo>
                  <a:pt x="190500" y="129540"/>
                </a:lnTo>
                <a:lnTo>
                  <a:pt x="190500" y="0"/>
                </a:lnTo>
                <a:lnTo>
                  <a:pt x="262128" y="0"/>
                </a:lnTo>
                <a:lnTo>
                  <a:pt x="262128" y="129540"/>
                </a:lnTo>
                <a:close/>
              </a:path>
              <a:path w="262254" h="360044">
                <a:moveTo>
                  <a:pt x="115824" y="359664"/>
                </a:moveTo>
                <a:lnTo>
                  <a:pt x="76390" y="353877"/>
                </a:lnTo>
                <a:lnTo>
                  <a:pt x="36385" y="327993"/>
                </a:lnTo>
                <a:lnTo>
                  <a:pt x="11596" y="286583"/>
                </a:lnTo>
                <a:lnTo>
                  <a:pt x="547" y="236815"/>
                </a:lnTo>
                <a:lnTo>
                  <a:pt x="0" y="224028"/>
                </a:lnTo>
                <a:lnTo>
                  <a:pt x="547" y="210597"/>
                </a:lnTo>
                <a:lnTo>
                  <a:pt x="11596" y="161710"/>
                </a:lnTo>
                <a:lnTo>
                  <a:pt x="36385" y="122467"/>
                </a:lnTo>
                <a:lnTo>
                  <a:pt x="76366" y="96988"/>
                </a:lnTo>
                <a:lnTo>
                  <a:pt x="114300" y="89916"/>
                </a:lnTo>
                <a:lnTo>
                  <a:pt x="125706" y="90511"/>
                </a:lnTo>
                <a:lnTo>
                  <a:pt x="168211" y="105751"/>
                </a:lnTo>
                <a:lnTo>
                  <a:pt x="190500" y="129540"/>
                </a:lnTo>
                <a:lnTo>
                  <a:pt x="262128" y="129540"/>
                </a:lnTo>
                <a:lnTo>
                  <a:pt x="262128" y="143256"/>
                </a:lnTo>
                <a:lnTo>
                  <a:pt x="132588" y="143256"/>
                </a:lnTo>
                <a:lnTo>
                  <a:pt x="124634" y="143803"/>
                </a:lnTo>
                <a:lnTo>
                  <a:pt x="87772" y="163734"/>
                </a:lnTo>
                <a:lnTo>
                  <a:pt x="72032" y="202834"/>
                </a:lnTo>
                <a:lnTo>
                  <a:pt x="70104" y="225552"/>
                </a:lnTo>
                <a:lnTo>
                  <a:pt x="70389" y="233314"/>
                </a:lnTo>
                <a:lnTo>
                  <a:pt x="71247" y="240792"/>
                </a:lnTo>
                <a:lnTo>
                  <a:pt x="72675" y="248269"/>
                </a:lnTo>
                <a:lnTo>
                  <a:pt x="74676" y="256032"/>
                </a:lnTo>
                <a:lnTo>
                  <a:pt x="76342" y="262866"/>
                </a:lnTo>
                <a:lnTo>
                  <a:pt x="99488" y="297156"/>
                </a:lnTo>
                <a:lnTo>
                  <a:pt x="132588" y="307848"/>
                </a:lnTo>
                <a:lnTo>
                  <a:pt x="262128" y="307848"/>
                </a:lnTo>
                <a:lnTo>
                  <a:pt x="262128" y="321564"/>
                </a:lnTo>
                <a:lnTo>
                  <a:pt x="193548" y="321564"/>
                </a:lnTo>
                <a:lnTo>
                  <a:pt x="187261" y="331017"/>
                </a:lnTo>
                <a:lnTo>
                  <a:pt x="179832" y="338899"/>
                </a:lnTo>
                <a:lnTo>
                  <a:pt x="139827" y="357378"/>
                </a:lnTo>
                <a:lnTo>
                  <a:pt x="128111" y="359092"/>
                </a:lnTo>
                <a:lnTo>
                  <a:pt x="115824" y="359664"/>
                </a:lnTo>
                <a:close/>
              </a:path>
              <a:path w="262254" h="360044">
                <a:moveTo>
                  <a:pt x="262128" y="307848"/>
                </a:moveTo>
                <a:lnTo>
                  <a:pt x="132588" y="307848"/>
                </a:lnTo>
                <a:lnTo>
                  <a:pt x="141184" y="307538"/>
                </a:lnTo>
                <a:lnTo>
                  <a:pt x="148780" y="306514"/>
                </a:lnTo>
                <a:lnTo>
                  <a:pt x="181356" y="283464"/>
                </a:lnTo>
                <a:lnTo>
                  <a:pt x="190500" y="256032"/>
                </a:lnTo>
                <a:lnTo>
                  <a:pt x="192262" y="248912"/>
                </a:lnTo>
                <a:lnTo>
                  <a:pt x="193167" y="241363"/>
                </a:lnTo>
                <a:lnTo>
                  <a:pt x="193500" y="233529"/>
                </a:lnTo>
                <a:lnTo>
                  <a:pt x="193500" y="217574"/>
                </a:lnTo>
                <a:lnTo>
                  <a:pt x="193167" y="209740"/>
                </a:lnTo>
                <a:lnTo>
                  <a:pt x="192262" y="202191"/>
                </a:lnTo>
                <a:lnTo>
                  <a:pt x="190500" y="195072"/>
                </a:lnTo>
                <a:lnTo>
                  <a:pt x="189071" y="187594"/>
                </a:lnTo>
                <a:lnTo>
                  <a:pt x="166997" y="154590"/>
                </a:lnTo>
                <a:lnTo>
                  <a:pt x="132588" y="143256"/>
                </a:lnTo>
                <a:lnTo>
                  <a:pt x="262128" y="143256"/>
                </a:lnTo>
                <a:lnTo>
                  <a:pt x="262128" y="307848"/>
                </a:lnTo>
                <a:close/>
              </a:path>
              <a:path w="262254" h="360044">
                <a:moveTo>
                  <a:pt x="262128" y="353568"/>
                </a:moveTo>
                <a:lnTo>
                  <a:pt x="195072" y="353568"/>
                </a:lnTo>
                <a:lnTo>
                  <a:pt x="195072" y="321564"/>
                </a:lnTo>
                <a:lnTo>
                  <a:pt x="262128" y="321564"/>
                </a:lnTo>
                <a:lnTo>
                  <a:pt x="262128" y="353568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842504" y="649223"/>
            <a:ext cx="314325" cy="353695"/>
          </a:xfrm>
          <a:custGeom>
            <a:avLst/>
            <a:gdLst/>
            <a:ahLst/>
            <a:cxnLst/>
            <a:rect l="l" t="t" r="r" b="b"/>
            <a:pathLst>
              <a:path w="314325" h="353694">
                <a:moveTo>
                  <a:pt x="153924" y="353568"/>
                </a:moveTo>
                <a:lnTo>
                  <a:pt x="0" y="353568"/>
                </a:lnTo>
                <a:lnTo>
                  <a:pt x="0" y="0"/>
                </a:lnTo>
                <a:lnTo>
                  <a:pt x="153924" y="0"/>
                </a:lnTo>
                <a:lnTo>
                  <a:pt x="170783" y="809"/>
                </a:lnTo>
                <a:lnTo>
                  <a:pt x="217932" y="10667"/>
                </a:lnTo>
                <a:lnTo>
                  <a:pt x="257151" y="33599"/>
                </a:lnTo>
                <a:lnTo>
                  <a:pt x="285973" y="65531"/>
                </a:lnTo>
                <a:lnTo>
                  <a:pt x="77724" y="65531"/>
                </a:lnTo>
                <a:lnTo>
                  <a:pt x="77724" y="288036"/>
                </a:lnTo>
                <a:lnTo>
                  <a:pt x="285192" y="288036"/>
                </a:lnTo>
                <a:lnTo>
                  <a:pt x="283797" y="290393"/>
                </a:lnTo>
                <a:lnTo>
                  <a:pt x="251460" y="323850"/>
                </a:lnTo>
                <a:lnTo>
                  <a:pt x="208359" y="345852"/>
                </a:lnTo>
                <a:lnTo>
                  <a:pt x="173021" y="352710"/>
                </a:lnTo>
                <a:lnTo>
                  <a:pt x="153924" y="353568"/>
                </a:lnTo>
                <a:close/>
              </a:path>
              <a:path w="314325" h="353694">
                <a:moveTo>
                  <a:pt x="285192" y="288036"/>
                </a:moveTo>
                <a:lnTo>
                  <a:pt x="147828" y="288036"/>
                </a:lnTo>
                <a:lnTo>
                  <a:pt x="156067" y="287750"/>
                </a:lnTo>
                <a:lnTo>
                  <a:pt x="164592" y="286893"/>
                </a:lnTo>
                <a:lnTo>
                  <a:pt x="202787" y="270605"/>
                </a:lnTo>
                <a:lnTo>
                  <a:pt x="228600" y="231648"/>
                </a:lnTo>
                <a:lnTo>
                  <a:pt x="236220" y="182880"/>
                </a:lnTo>
                <a:lnTo>
                  <a:pt x="235934" y="169687"/>
                </a:lnTo>
                <a:lnTo>
                  <a:pt x="228171" y="124110"/>
                </a:lnTo>
                <a:lnTo>
                  <a:pt x="207740" y="90106"/>
                </a:lnTo>
                <a:lnTo>
                  <a:pt x="172045" y="70675"/>
                </a:lnTo>
                <a:lnTo>
                  <a:pt x="134112" y="65531"/>
                </a:lnTo>
                <a:lnTo>
                  <a:pt x="285973" y="65531"/>
                </a:lnTo>
                <a:lnTo>
                  <a:pt x="307514" y="115895"/>
                </a:lnTo>
                <a:lnTo>
                  <a:pt x="313324" y="154138"/>
                </a:lnTo>
                <a:lnTo>
                  <a:pt x="313944" y="175260"/>
                </a:lnTo>
                <a:lnTo>
                  <a:pt x="313372" y="194381"/>
                </a:lnTo>
                <a:lnTo>
                  <a:pt x="304800" y="246888"/>
                </a:lnTo>
                <a:lnTo>
                  <a:pt x="291846" y="276796"/>
                </a:lnTo>
                <a:lnTo>
                  <a:pt x="285192" y="288036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189976" y="739140"/>
            <a:ext cx="255270" cy="269875"/>
          </a:xfrm>
          <a:custGeom>
            <a:avLst/>
            <a:gdLst/>
            <a:ahLst/>
            <a:cxnLst/>
            <a:rect l="l" t="t" r="r" b="b"/>
            <a:pathLst>
              <a:path w="255270" h="269875">
                <a:moveTo>
                  <a:pt x="131064" y="269748"/>
                </a:moveTo>
                <a:lnTo>
                  <a:pt x="88844" y="264604"/>
                </a:lnTo>
                <a:lnTo>
                  <a:pt x="53340" y="249174"/>
                </a:lnTo>
                <a:lnTo>
                  <a:pt x="20383" y="213550"/>
                </a:lnTo>
                <a:lnTo>
                  <a:pt x="5143" y="177641"/>
                </a:lnTo>
                <a:lnTo>
                  <a:pt x="0" y="135636"/>
                </a:lnTo>
                <a:lnTo>
                  <a:pt x="571" y="121943"/>
                </a:lnTo>
                <a:lnTo>
                  <a:pt x="9144" y="82296"/>
                </a:lnTo>
                <a:lnTo>
                  <a:pt x="28003" y="49077"/>
                </a:lnTo>
                <a:lnTo>
                  <a:pt x="65722" y="16692"/>
                </a:lnTo>
                <a:lnTo>
                  <a:pt x="102679" y="3048"/>
                </a:lnTo>
                <a:lnTo>
                  <a:pt x="131064" y="0"/>
                </a:lnTo>
                <a:lnTo>
                  <a:pt x="146518" y="857"/>
                </a:lnTo>
                <a:lnTo>
                  <a:pt x="187452" y="13716"/>
                </a:lnTo>
                <a:lnTo>
                  <a:pt x="218741" y="37290"/>
                </a:lnTo>
                <a:lnTo>
                  <a:pt x="231256" y="53340"/>
                </a:lnTo>
                <a:lnTo>
                  <a:pt x="128016" y="53340"/>
                </a:lnTo>
                <a:lnTo>
                  <a:pt x="120300" y="53863"/>
                </a:lnTo>
                <a:lnTo>
                  <a:pt x="82296" y="73152"/>
                </a:lnTo>
                <a:lnTo>
                  <a:pt x="70104" y="103632"/>
                </a:lnTo>
                <a:lnTo>
                  <a:pt x="70104" y="108204"/>
                </a:lnTo>
                <a:lnTo>
                  <a:pt x="252471" y="108204"/>
                </a:lnTo>
                <a:lnTo>
                  <a:pt x="252793" y="109751"/>
                </a:lnTo>
                <a:lnTo>
                  <a:pt x="254508" y="123634"/>
                </a:lnTo>
                <a:lnTo>
                  <a:pt x="255079" y="137802"/>
                </a:lnTo>
                <a:lnTo>
                  <a:pt x="254508" y="152400"/>
                </a:lnTo>
                <a:lnTo>
                  <a:pt x="70104" y="152400"/>
                </a:lnTo>
                <a:lnTo>
                  <a:pt x="71866" y="168402"/>
                </a:lnTo>
                <a:lnTo>
                  <a:pt x="95726" y="209573"/>
                </a:lnTo>
                <a:lnTo>
                  <a:pt x="132588" y="217932"/>
                </a:lnTo>
                <a:lnTo>
                  <a:pt x="235085" y="217932"/>
                </a:lnTo>
                <a:lnTo>
                  <a:pt x="231648" y="224028"/>
                </a:lnTo>
                <a:lnTo>
                  <a:pt x="188499" y="258818"/>
                </a:lnTo>
                <a:lnTo>
                  <a:pt x="151923" y="268581"/>
                </a:lnTo>
                <a:lnTo>
                  <a:pt x="131064" y="269748"/>
                </a:lnTo>
                <a:close/>
              </a:path>
              <a:path w="255270" h="269875">
                <a:moveTo>
                  <a:pt x="252471" y="108204"/>
                </a:moveTo>
                <a:lnTo>
                  <a:pt x="184404" y="108204"/>
                </a:lnTo>
                <a:lnTo>
                  <a:pt x="181570" y="96226"/>
                </a:lnTo>
                <a:lnTo>
                  <a:pt x="177736" y="85534"/>
                </a:lnTo>
                <a:lnTo>
                  <a:pt x="151257" y="56959"/>
                </a:lnTo>
                <a:lnTo>
                  <a:pt x="128016" y="53340"/>
                </a:lnTo>
                <a:lnTo>
                  <a:pt x="231256" y="53340"/>
                </a:lnTo>
                <a:lnTo>
                  <a:pt x="234505" y="58078"/>
                </a:lnTo>
                <a:lnTo>
                  <a:pt x="240792" y="69913"/>
                </a:lnTo>
                <a:lnTo>
                  <a:pt x="245935" y="82605"/>
                </a:lnTo>
                <a:lnTo>
                  <a:pt x="249936" y="96012"/>
                </a:lnTo>
                <a:lnTo>
                  <a:pt x="252471" y="108204"/>
                </a:lnTo>
                <a:close/>
              </a:path>
              <a:path w="255270" h="269875">
                <a:moveTo>
                  <a:pt x="235085" y="217932"/>
                </a:moveTo>
                <a:lnTo>
                  <a:pt x="132588" y="217932"/>
                </a:lnTo>
                <a:lnTo>
                  <a:pt x="143446" y="217336"/>
                </a:lnTo>
                <a:lnTo>
                  <a:pt x="153162" y="215455"/>
                </a:lnTo>
                <a:lnTo>
                  <a:pt x="186094" y="190976"/>
                </a:lnTo>
                <a:lnTo>
                  <a:pt x="188976" y="184404"/>
                </a:lnTo>
                <a:lnTo>
                  <a:pt x="249936" y="184404"/>
                </a:lnTo>
                <a:lnTo>
                  <a:pt x="241935" y="205787"/>
                </a:lnTo>
                <a:lnTo>
                  <a:pt x="235085" y="217932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462771" y="746759"/>
            <a:ext cx="253365" cy="256540"/>
          </a:xfrm>
          <a:custGeom>
            <a:avLst/>
            <a:gdLst/>
            <a:ahLst/>
            <a:cxnLst/>
            <a:rect l="l" t="t" r="r" b="b"/>
            <a:pathLst>
              <a:path w="253365" h="256540">
                <a:moveTo>
                  <a:pt x="166116" y="256031"/>
                </a:moveTo>
                <a:lnTo>
                  <a:pt x="88392" y="256031"/>
                </a:lnTo>
                <a:lnTo>
                  <a:pt x="0" y="0"/>
                </a:lnTo>
                <a:lnTo>
                  <a:pt x="74676" y="0"/>
                </a:lnTo>
                <a:lnTo>
                  <a:pt x="128016" y="175259"/>
                </a:lnTo>
                <a:lnTo>
                  <a:pt x="193520" y="175259"/>
                </a:lnTo>
                <a:lnTo>
                  <a:pt x="166116" y="256031"/>
                </a:lnTo>
                <a:close/>
              </a:path>
              <a:path w="253365" h="256540">
                <a:moveTo>
                  <a:pt x="193520" y="175259"/>
                </a:moveTo>
                <a:lnTo>
                  <a:pt x="129540" y="175259"/>
                </a:lnTo>
                <a:lnTo>
                  <a:pt x="182880" y="0"/>
                </a:lnTo>
                <a:lnTo>
                  <a:pt x="252984" y="0"/>
                </a:lnTo>
                <a:lnTo>
                  <a:pt x="193520" y="175259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747759" y="649223"/>
            <a:ext cx="70485" cy="58419"/>
          </a:xfrm>
          <a:custGeom>
            <a:avLst/>
            <a:gdLst/>
            <a:ahLst/>
            <a:cxnLst/>
            <a:rect l="l" t="t" r="r" b="b"/>
            <a:pathLst>
              <a:path w="70484" h="58420">
                <a:moveTo>
                  <a:pt x="70104" y="57912"/>
                </a:moveTo>
                <a:lnTo>
                  <a:pt x="0" y="57912"/>
                </a:lnTo>
                <a:lnTo>
                  <a:pt x="0" y="0"/>
                </a:lnTo>
                <a:lnTo>
                  <a:pt x="70104" y="0"/>
                </a:lnTo>
                <a:lnTo>
                  <a:pt x="70104" y="57912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782811" y="746759"/>
            <a:ext cx="0" cy="256540"/>
          </a:xfrm>
          <a:custGeom>
            <a:avLst/>
            <a:gdLst/>
            <a:ahLst/>
            <a:cxnLst/>
            <a:rect l="l" t="t" r="r" b="b"/>
            <a:pathLst>
              <a:path h="256540">
                <a:moveTo>
                  <a:pt x="0" y="0"/>
                </a:moveTo>
                <a:lnTo>
                  <a:pt x="0" y="256032"/>
                </a:lnTo>
              </a:path>
            </a:pathLst>
          </a:custGeom>
          <a:ln w="70104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862136" y="740663"/>
            <a:ext cx="250190" cy="269875"/>
          </a:xfrm>
          <a:custGeom>
            <a:avLst/>
            <a:gdLst/>
            <a:ahLst/>
            <a:cxnLst/>
            <a:rect l="l" t="t" r="r" b="b"/>
            <a:pathLst>
              <a:path w="250190" h="269875">
                <a:moveTo>
                  <a:pt x="77647" y="85344"/>
                </a:moveTo>
                <a:lnTo>
                  <a:pt x="7543" y="85344"/>
                </a:lnTo>
                <a:lnTo>
                  <a:pt x="9019" y="73342"/>
                </a:lnTo>
                <a:lnTo>
                  <a:pt x="25735" y="36504"/>
                </a:lnTo>
                <a:lnTo>
                  <a:pt x="56334" y="13144"/>
                </a:lnTo>
                <a:lnTo>
                  <a:pt x="85267" y="4572"/>
                </a:lnTo>
                <a:lnTo>
                  <a:pt x="95792" y="2571"/>
                </a:lnTo>
                <a:lnTo>
                  <a:pt x="106603" y="1143"/>
                </a:lnTo>
                <a:lnTo>
                  <a:pt x="117414" y="285"/>
                </a:lnTo>
                <a:lnTo>
                  <a:pt x="127939" y="0"/>
                </a:lnTo>
                <a:lnTo>
                  <a:pt x="137345" y="47"/>
                </a:lnTo>
                <a:lnTo>
                  <a:pt x="147179" y="381"/>
                </a:lnTo>
                <a:lnTo>
                  <a:pt x="157299" y="1285"/>
                </a:lnTo>
                <a:lnTo>
                  <a:pt x="167563" y="3048"/>
                </a:lnTo>
                <a:lnTo>
                  <a:pt x="176683" y="4500"/>
                </a:lnTo>
                <a:lnTo>
                  <a:pt x="185660" y="6667"/>
                </a:lnTo>
                <a:lnTo>
                  <a:pt x="194352" y="9691"/>
                </a:lnTo>
                <a:lnTo>
                  <a:pt x="202615" y="13716"/>
                </a:lnTo>
                <a:lnTo>
                  <a:pt x="210973" y="17692"/>
                </a:lnTo>
                <a:lnTo>
                  <a:pt x="236723" y="47244"/>
                </a:lnTo>
                <a:lnTo>
                  <a:pt x="124891" y="47244"/>
                </a:lnTo>
                <a:lnTo>
                  <a:pt x="115151" y="47791"/>
                </a:lnTo>
                <a:lnTo>
                  <a:pt x="82219" y="67246"/>
                </a:lnTo>
                <a:lnTo>
                  <a:pt x="79361" y="75652"/>
                </a:lnTo>
                <a:lnTo>
                  <a:pt x="77647" y="85344"/>
                </a:lnTo>
                <a:close/>
              </a:path>
              <a:path w="250190" h="269875">
                <a:moveTo>
                  <a:pt x="86791" y="269748"/>
                </a:moveTo>
                <a:lnTo>
                  <a:pt x="45524" y="262604"/>
                </a:lnTo>
                <a:lnTo>
                  <a:pt x="14020" y="239839"/>
                </a:lnTo>
                <a:lnTo>
                  <a:pt x="232" y="202644"/>
                </a:lnTo>
                <a:lnTo>
                  <a:pt x="0" y="192024"/>
                </a:lnTo>
                <a:lnTo>
                  <a:pt x="470" y="182689"/>
                </a:lnTo>
                <a:lnTo>
                  <a:pt x="16306" y="144399"/>
                </a:lnTo>
                <a:lnTo>
                  <a:pt x="54787" y="121920"/>
                </a:lnTo>
                <a:lnTo>
                  <a:pt x="78790" y="116347"/>
                </a:lnTo>
                <a:lnTo>
                  <a:pt x="86791" y="114300"/>
                </a:lnTo>
                <a:lnTo>
                  <a:pt x="94554" y="113395"/>
                </a:lnTo>
                <a:lnTo>
                  <a:pt x="109508" y="112156"/>
                </a:lnTo>
                <a:lnTo>
                  <a:pt x="117271" y="111252"/>
                </a:lnTo>
                <a:lnTo>
                  <a:pt x="158419" y="102108"/>
                </a:lnTo>
                <a:lnTo>
                  <a:pt x="162991" y="97536"/>
                </a:lnTo>
                <a:lnTo>
                  <a:pt x="167563" y="94488"/>
                </a:lnTo>
                <a:lnTo>
                  <a:pt x="170611" y="88392"/>
                </a:lnTo>
                <a:lnTo>
                  <a:pt x="170611" y="73152"/>
                </a:lnTo>
                <a:lnTo>
                  <a:pt x="169087" y="67056"/>
                </a:lnTo>
                <a:lnTo>
                  <a:pt x="166039" y="64008"/>
                </a:lnTo>
                <a:lnTo>
                  <a:pt x="164515" y="59436"/>
                </a:lnTo>
                <a:lnTo>
                  <a:pt x="159943" y="54864"/>
                </a:lnTo>
                <a:lnTo>
                  <a:pt x="156895" y="53340"/>
                </a:lnTo>
                <a:lnTo>
                  <a:pt x="152323" y="50292"/>
                </a:lnTo>
                <a:lnTo>
                  <a:pt x="147751" y="48768"/>
                </a:lnTo>
                <a:lnTo>
                  <a:pt x="141655" y="47244"/>
                </a:lnTo>
                <a:lnTo>
                  <a:pt x="236723" y="47244"/>
                </a:lnTo>
                <a:lnTo>
                  <a:pt x="238238" y="51244"/>
                </a:lnTo>
                <a:lnTo>
                  <a:pt x="240119" y="61412"/>
                </a:lnTo>
                <a:lnTo>
                  <a:pt x="240715" y="73152"/>
                </a:lnTo>
                <a:lnTo>
                  <a:pt x="240715" y="137160"/>
                </a:lnTo>
                <a:lnTo>
                  <a:pt x="170611" y="137160"/>
                </a:lnTo>
                <a:lnTo>
                  <a:pt x="167563" y="140208"/>
                </a:lnTo>
                <a:lnTo>
                  <a:pt x="144703" y="147828"/>
                </a:lnTo>
                <a:lnTo>
                  <a:pt x="140131" y="147828"/>
                </a:lnTo>
                <a:lnTo>
                  <a:pt x="134035" y="149352"/>
                </a:lnTo>
                <a:lnTo>
                  <a:pt x="127939" y="149352"/>
                </a:lnTo>
                <a:lnTo>
                  <a:pt x="123367" y="150876"/>
                </a:lnTo>
                <a:lnTo>
                  <a:pt x="117271" y="150876"/>
                </a:lnTo>
                <a:lnTo>
                  <a:pt x="111175" y="152400"/>
                </a:lnTo>
                <a:lnTo>
                  <a:pt x="106603" y="153924"/>
                </a:lnTo>
                <a:lnTo>
                  <a:pt x="100507" y="153924"/>
                </a:lnTo>
                <a:lnTo>
                  <a:pt x="95935" y="155448"/>
                </a:lnTo>
                <a:lnTo>
                  <a:pt x="91363" y="158496"/>
                </a:lnTo>
                <a:lnTo>
                  <a:pt x="86791" y="160020"/>
                </a:lnTo>
                <a:lnTo>
                  <a:pt x="70027" y="196596"/>
                </a:lnTo>
                <a:lnTo>
                  <a:pt x="73075" y="205740"/>
                </a:lnTo>
                <a:lnTo>
                  <a:pt x="76123" y="210312"/>
                </a:lnTo>
                <a:lnTo>
                  <a:pt x="82219" y="216408"/>
                </a:lnTo>
                <a:lnTo>
                  <a:pt x="91363" y="219456"/>
                </a:lnTo>
                <a:lnTo>
                  <a:pt x="97459" y="220980"/>
                </a:lnTo>
                <a:lnTo>
                  <a:pt x="102031" y="222504"/>
                </a:lnTo>
                <a:lnTo>
                  <a:pt x="240894" y="222504"/>
                </a:lnTo>
                <a:lnTo>
                  <a:pt x="240905" y="223075"/>
                </a:lnTo>
                <a:lnTo>
                  <a:pt x="241358" y="231243"/>
                </a:lnTo>
                <a:lnTo>
                  <a:pt x="242071" y="237744"/>
                </a:lnTo>
                <a:lnTo>
                  <a:pt x="173659" y="237744"/>
                </a:lnTo>
                <a:lnTo>
                  <a:pt x="164467" y="246054"/>
                </a:lnTo>
                <a:lnTo>
                  <a:pt x="122367" y="265247"/>
                </a:lnTo>
                <a:lnTo>
                  <a:pt x="98459" y="269200"/>
                </a:lnTo>
                <a:lnTo>
                  <a:pt x="86791" y="269748"/>
                </a:lnTo>
                <a:close/>
              </a:path>
              <a:path w="250190" h="269875">
                <a:moveTo>
                  <a:pt x="240894" y="222504"/>
                </a:moveTo>
                <a:lnTo>
                  <a:pt x="112699" y="222504"/>
                </a:lnTo>
                <a:lnTo>
                  <a:pt x="122414" y="221956"/>
                </a:lnTo>
                <a:lnTo>
                  <a:pt x="130987" y="220408"/>
                </a:lnTo>
                <a:lnTo>
                  <a:pt x="161467" y="199644"/>
                </a:lnTo>
                <a:lnTo>
                  <a:pt x="166039" y="192024"/>
                </a:lnTo>
                <a:lnTo>
                  <a:pt x="169087" y="179832"/>
                </a:lnTo>
                <a:lnTo>
                  <a:pt x="169087" y="172212"/>
                </a:lnTo>
                <a:lnTo>
                  <a:pt x="170611" y="167640"/>
                </a:lnTo>
                <a:lnTo>
                  <a:pt x="170611" y="137160"/>
                </a:lnTo>
                <a:lnTo>
                  <a:pt x="240715" y="137160"/>
                </a:lnTo>
                <a:lnTo>
                  <a:pt x="240838" y="219694"/>
                </a:lnTo>
                <a:lnTo>
                  <a:pt x="240894" y="222504"/>
                </a:lnTo>
                <a:close/>
              </a:path>
              <a:path w="250190" h="269875">
                <a:moveTo>
                  <a:pt x="249859" y="262127"/>
                </a:moveTo>
                <a:lnTo>
                  <a:pt x="178231" y="262127"/>
                </a:lnTo>
                <a:lnTo>
                  <a:pt x="176707" y="259080"/>
                </a:lnTo>
                <a:lnTo>
                  <a:pt x="175183" y="254508"/>
                </a:lnTo>
                <a:lnTo>
                  <a:pt x="175183" y="249936"/>
                </a:lnTo>
                <a:lnTo>
                  <a:pt x="173659" y="246887"/>
                </a:lnTo>
                <a:lnTo>
                  <a:pt x="173659" y="237744"/>
                </a:lnTo>
                <a:lnTo>
                  <a:pt x="242071" y="237744"/>
                </a:lnTo>
                <a:lnTo>
                  <a:pt x="242239" y="239268"/>
                </a:lnTo>
                <a:lnTo>
                  <a:pt x="243763" y="249936"/>
                </a:lnTo>
                <a:lnTo>
                  <a:pt x="245287" y="257556"/>
                </a:lnTo>
                <a:lnTo>
                  <a:pt x="249859" y="262127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9133331" y="670560"/>
            <a:ext cx="165100" cy="335280"/>
          </a:xfrm>
          <a:custGeom>
            <a:avLst/>
            <a:gdLst/>
            <a:ahLst/>
            <a:cxnLst/>
            <a:rect l="l" t="t" r="r" b="b"/>
            <a:pathLst>
              <a:path w="165100" h="335280">
                <a:moveTo>
                  <a:pt x="112776" y="76200"/>
                </a:moveTo>
                <a:lnTo>
                  <a:pt x="42672" y="76200"/>
                </a:lnTo>
                <a:lnTo>
                  <a:pt x="42672" y="0"/>
                </a:lnTo>
                <a:lnTo>
                  <a:pt x="112776" y="0"/>
                </a:lnTo>
                <a:lnTo>
                  <a:pt x="112776" y="76200"/>
                </a:lnTo>
                <a:close/>
              </a:path>
              <a:path w="165100" h="335280">
                <a:moveTo>
                  <a:pt x="164592" y="123444"/>
                </a:moveTo>
                <a:lnTo>
                  <a:pt x="0" y="123444"/>
                </a:lnTo>
                <a:lnTo>
                  <a:pt x="0" y="76200"/>
                </a:lnTo>
                <a:lnTo>
                  <a:pt x="164592" y="76200"/>
                </a:lnTo>
                <a:lnTo>
                  <a:pt x="164592" y="123444"/>
                </a:lnTo>
                <a:close/>
              </a:path>
              <a:path w="165100" h="335280">
                <a:moveTo>
                  <a:pt x="152400" y="335280"/>
                </a:moveTo>
                <a:lnTo>
                  <a:pt x="123444" y="335280"/>
                </a:lnTo>
                <a:lnTo>
                  <a:pt x="115466" y="335256"/>
                </a:lnTo>
                <a:lnTo>
                  <a:pt x="72818" y="327755"/>
                </a:lnTo>
                <a:lnTo>
                  <a:pt x="45886" y="300061"/>
                </a:lnTo>
                <a:lnTo>
                  <a:pt x="42672" y="123444"/>
                </a:lnTo>
                <a:lnTo>
                  <a:pt x="112776" y="123444"/>
                </a:lnTo>
                <a:lnTo>
                  <a:pt x="112776" y="263652"/>
                </a:lnTo>
                <a:lnTo>
                  <a:pt x="114300" y="271272"/>
                </a:lnTo>
                <a:lnTo>
                  <a:pt x="118872" y="274319"/>
                </a:lnTo>
                <a:lnTo>
                  <a:pt x="121920" y="278892"/>
                </a:lnTo>
                <a:lnTo>
                  <a:pt x="131064" y="280416"/>
                </a:lnTo>
                <a:lnTo>
                  <a:pt x="164592" y="280416"/>
                </a:lnTo>
                <a:lnTo>
                  <a:pt x="164592" y="332232"/>
                </a:lnTo>
                <a:lnTo>
                  <a:pt x="152400" y="335280"/>
                </a:lnTo>
                <a:close/>
              </a:path>
              <a:path w="165100" h="335280">
                <a:moveTo>
                  <a:pt x="164592" y="280416"/>
                </a:moveTo>
                <a:lnTo>
                  <a:pt x="156972" y="280416"/>
                </a:lnTo>
                <a:lnTo>
                  <a:pt x="161544" y="278892"/>
                </a:lnTo>
                <a:lnTo>
                  <a:pt x="164592" y="278892"/>
                </a:lnTo>
                <a:lnTo>
                  <a:pt x="164592" y="280416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9332976" y="649223"/>
            <a:ext cx="70485" cy="58419"/>
          </a:xfrm>
          <a:custGeom>
            <a:avLst/>
            <a:gdLst/>
            <a:ahLst/>
            <a:cxnLst/>
            <a:rect l="l" t="t" r="r" b="b"/>
            <a:pathLst>
              <a:path w="70484" h="58420">
                <a:moveTo>
                  <a:pt x="70104" y="57912"/>
                </a:moveTo>
                <a:lnTo>
                  <a:pt x="0" y="57912"/>
                </a:lnTo>
                <a:lnTo>
                  <a:pt x="0" y="0"/>
                </a:lnTo>
                <a:lnTo>
                  <a:pt x="70104" y="0"/>
                </a:lnTo>
                <a:lnTo>
                  <a:pt x="70104" y="57912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9368028" y="746759"/>
            <a:ext cx="0" cy="256540"/>
          </a:xfrm>
          <a:custGeom>
            <a:avLst/>
            <a:gdLst/>
            <a:ahLst/>
            <a:cxnLst/>
            <a:rect l="l" t="t" r="r" b="b"/>
            <a:pathLst>
              <a:path h="256540">
                <a:moveTo>
                  <a:pt x="0" y="0"/>
                </a:moveTo>
                <a:lnTo>
                  <a:pt x="0" y="256032"/>
                </a:lnTo>
              </a:path>
            </a:pathLst>
          </a:custGeom>
          <a:ln w="70104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9450323" y="739140"/>
            <a:ext cx="266700" cy="269875"/>
          </a:xfrm>
          <a:custGeom>
            <a:avLst/>
            <a:gdLst/>
            <a:ahLst/>
            <a:cxnLst/>
            <a:rect l="l" t="t" r="r" b="b"/>
            <a:pathLst>
              <a:path w="266700" h="269875">
                <a:moveTo>
                  <a:pt x="134112" y="269748"/>
                </a:moveTo>
                <a:lnTo>
                  <a:pt x="91249" y="264604"/>
                </a:lnTo>
                <a:lnTo>
                  <a:pt x="56197" y="249174"/>
                </a:lnTo>
                <a:lnTo>
                  <a:pt x="21717" y="214312"/>
                </a:lnTo>
                <a:lnTo>
                  <a:pt x="5143" y="179141"/>
                </a:lnTo>
                <a:lnTo>
                  <a:pt x="0" y="135636"/>
                </a:lnTo>
                <a:lnTo>
                  <a:pt x="571" y="121062"/>
                </a:lnTo>
                <a:lnTo>
                  <a:pt x="9144" y="80772"/>
                </a:lnTo>
                <a:lnTo>
                  <a:pt x="28860" y="46910"/>
                </a:lnTo>
                <a:lnTo>
                  <a:pt x="67222" y="15811"/>
                </a:lnTo>
                <a:lnTo>
                  <a:pt x="104394" y="2476"/>
                </a:lnTo>
                <a:lnTo>
                  <a:pt x="134112" y="0"/>
                </a:lnTo>
                <a:lnTo>
                  <a:pt x="148685" y="595"/>
                </a:lnTo>
                <a:lnTo>
                  <a:pt x="188976" y="10668"/>
                </a:lnTo>
                <a:lnTo>
                  <a:pt x="230124" y="38100"/>
                </a:lnTo>
                <a:lnTo>
                  <a:pt x="243361" y="53340"/>
                </a:lnTo>
                <a:lnTo>
                  <a:pt x="134112" y="53340"/>
                </a:lnTo>
                <a:lnTo>
                  <a:pt x="125277" y="53887"/>
                </a:lnTo>
                <a:lnTo>
                  <a:pt x="87558" y="73818"/>
                </a:lnTo>
                <a:lnTo>
                  <a:pt x="72032" y="113776"/>
                </a:lnTo>
                <a:lnTo>
                  <a:pt x="70104" y="135636"/>
                </a:lnTo>
                <a:lnTo>
                  <a:pt x="70365" y="143613"/>
                </a:lnTo>
                <a:lnTo>
                  <a:pt x="80652" y="186904"/>
                </a:lnTo>
                <a:lnTo>
                  <a:pt x="109894" y="214717"/>
                </a:lnTo>
                <a:lnTo>
                  <a:pt x="134112" y="217932"/>
                </a:lnTo>
                <a:lnTo>
                  <a:pt x="243456" y="217932"/>
                </a:lnTo>
                <a:lnTo>
                  <a:pt x="238696" y="224385"/>
                </a:lnTo>
                <a:lnTo>
                  <a:pt x="200977" y="255460"/>
                </a:lnTo>
                <a:lnTo>
                  <a:pt x="162687" y="267462"/>
                </a:lnTo>
                <a:lnTo>
                  <a:pt x="148685" y="269176"/>
                </a:lnTo>
                <a:lnTo>
                  <a:pt x="134112" y="269748"/>
                </a:lnTo>
                <a:close/>
              </a:path>
              <a:path w="266700" h="269875">
                <a:moveTo>
                  <a:pt x="243456" y="217932"/>
                </a:moveTo>
                <a:lnTo>
                  <a:pt x="134112" y="217932"/>
                </a:lnTo>
                <a:lnTo>
                  <a:pt x="142732" y="217622"/>
                </a:lnTo>
                <a:lnTo>
                  <a:pt x="150495" y="216598"/>
                </a:lnTo>
                <a:lnTo>
                  <a:pt x="182880" y="193548"/>
                </a:lnTo>
                <a:lnTo>
                  <a:pt x="193548" y="166116"/>
                </a:lnTo>
                <a:lnTo>
                  <a:pt x="195310" y="158996"/>
                </a:lnTo>
                <a:lnTo>
                  <a:pt x="196215" y="151447"/>
                </a:lnTo>
                <a:lnTo>
                  <a:pt x="196548" y="143613"/>
                </a:lnTo>
                <a:lnTo>
                  <a:pt x="196548" y="128539"/>
                </a:lnTo>
                <a:lnTo>
                  <a:pt x="196203" y="121062"/>
                </a:lnTo>
                <a:lnTo>
                  <a:pt x="195310" y="113776"/>
                </a:lnTo>
                <a:lnTo>
                  <a:pt x="193548" y="106680"/>
                </a:lnTo>
                <a:lnTo>
                  <a:pt x="192095" y="98964"/>
                </a:lnTo>
                <a:lnTo>
                  <a:pt x="170021" y="64674"/>
                </a:lnTo>
                <a:lnTo>
                  <a:pt x="134112" y="53340"/>
                </a:lnTo>
                <a:lnTo>
                  <a:pt x="243361" y="53340"/>
                </a:lnTo>
                <a:lnTo>
                  <a:pt x="261556" y="93630"/>
                </a:lnTo>
                <a:lnTo>
                  <a:pt x="266700" y="135636"/>
                </a:lnTo>
                <a:lnTo>
                  <a:pt x="266128" y="151090"/>
                </a:lnTo>
                <a:lnTo>
                  <a:pt x="257556" y="192024"/>
                </a:lnTo>
                <a:lnTo>
                  <a:pt x="246126" y="214312"/>
                </a:lnTo>
                <a:lnTo>
                  <a:pt x="243456" y="217932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9761219" y="740663"/>
            <a:ext cx="241300" cy="262255"/>
          </a:xfrm>
          <a:custGeom>
            <a:avLst/>
            <a:gdLst/>
            <a:ahLst/>
            <a:cxnLst/>
            <a:rect l="l" t="t" r="r" b="b"/>
            <a:pathLst>
              <a:path w="241300" h="262255">
                <a:moveTo>
                  <a:pt x="229609" y="42672"/>
                </a:moveTo>
                <a:lnTo>
                  <a:pt x="68580" y="42672"/>
                </a:lnTo>
                <a:lnTo>
                  <a:pt x="75771" y="32099"/>
                </a:lnTo>
                <a:lnTo>
                  <a:pt x="113942" y="6429"/>
                </a:lnTo>
                <a:lnTo>
                  <a:pt x="146304" y="0"/>
                </a:lnTo>
                <a:lnTo>
                  <a:pt x="160329" y="547"/>
                </a:lnTo>
                <a:lnTo>
                  <a:pt x="202120" y="12239"/>
                </a:lnTo>
                <a:lnTo>
                  <a:pt x="229609" y="42672"/>
                </a:lnTo>
                <a:close/>
              </a:path>
              <a:path w="241300" h="262255">
                <a:moveTo>
                  <a:pt x="70104" y="262127"/>
                </a:moveTo>
                <a:lnTo>
                  <a:pt x="0" y="262127"/>
                </a:lnTo>
                <a:lnTo>
                  <a:pt x="0" y="7620"/>
                </a:lnTo>
                <a:lnTo>
                  <a:pt x="67056" y="7620"/>
                </a:lnTo>
                <a:lnTo>
                  <a:pt x="67056" y="42672"/>
                </a:lnTo>
                <a:lnTo>
                  <a:pt x="229609" y="42672"/>
                </a:lnTo>
                <a:lnTo>
                  <a:pt x="230314" y="44005"/>
                </a:lnTo>
                <a:lnTo>
                  <a:pt x="233624" y="52744"/>
                </a:lnTo>
                <a:lnTo>
                  <a:pt x="234189" y="54864"/>
                </a:lnTo>
                <a:lnTo>
                  <a:pt x="124968" y="54864"/>
                </a:lnTo>
                <a:lnTo>
                  <a:pt x="111228" y="56007"/>
                </a:lnTo>
                <a:lnTo>
                  <a:pt x="77176" y="82581"/>
                </a:lnTo>
                <a:lnTo>
                  <a:pt x="70104" y="128016"/>
                </a:lnTo>
                <a:lnTo>
                  <a:pt x="70104" y="262127"/>
                </a:lnTo>
                <a:close/>
              </a:path>
              <a:path w="241300" h="262255">
                <a:moveTo>
                  <a:pt x="240792" y="262127"/>
                </a:moveTo>
                <a:lnTo>
                  <a:pt x="170688" y="262127"/>
                </a:lnTo>
                <a:lnTo>
                  <a:pt x="170688" y="118872"/>
                </a:lnTo>
                <a:lnTo>
                  <a:pt x="170092" y="103774"/>
                </a:lnTo>
                <a:lnTo>
                  <a:pt x="154328" y="64508"/>
                </a:lnTo>
                <a:lnTo>
                  <a:pt x="124968" y="54864"/>
                </a:lnTo>
                <a:lnTo>
                  <a:pt x="234189" y="54864"/>
                </a:lnTo>
                <a:lnTo>
                  <a:pt x="240506" y="93987"/>
                </a:lnTo>
                <a:lnTo>
                  <a:pt x="240756" y="103774"/>
                </a:lnTo>
                <a:lnTo>
                  <a:pt x="240792" y="262127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1455907" y="4797552"/>
            <a:ext cx="329565" cy="410209"/>
          </a:xfrm>
          <a:custGeom>
            <a:avLst/>
            <a:gdLst/>
            <a:ahLst/>
            <a:cxnLst/>
            <a:rect l="l" t="t" r="r" b="b"/>
            <a:pathLst>
              <a:path w="329565" h="410210">
                <a:moveTo>
                  <a:pt x="140687" y="359664"/>
                </a:moveTo>
                <a:lnTo>
                  <a:pt x="105156" y="359664"/>
                </a:lnTo>
                <a:lnTo>
                  <a:pt x="108204" y="348996"/>
                </a:lnTo>
                <a:lnTo>
                  <a:pt x="126492" y="265176"/>
                </a:lnTo>
                <a:lnTo>
                  <a:pt x="201168" y="0"/>
                </a:lnTo>
                <a:lnTo>
                  <a:pt x="329184" y="0"/>
                </a:lnTo>
                <a:lnTo>
                  <a:pt x="329184" y="32004"/>
                </a:lnTo>
                <a:lnTo>
                  <a:pt x="233172" y="32004"/>
                </a:lnTo>
                <a:lnTo>
                  <a:pt x="140687" y="359664"/>
                </a:lnTo>
                <a:close/>
              </a:path>
              <a:path w="329565" h="410210">
                <a:moveTo>
                  <a:pt x="126492" y="409956"/>
                </a:moveTo>
                <a:lnTo>
                  <a:pt x="80772" y="409956"/>
                </a:lnTo>
                <a:lnTo>
                  <a:pt x="41148" y="262128"/>
                </a:lnTo>
                <a:lnTo>
                  <a:pt x="0" y="262128"/>
                </a:lnTo>
                <a:lnTo>
                  <a:pt x="0" y="230124"/>
                </a:lnTo>
                <a:lnTo>
                  <a:pt x="70104" y="230124"/>
                </a:lnTo>
                <a:lnTo>
                  <a:pt x="88392" y="292608"/>
                </a:lnTo>
                <a:lnTo>
                  <a:pt x="90439" y="298656"/>
                </a:lnTo>
                <a:lnTo>
                  <a:pt x="92202" y="305562"/>
                </a:lnTo>
                <a:lnTo>
                  <a:pt x="96012" y="323088"/>
                </a:lnTo>
                <a:lnTo>
                  <a:pt x="97393" y="333946"/>
                </a:lnTo>
                <a:lnTo>
                  <a:pt x="99060" y="343662"/>
                </a:lnTo>
                <a:lnTo>
                  <a:pt x="100726" y="352234"/>
                </a:lnTo>
                <a:lnTo>
                  <a:pt x="102108" y="359664"/>
                </a:lnTo>
                <a:lnTo>
                  <a:pt x="140687" y="359664"/>
                </a:lnTo>
                <a:lnTo>
                  <a:pt x="126492" y="409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1803498" y="4856988"/>
            <a:ext cx="239395" cy="356870"/>
          </a:xfrm>
          <a:custGeom>
            <a:avLst/>
            <a:gdLst/>
            <a:ahLst/>
            <a:cxnLst/>
            <a:rect l="l" t="t" r="r" b="b"/>
            <a:pathLst>
              <a:path w="239395" h="356870">
                <a:moveTo>
                  <a:pt x="121801" y="356616"/>
                </a:moveTo>
                <a:lnTo>
                  <a:pt x="71866" y="346971"/>
                </a:lnTo>
                <a:lnTo>
                  <a:pt x="37409" y="321754"/>
                </a:lnTo>
                <a:lnTo>
                  <a:pt x="15811" y="287369"/>
                </a:lnTo>
                <a:lnTo>
                  <a:pt x="4453" y="245364"/>
                </a:lnTo>
                <a:lnTo>
                  <a:pt x="167" y="201429"/>
                </a:lnTo>
                <a:lnTo>
                  <a:pt x="0" y="183546"/>
                </a:lnTo>
                <a:lnTo>
                  <a:pt x="371" y="171330"/>
                </a:lnTo>
                <a:lnTo>
                  <a:pt x="7501" y="117348"/>
                </a:lnTo>
                <a:lnTo>
                  <a:pt x="21431" y="71056"/>
                </a:lnTo>
                <a:lnTo>
                  <a:pt x="45791" y="33718"/>
                </a:lnTo>
                <a:lnTo>
                  <a:pt x="81653" y="8358"/>
                </a:lnTo>
                <a:lnTo>
                  <a:pt x="130945" y="0"/>
                </a:lnTo>
                <a:lnTo>
                  <a:pt x="151519" y="1428"/>
                </a:lnTo>
                <a:lnTo>
                  <a:pt x="199525" y="22860"/>
                </a:lnTo>
                <a:lnTo>
                  <a:pt x="211440" y="36576"/>
                </a:lnTo>
                <a:lnTo>
                  <a:pt x="127897" y="36576"/>
                </a:lnTo>
                <a:lnTo>
                  <a:pt x="115657" y="37409"/>
                </a:lnTo>
                <a:lnTo>
                  <a:pt x="77533" y="55935"/>
                </a:lnTo>
                <a:lnTo>
                  <a:pt x="55269" y="92630"/>
                </a:lnTo>
                <a:lnTo>
                  <a:pt x="44692" y="149733"/>
                </a:lnTo>
                <a:lnTo>
                  <a:pt x="42553" y="169164"/>
                </a:lnTo>
                <a:lnTo>
                  <a:pt x="44077" y="170688"/>
                </a:lnTo>
                <a:lnTo>
                  <a:pt x="85937" y="170688"/>
                </a:lnTo>
                <a:lnTo>
                  <a:pt x="80272" y="174307"/>
                </a:lnTo>
                <a:lnTo>
                  <a:pt x="56269" y="210311"/>
                </a:lnTo>
                <a:lnTo>
                  <a:pt x="53388" y="217431"/>
                </a:lnTo>
                <a:lnTo>
                  <a:pt x="51506" y="224980"/>
                </a:lnTo>
                <a:lnTo>
                  <a:pt x="50482" y="232814"/>
                </a:lnTo>
                <a:lnTo>
                  <a:pt x="50173" y="240792"/>
                </a:lnTo>
                <a:lnTo>
                  <a:pt x="50697" y="248769"/>
                </a:lnTo>
                <a:lnTo>
                  <a:pt x="61984" y="285369"/>
                </a:lnTo>
                <a:lnTo>
                  <a:pt x="92845" y="313944"/>
                </a:lnTo>
                <a:lnTo>
                  <a:pt x="124849" y="320040"/>
                </a:lnTo>
                <a:lnTo>
                  <a:pt x="211830" y="320040"/>
                </a:lnTo>
                <a:lnTo>
                  <a:pt x="207335" y="324707"/>
                </a:lnTo>
                <a:lnTo>
                  <a:pt x="166164" y="349543"/>
                </a:lnTo>
                <a:lnTo>
                  <a:pt x="138112" y="355782"/>
                </a:lnTo>
                <a:lnTo>
                  <a:pt x="121801" y="356616"/>
                </a:lnTo>
                <a:close/>
              </a:path>
              <a:path w="239395" h="356870">
                <a:moveTo>
                  <a:pt x="230005" y="89916"/>
                </a:moveTo>
                <a:lnTo>
                  <a:pt x="187333" y="89916"/>
                </a:lnTo>
                <a:lnTo>
                  <a:pt x="185333" y="78152"/>
                </a:lnTo>
                <a:lnTo>
                  <a:pt x="181618" y="67818"/>
                </a:lnTo>
                <a:lnTo>
                  <a:pt x="150757" y="40005"/>
                </a:lnTo>
                <a:lnTo>
                  <a:pt x="127897" y="36576"/>
                </a:lnTo>
                <a:lnTo>
                  <a:pt x="211440" y="36576"/>
                </a:lnTo>
                <a:lnTo>
                  <a:pt x="219908" y="51244"/>
                </a:lnTo>
                <a:lnTo>
                  <a:pt x="226314" y="69365"/>
                </a:lnTo>
                <a:lnTo>
                  <a:pt x="230005" y="89916"/>
                </a:lnTo>
                <a:close/>
              </a:path>
              <a:path w="239395" h="356870">
                <a:moveTo>
                  <a:pt x="85937" y="170688"/>
                </a:moveTo>
                <a:lnTo>
                  <a:pt x="44077" y="170688"/>
                </a:lnTo>
                <a:lnTo>
                  <a:pt x="52364" y="159210"/>
                </a:lnTo>
                <a:lnTo>
                  <a:pt x="92392" y="130754"/>
                </a:lnTo>
                <a:lnTo>
                  <a:pt x="132469" y="124968"/>
                </a:lnTo>
                <a:lnTo>
                  <a:pt x="144756" y="125515"/>
                </a:lnTo>
                <a:lnTo>
                  <a:pt x="187285" y="137469"/>
                </a:lnTo>
                <a:lnTo>
                  <a:pt x="215212" y="161544"/>
                </a:lnTo>
                <a:lnTo>
                  <a:pt x="124849" y="161544"/>
                </a:lnTo>
                <a:lnTo>
                  <a:pt x="115991" y="161853"/>
                </a:lnTo>
                <a:lnTo>
                  <a:pt x="107704" y="162877"/>
                </a:lnTo>
                <a:lnTo>
                  <a:pt x="99989" y="164758"/>
                </a:lnTo>
                <a:lnTo>
                  <a:pt x="92845" y="167640"/>
                </a:lnTo>
                <a:lnTo>
                  <a:pt x="86273" y="170473"/>
                </a:lnTo>
                <a:lnTo>
                  <a:pt x="85937" y="170688"/>
                </a:lnTo>
                <a:close/>
              </a:path>
              <a:path w="239395" h="356870">
                <a:moveTo>
                  <a:pt x="211830" y="320040"/>
                </a:moveTo>
                <a:lnTo>
                  <a:pt x="124849" y="320040"/>
                </a:lnTo>
                <a:lnTo>
                  <a:pt x="132826" y="319516"/>
                </a:lnTo>
                <a:lnTo>
                  <a:pt x="140660" y="318135"/>
                </a:lnTo>
                <a:lnTo>
                  <a:pt x="176665" y="295656"/>
                </a:lnTo>
                <a:lnTo>
                  <a:pt x="193810" y="256603"/>
                </a:lnTo>
                <a:lnTo>
                  <a:pt x="194905" y="232814"/>
                </a:lnTo>
                <a:lnTo>
                  <a:pt x="194572" y="224980"/>
                </a:lnTo>
                <a:lnTo>
                  <a:pt x="178189" y="184404"/>
                </a:lnTo>
                <a:lnTo>
                  <a:pt x="140660" y="162877"/>
                </a:lnTo>
                <a:lnTo>
                  <a:pt x="124849" y="161544"/>
                </a:lnTo>
                <a:lnTo>
                  <a:pt x="215212" y="161544"/>
                </a:lnTo>
                <a:lnTo>
                  <a:pt x="235934" y="204120"/>
                </a:lnTo>
                <a:lnTo>
                  <a:pt x="239103" y="240792"/>
                </a:lnTo>
                <a:lnTo>
                  <a:pt x="238855" y="248769"/>
                </a:lnTo>
                <a:lnTo>
                  <a:pt x="230838" y="288917"/>
                </a:lnTo>
                <a:lnTo>
                  <a:pt x="214765" y="316992"/>
                </a:lnTo>
                <a:lnTo>
                  <a:pt x="211830" y="3200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2222479" y="5132832"/>
            <a:ext cx="250190" cy="0"/>
          </a:xfrm>
          <a:custGeom>
            <a:avLst/>
            <a:gdLst/>
            <a:ahLst/>
            <a:cxnLst/>
            <a:rect l="l" t="t" r="r" b="b"/>
            <a:pathLst>
              <a:path w="250190">
                <a:moveTo>
                  <a:pt x="0" y="0"/>
                </a:moveTo>
                <a:lnTo>
                  <a:pt x="249936" y="0"/>
                </a:lnTo>
              </a:path>
            </a:pathLst>
          </a:custGeom>
          <a:ln w="335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2222479" y="5032247"/>
            <a:ext cx="250190" cy="0"/>
          </a:xfrm>
          <a:custGeom>
            <a:avLst/>
            <a:gdLst/>
            <a:ahLst/>
            <a:cxnLst/>
            <a:rect l="l" t="t" r="r" b="b"/>
            <a:pathLst>
              <a:path w="250190">
                <a:moveTo>
                  <a:pt x="0" y="0"/>
                </a:moveTo>
                <a:lnTo>
                  <a:pt x="249936" y="0"/>
                </a:lnTo>
              </a:path>
            </a:pathLst>
          </a:custGeom>
          <a:ln w="335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2644627" y="4853940"/>
            <a:ext cx="254635" cy="353695"/>
          </a:xfrm>
          <a:custGeom>
            <a:avLst/>
            <a:gdLst/>
            <a:ahLst/>
            <a:cxnLst/>
            <a:rect l="l" t="t" r="r" b="b"/>
            <a:pathLst>
              <a:path w="254634" h="353695">
                <a:moveTo>
                  <a:pt x="74676" y="140208"/>
                </a:moveTo>
                <a:lnTo>
                  <a:pt x="7620" y="140208"/>
                </a:lnTo>
                <a:lnTo>
                  <a:pt x="7286" y="125634"/>
                </a:lnTo>
                <a:lnTo>
                  <a:pt x="13716" y="85344"/>
                </a:lnTo>
                <a:lnTo>
                  <a:pt x="30646" y="50196"/>
                </a:lnTo>
                <a:lnTo>
                  <a:pt x="66603" y="16049"/>
                </a:lnTo>
                <a:lnTo>
                  <a:pt x="104203" y="2476"/>
                </a:lnTo>
                <a:lnTo>
                  <a:pt x="134112" y="0"/>
                </a:lnTo>
                <a:lnTo>
                  <a:pt x="145518" y="333"/>
                </a:lnTo>
                <a:lnTo>
                  <a:pt x="156781" y="1524"/>
                </a:lnTo>
                <a:lnTo>
                  <a:pt x="167759" y="3857"/>
                </a:lnTo>
                <a:lnTo>
                  <a:pt x="178308" y="7620"/>
                </a:lnTo>
                <a:lnTo>
                  <a:pt x="189190" y="11358"/>
                </a:lnTo>
                <a:lnTo>
                  <a:pt x="224742" y="35480"/>
                </a:lnTo>
                <a:lnTo>
                  <a:pt x="241550" y="60960"/>
                </a:lnTo>
                <a:lnTo>
                  <a:pt x="129540" y="60960"/>
                </a:lnTo>
                <a:lnTo>
                  <a:pt x="122705" y="61269"/>
                </a:lnTo>
                <a:lnTo>
                  <a:pt x="90344" y="81414"/>
                </a:lnTo>
                <a:lnTo>
                  <a:pt x="77724" y="112776"/>
                </a:lnTo>
                <a:lnTo>
                  <a:pt x="75961" y="119634"/>
                </a:lnTo>
                <a:lnTo>
                  <a:pt x="75057" y="126492"/>
                </a:lnTo>
                <a:lnTo>
                  <a:pt x="74788" y="132016"/>
                </a:lnTo>
                <a:lnTo>
                  <a:pt x="74676" y="140208"/>
                </a:lnTo>
                <a:close/>
              </a:path>
              <a:path w="254634" h="353695">
                <a:moveTo>
                  <a:pt x="254508" y="353568"/>
                </a:moveTo>
                <a:lnTo>
                  <a:pt x="0" y="353568"/>
                </a:lnTo>
                <a:lnTo>
                  <a:pt x="571" y="338375"/>
                </a:lnTo>
                <a:lnTo>
                  <a:pt x="9144" y="300227"/>
                </a:lnTo>
                <a:lnTo>
                  <a:pt x="32004" y="260604"/>
                </a:lnTo>
                <a:lnTo>
                  <a:pt x="77366" y="220837"/>
                </a:lnTo>
                <a:lnTo>
                  <a:pt x="109728" y="198120"/>
                </a:lnTo>
                <a:lnTo>
                  <a:pt x="115466" y="194452"/>
                </a:lnTo>
                <a:lnTo>
                  <a:pt x="121348" y="190500"/>
                </a:lnTo>
                <a:lnTo>
                  <a:pt x="127515" y="186547"/>
                </a:lnTo>
                <a:lnTo>
                  <a:pt x="134112" y="182880"/>
                </a:lnTo>
                <a:lnTo>
                  <a:pt x="140684" y="178308"/>
                </a:lnTo>
                <a:lnTo>
                  <a:pt x="171545" y="148089"/>
                </a:lnTo>
                <a:lnTo>
                  <a:pt x="182880" y="114300"/>
                </a:lnTo>
                <a:lnTo>
                  <a:pt x="181998" y="102322"/>
                </a:lnTo>
                <a:lnTo>
                  <a:pt x="159972" y="68675"/>
                </a:lnTo>
                <a:lnTo>
                  <a:pt x="129540" y="60960"/>
                </a:lnTo>
                <a:lnTo>
                  <a:pt x="241550" y="60960"/>
                </a:lnTo>
                <a:lnTo>
                  <a:pt x="252984" y="108204"/>
                </a:lnTo>
                <a:lnTo>
                  <a:pt x="252412" y="120467"/>
                </a:lnTo>
                <a:lnTo>
                  <a:pt x="239863" y="161496"/>
                </a:lnTo>
                <a:lnTo>
                  <a:pt x="215360" y="192762"/>
                </a:lnTo>
                <a:lnTo>
                  <a:pt x="190499" y="211836"/>
                </a:lnTo>
                <a:lnTo>
                  <a:pt x="181379" y="218432"/>
                </a:lnTo>
                <a:lnTo>
                  <a:pt x="172402" y="224599"/>
                </a:lnTo>
                <a:lnTo>
                  <a:pt x="163710" y="230481"/>
                </a:lnTo>
                <a:lnTo>
                  <a:pt x="155448" y="236220"/>
                </a:lnTo>
                <a:lnTo>
                  <a:pt x="120396" y="260604"/>
                </a:lnTo>
                <a:lnTo>
                  <a:pt x="89916" y="292608"/>
                </a:lnTo>
                <a:lnTo>
                  <a:pt x="254508" y="292608"/>
                </a:lnTo>
                <a:lnTo>
                  <a:pt x="254508" y="3535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2938760" y="5129784"/>
            <a:ext cx="79375" cy="78105"/>
          </a:xfrm>
          <a:custGeom>
            <a:avLst/>
            <a:gdLst/>
            <a:ahLst/>
            <a:cxnLst/>
            <a:rect l="l" t="t" r="r" b="b"/>
            <a:pathLst>
              <a:path w="79375" h="78104">
                <a:moveTo>
                  <a:pt x="0" y="0"/>
                </a:moveTo>
                <a:lnTo>
                  <a:pt x="79247" y="0"/>
                </a:lnTo>
                <a:lnTo>
                  <a:pt x="79247" y="77723"/>
                </a:lnTo>
                <a:lnTo>
                  <a:pt x="0" y="7772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3054584" y="4860036"/>
            <a:ext cx="259079" cy="347980"/>
          </a:xfrm>
          <a:custGeom>
            <a:avLst/>
            <a:gdLst/>
            <a:ahLst/>
            <a:cxnLst/>
            <a:rect l="l" t="t" r="r" b="b"/>
            <a:pathLst>
              <a:path w="259080" h="347979">
                <a:moveTo>
                  <a:pt x="259080" y="266699"/>
                </a:moveTo>
                <a:lnTo>
                  <a:pt x="0" y="266699"/>
                </a:lnTo>
                <a:lnTo>
                  <a:pt x="0" y="201168"/>
                </a:lnTo>
                <a:lnTo>
                  <a:pt x="150876" y="0"/>
                </a:lnTo>
                <a:lnTo>
                  <a:pt x="213360" y="0"/>
                </a:lnTo>
                <a:lnTo>
                  <a:pt x="213360" y="88392"/>
                </a:lnTo>
                <a:lnTo>
                  <a:pt x="144780" y="88392"/>
                </a:lnTo>
                <a:lnTo>
                  <a:pt x="54864" y="208788"/>
                </a:lnTo>
                <a:lnTo>
                  <a:pt x="259080" y="208788"/>
                </a:lnTo>
                <a:lnTo>
                  <a:pt x="259080" y="266699"/>
                </a:lnTo>
                <a:close/>
              </a:path>
              <a:path w="259080" h="347979">
                <a:moveTo>
                  <a:pt x="213360" y="208788"/>
                </a:moveTo>
                <a:lnTo>
                  <a:pt x="146304" y="208788"/>
                </a:lnTo>
                <a:lnTo>
                  <a:pt x="146304" y="88392"/>
                </a:lnTo>
                <a:lnTo>
                  <a:pt x="213360" y="88392"/>
                </a:lnTo>
                <a:lnTo>
                  <a:pt x="213360" y="208788"/>
                </a:lnTo>
                <a:close/>
              </a:path>
              <a:path w="259080" h="347979">
                <a:moveTo>
                  <a:pt x="213360" y="347472"/>
                </a:moveTo>
                <a:lnTo>
                  <a:pt x="146304" y="347472"/>
                </a:lnTo>
                <a:lnTo>
                  <a:pt x="146304" y="266699"/>
                </a:lnTo>
                <a:lnTo>
                  <a:pt x="213360" y="266699"/>
                </a:lnTo>
                <a:lnTo>
                  <a:pt x="213360" y="3474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3331952" y="4861559"/>
            <a:ext cx="257810" cy="352425"/>
          </a:xfrm>
          <a:custGeom>
            <a:avLst/>
            <a:gdLst/>
            <a:ahLst/>
            <a:cxnLst/>
            <a:rect l="l" t="t" r="r" b="b"/>
            <a:pathLst>
              <a:path w="257809" h="352425">
                <a:moveTo>
                  <a:pt x="73152" y="190500"/>
                </a:moveTo>
                <a:lnTo>
                  <a:pt x="10668" y="190500"/>
                </a:lnTo>
                <a:lnTo>
                  <a:pt x="44196" y="0"/>
                </a:lnTo>
                <a:lnTo>
                  <a:pt x="237744" y="0"/>
                </a:lnTo>
                <a:lnTo>
                  <a:pt x="237744" y="57912"/>
                </a:lnTo>
                <a:lnTo>
                  <a:pt x="94488" y="57912"/>
                </a:lnTo>
                <a:lnTo>
                  <a:pt x="80772" y="135636"/>
                </a:lnTo>
                <a:lnTo>
                  <a:pt x="221228" y="135636"/>
                </a:lnTo>
                <a:lnTo>
                  <a:pt x="221432" y="135802"/>
                </a:lnTo>
                <a:lnTo>
                  <a:pt x="228600" y="143256"/>
                </a:lnTo>
                <a:lnTo>
                  <a:pt x="235148" y="151780"/>
                </a:lnTo>
                <a:lnTo>
                  <a:pt x="240982" y="161163"/>
                </a:lnTo>
                <a:lnTo>
                  <a:pt x="241935" y="163068"/>
                </a:lnTo>
                <a:lnTo>
                  <a:pt x="126492" y="163068"/>
                </a:lnTo>
                <a:lnTo>
                  <a:pt x="117657" y="163377"/>
                </a:lnTo>
                <a:lnTo>
                  <a:pt x="78867" y="183951"/>
                </a:lnTo>
                <a:lnTo>
                  <a:pt x="73152" y="190500"/>
                </a:lnTo>
                <a:close/>
              </a:path>
              <a:path w="257809" h="352425">
                <a:moveTo>
                  <a:pt x="221228" y="135636"/>
                </a:moveTo>
                <a:lnTo>
                  <a:pt x="82296" y="135636"/>
                </a:lnTo>
                <a:lnTo>
                  <a:pt x="89415" y="129111"/>
                </a:lnTo>
                <a:lnTo>
                  <a:pt x="130111" y="111061"/>
                </a:lnTo>
                <a:lnTo>
                  <a:pt x="150876" y="109728"/>
                </a:lnTo>
                <a:lnTo>
                  <a:pt x="163139" y="110299"/>
                </a:lnTo>
                <a:lnTo>
                  <a:pt x="204811" y="123753"/>
                </a:lnTo>
                <a:lnTo>
                  <a:pt x="221228" y="135636"/>
                </a:lnTo>
                <a:close/>
              </a:path>
              <a:path w="257809" h="352425">
                <a:moveTo>
                  <a:pt x="237208" y="294131"/>
                </a:moveTo>
                <a:lnTo>
                  <a:pt x="126492" y="294131"/>
                </a:lnTo>
                <a:lnTo>
                  <a:pt x="133326" y="293608"/>
                </a:lnTo>
                <a:lnTo>
                  <a:pt x="140017" y="292227"/>
                </a:lnTo>
                <a:lnTo>
                  <a:pt x="179832" y="260604"/>
                </a:lnTo>
                <a:lnTo>
                  <a:pt x="182880" y="251460"/>
                </a:lnTo>
                <a:lnTo>
                  <a:pt x="185928" y="243840"/>
                </a:lnTo>
                <a:lnTo>
                  <a:pt x="187452" y="236219"/>
                </a:lnTo>
                <a:lnTo>
                  <a:pt x="187452" y="217931"/>
                </a:lnTo>
                <a:lnTo>
                  <a:pt x="185928" y="210312"/>
                </a:lnTo>
                <a:lnTo>
                  <a:pt x="182880" y="202692"/>
                </a:lnTo>
                <a:lnTo>
                  <a:pt x="179832" y="193548"/>
                </a:lnTo>
                <a:lnTo>
                  <a:pt x="176784" y="187452"/>
                </a:lnTo>
                <a:lnTo>
                  <a:pt x="170688" y="181356"/>
                </a:lnTo>
                <a:lnTo>
                  <a:pt x="166116" y="175260"/>
                </a:lnTo>
                <a:lnTo>
                  <a:pt x="126492" y="163068"/>
                </a:lnTo>
                <a:lnTo>
                  <a:pt x="241935" y="163068"/>
                </a:lnTo>
                <a:lnTo>
                  <a:pt x="255460" y="203073"/>
                </a:lnTo>
                <a:lnTo>
                  <a:pt x="257556" y="227076"/>
                </a:lnTo>
                <a:lnTo>
                  <a:pt x="256746" y="240506"/>
                </a:lnTo>
                <a:lnTo>
                  <a:pt x="254508" y="253365"/>
                </a:lnTo>
                <a:lnTo>
                  <a:pt x="251126" y="265652"/>
                </a:lnTo>
                <a:lnTo>
                  <a:pt x="246888" y="277368"/>
                </a:lnTo>
                <a:lnTo>
                  <a:pt x="240863" y="288488"/>
                </a:lnTo>
                <a:lnTo>
                  <a:pt x="237208" y="294131"/>
                </a:lnTo>
                <a:close/>
              </a:path>
              <a:path w="257809" h="352425">
                <a:moveTo>
                  <a:pt x="128016" y="352044"/>
                </a:moveTo>
                <a:lnTo>
                  <a:pt x="80772" y="344424"/>
                </a:lnTo>
                <a:lnTo>
                  <a:pt x="39624" y="324612"/>
                </a:lnTo>
                <a:lnTo>
                  <a:pt x="10668" y="289560"/>
                </a:lnTo>
                <a:lnTo>
                  <a:pt x="0" y="242316"/>
                </a:lnTo>
                <a:lnTo>
                  <a:pt x="70104" y="242316"/>
                </a:lnTo>
                <a:lnTo>
                  <a:pt x="72104" y="253174"/>
                </a:lnTo>
                <a:lnTo>
                  <a:pt x="75819" y="262890"/>
                </a:lnTo>
                <a:lnTo>
                  <a:pt x="105156" y="290512"/>
                </a:lnTo>
                <a:lnTo>
                  <a:pt x="126492" y="294131"/>
                </a:lnTo>
                <a:lnTo>
                  <a:pt x="237208" y="294131"/>
                </a:lnTo>
                <a:lnTo>
                  <a:pt x="234124" y="298894"/>
                </a:lnTo>
                <a:lnTo>
                  <a:pt x="199834" y="331660"/>
                </a:lnTo>
                <a:lnTo>
                  <a:pt x="154305" y="349758"/>
                </a:lnTo>
                <a:lnTo>
                  <a:pt x="141446" y="351472"/>
                </a:lnTo>
                <a:lnTo>
                  <a:pt x="128016" y="3520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55792" y="1999488"/>
            <a:ext cx="297180" cy="370840"/>
          </a:xfrm>
          <a:custGeom>
            <a:avLst/>
            <a:gdLst/>
            <a:ahLst/>
            <a:cxnLst/>
            <a:rect l="l" t="t" r="r" b="b"/>
            <a:pathLst>
              <a:path w="297179" h="370839">
                <a:moveTo>
                  <a:pt x="284002" y="310895"/>
                </a:moveTo>
                <a:lnTo>
                  <a:pt x="167640" y="310895"/>
                </a:lnTo>
                <a:lnTo>
                  <a:pt x="175260" y="309371"/>
                </a:lnTo>
                <a:lnTo>
                  <a:pt x="184404" y="307847"/>
                </a:lnTo>
                <a:lnTo>
                  <a:pt x="190500" y="306323"/>
                </a:lnTo>
                <a:lnTo>
                  <a:pt x="198120" y="301751"/>
                </a:lnTo>
                <a:lnTo>
                  <a:pt x="205740" y="298703"/>
                </a:lnTo>
                <a:lnTo>
                  <a:pt x="214919" y="289512"/>
                </a:lnTo>
                <a:lnTo>
                  <a:pt x="219456" y="283463"/>
                </a:lnTo>
                <a:lnTo>
                  <a:pt x="222504" y="275843"/>
                </a:lnTo>
                <a:lnTo>
                  <a:pt x="222504" y="257555"/>
                </a:lnTo>
                <a:lnTo>
                  <a:pt x="188976" y="228599"/>
                </a:lnTo>
                <a:lnTo>
                  <a:pt x="127373" y="211073"/>
                </a:lnTo>
                <a:lnTo>
                  <a:pt x="117348" y="208787"/>
                </a:lnTo>
                <a:lnTo>
                  <a:pt x="107322" y="205597"/>
                </a:lnTo>
                <a:lnTo>
                  <a:pt x="70151" y="192000"/>
                </a:lnTo>
                <a:lnTo>
                  <a:pt x="38266" y="170783"/>
                </a:lnTo>
                <a:lnTo>
                  <a:pt x="14478" y="129730"/>
                </a:lnTo>
                <a:lnTo>
                  <a:pt x="12196" y="106608"/>
                </a:lnTo>
                <a:lnTo>
                  <a:pt x="13025" y="93511"/>
                </a:lnTo>
                <a:lnTo>
                  <a:pt x="30432" y="49696"/>
                </a:lnTo>
                <a:lnTo>
                  <a:pt x="64293" y="19597"/>
                </a:lnTo>
                <a:lnTo>
                  <a:pt x="108323" y="3214"/>
                </a:lnTo>
                <a:lnTo>
                  <a:pt x="143256" y="0"/>
                </a:lnTo>
                <a:lnTo>
                  <a:pt x="156948" y="309"/>
                </a:lnTo>
                <a:lnTo>
                  <a:pt x="196596" y="6095"/>
                </a:lnTo>
                <a:lnTo>
                  <a:pt x="242315" y="25907"/>
                </a:lnTo>
                <a:lnTo>
                  <a:pt x="271899" y="60960"/>
                </a:lnTo>
                <a:lnTo>
                  <a:pt x="128016" y="60960"/>
                </a:lnTo>
                <a:lnTo>
                  <a:pt x="115824" y="64007"/>
                </a:lnTo>
                <a:lnTo>
                  <a:pt x="109728" y="67055"/>
                </a:lnTo>
                <a:lnTo>
                  <a:pt x="105156" y="70103"/>
                </a:lnTo>
                <a:lnTo>
                  <a:pt x="99060" y="73151"/>
                </a:lnTo>
                <a:lnTo>
                  <a:pt x="94488" y="77724"/>
                </a:lnTo>
                <a:lnTo>
                  <a:pt x="88392" y="86867"/>
                </a:lnTo>
                <a:lnTo>
                  <a:pt x="86868" y="92963"/>
                </a:lnTo>
                <a:lnTo>
                  <a:pt x="86868" y="108203"/>
                </a:lnTo>
                <a:lnTo>
                  <a:pt x="88392" y="114300"/>
                </a:lnTo>
                <a:lnTo>
                  <a:pt x="91440" y="117348"/>
                </a:lnTo>
                <a:lnTo>
                  <a:pt x="92964" y="121919"/>
                </a:lnTo>
                <a:lnTo>
                  <a:pt x="99060" y="126491"/>
                </a:lnTo>
                <a:lnTo>
                  <a:pt x="106680" y="129539"/>
                </a:lnTo>
                <a:lnTo>
                  <a:pt x="112966" y="132707"/>
                </a:lnTo>
                <a:lnTo>
                  <a:pt x="120396" y="135445"/>
                </a:lnTo>
                <a:lnTo>
                  <a:pt x="128968" y="137898"/>
                </a:lnTo>
                <a:lnTo>
                  <a:pt x="138684" y="140207"/>
                </a:lnTo>
                <a:lnTo>
                  <a:pt x="149804" y="143636"/>
                </a:lnTo>
                <a:lnTo>
                  <a:pt x="162496" y="147065"/>
                </a:lnTo>
                <a:lnTo>
                  <a:pt x="176617" y="150494"/>
                </a:lnTo>
                <a:lnTo>
                  <a:pt x="192024" y="153923"/>
                </a:lnTo>
                <a:lnTo>
                  <a:pt x="197167" y="155328"/>
                </a:lnTo>
                <a:lnTo>
                  <a:pt x="210883" y="159281"/>
                </a:lnTo>
                <a:lnTo>
                  <a:pt x="219456" y="161543"/>
                </a:lnTo>
                <a:lnTo>
                  <a:pt x="228361" y="164377"/>
                </a:lnTo>
                <a:lnTo>
                  <a:pt x="263128" y="184570"/>
                </a:lnTo>
                <a:lnTo>
                  <a:pt x="290107" y="218765"/>
                </a:lnTo>
                <a:lnTo>
                  <a:pt x="297179" y="257555"/>
                </a:lnTo>
                <a:lnTo>
                  <a:pt x="296608" y="269628"/>
                </a:lnTo>
                <a:lnTo>
                  <a:pt x="294894" y="280987"/>
                </a:lnTo>
                <a:lnTo>
                  <a:pt x="292036" y="292060"/>
                </a:lnTo>
                <a:lnTo>
                  <a:pt x="288036" y="303275"/>
                </a:lnTo>
                <a:lnTo>
                  <a:pt x="284002" y="310895"/>
                </a:lnTo>
                <a:close/>
              </a:path>
              <a:path w="297179" h="370839">
                <a:moveTo>
                  <a:pt x="284988" y="114300"/>
                </a:moveTo>
                <a:lnTo>
                  <a:pt x="210312" y="114300"/>
                </a:lnTo>
                <a:lnTo>
                  <a:pt x="209788" y="106608"/>
                </a:lnTo>
                <a:lnTo>
                  <a:pt x="208407" y="99631"/>
                </a:lnTo>
                <a:lnTo>
                  <a:pt x="182880" y="68579"/>
                </a:lnTo>
                <a:lnTo>
                  <a:pt x="140208" y="60960"/>
                </a:lnTo>
                <a:lnTo>
                  <a:pt x="271899" y="60960"/>
                </a:lnTo>
                <a:lnTo>
                  <a:pt x="272796" y="62483"/>
                </a:lnTo>
                <a:lnTo>
                  <a:pt x="277915" y="73580"/>
                </a:lnTo>
                <a:lnTo>
                  <a:pt x="281749" y="86105"/>
                </a:lnTo>
                <a:lnTo>
                  <a:pt x="284154" y="99774"/>
                </a:lnTo>
                <a:lnTo>
                  <a:pt x="284988" y="114300"/>
                </a:lnTo>
                <a:close/>
              </a:path>
              <a:path w="297179" h="370839">
                <a:moveTo>
                  <a:pt x="150876" y="370332"/>
                </a:moveTo>
                <a:lnTo>
                  <a:pt x="106941" y="365831"/>
                </a:lnTo>
                <a:lnTo>
                  <a:pt x="67627" y="353758"/>
                </a:lnTo>
                <a:lnTo>
                  <a:pt x="35123" y="332827"/>
                </a:lnTo>
                <a:lnTo>
                  <a:pt x="12192" y="301751"/>
                </a:lnTo>
                <a:lnTo>
                  <a:pt x="619" y="261032"/>
                </a:lnTo>
                <a:lnTo>
                  <a:pt x="0" y="245363"/>
                </a:lnTo>
                <a:lnTo>
                  <a:pt x="74676" y="245363"/>
                </a:lnTo>
                <a:lnTo>
                  <a:pt x="74985" y="254198"/>
                </a:lnTo>
                <a:lnTo>
                  <a:pt x="76009" y="262318"/>
                </a:lnTo>
                <a:lnTo>
                  <a:pt x="97536" y="295655"/>
                </a:lnTo>
                <a:lnTo>
                  <a:pt x="138112" y="309943"/>
                </a:lnTo>
                <a:lnTo>
                  <a:pt x="153924" y="310895"/>
                </a:lnTo>
                <a:lnTo>
                  <a:pt x="284002" y="310895"/>
                </a:lnTo>
                <a:lnTo>
                  <a:pt x="282868" y="313039"/>
                </a:lnTo>
                <a:lnTo>
                  <a:pt x="249364" y="345757"/>
                </a:lnTo>
                <a:lnTo>
                  <a:pt x="213360" y="361188"/>
                </a:lnTo>
                <a:lnTo>
                  <a:pt x="167711" y="369760"/>
                </a:lnTo>
                <a:lnTo>
                  <a:pt x="150876" y="370332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68211" y="2029967"/>
            <a:ext cx="165100" cy="335280"/>
          </a:xfrm>
          <a:custGeom>
            <a:avLst/>
            <a:gdLst/>
            <a:ahLst/>
            <a:cxnLst/>
            <a:rect l="l" t="t" r="r" b="b"/>
            <a:pathLst>
              <a:path w="165100" h="335280">
                <a:moveTo>
                  <a:pt x="112776" y="76200"/>
                </a:moveTo>
                <a:lnTo>
                  <a:pt x="42672" y="76200"/>
                </a:lnTo>
                <a:lnTo>
                  <a:pt x="42672" y="0"/>
                </a:lnTo>
                <a:lnTo>
                  <a:pt x="112776" y="0"/>
                </a:lnTo>
                <a:lnTo>
                  <a:pt x="112776" y="76200"/>
                </a:lnTo>
                <a:close/>
              </a:path>
              <a:path w="165100" h="335280">
                <a:moveTo>
                  <a:pt x="164592" y="123444"/>
                </a:moveTo>
                <a:lnTo>
                  <a:pt x="0" y="123444"/>
                </a:lnTo>
                <a:lnTo>
                  <a:pt x="0" y="76200"/>
                </a:lnTo>
                <a:lnTo>
                  <a:pt x="164592" y="76200"/>
                </a:lnTo>
                <a:lnTo>
                  <a:pt x="164592" y="123444"/>
                </a:lnTo>
                <a:close/>
              </a:path>
              <a:path w="165100" h="335280">
                <a:moveTo>
                  <a:pt x="144780" y="335280"/>
                </a:moveTo>
                <a:lnTo>
                  <a:pt x="123444" y="335280"/>
                </a:lnTo>
                <a:lnTo>
                  <a:pt x="115443" y="335256"/>
                </a:lnTo>
                <a:lnTo>
                  <a:pt x="72151" y="327755"/>
                </a:lnTo>
                <a:lnTo>
                  <a:pt x="45886" y="300037"/>
                </a:lnTo>
                <a:lnTo>
                  <a:pt x="42672" y="274319"/>
                </a:lnTo>
                <a:lnTo>
                  <a:pt x="42672" y="123444"/>
                </a:lnTo>
                <a:lnTo>
                  <a:pt x="112776" y="123444"/>
                </a:lnTo>
                <a:lnTo>
                  <a:pt x="112776" y="262128"/>
                </a:lnTo>
                <a:lnTo>
                  <a:pt x="114300" y="269748"/>
                </a:lnTo>
                <a:lnTo>
                  <a:pt x="118872" y="274319"/>
                </a:lnTo>
                <a:lnTo>
                  <a:pt x="121920" y="278892"/>
                </a:lnTo>
                <a:lnTo>
                  <a:pt x="131064" y="280416"/>
                </a:lnTo>
                <a:lnTo>
                  <a:pt x="164592" y="280416"/>
                </a:lnTo>
                <a:lnTo>
                  <a:pt x="164592" y="332232"/>
                </a:lnTo>
                <a:lnTo>
                  <a:pt x="158496" y="333756"/>
                </a:lnTo>
                <a:lnTo>
                  <a:pt x="150876" y="333756"/>
                </a:lnTo>
                <a:lnTo>
                  <a:pt x="144780" y="335280"/>
                </a:lnTo>
                <a:close/>
              </a:path>
              <a:path w="165100" h="335280">
                <a:moveTo>
                  <a:pt x="164592" y="280416"/>
                </a:moveTo>
                <a:lnTo>
                  <a:pt x="153924" y="280416"/>
                </a:lnTo>
                <a:lnTo>
                  <a:pt x="156972" y="278892"/>
                </a:lnTo>
                <a:lnTo>
                  <a:pt x="164592" y="278892"/>
                </a:lnTo>
                <a:lnTo>
                  <a:pt x="164592" y="280416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55663" y="2098548"/>
            <a:ext cx="250190" cy="269875"/>
          </a:xfrm>
          <a:custGeom>
            <a:avLst/>
            <a:gdLst/>
            <a:ahLst/>
            <a:cxnLst/>
            <a:rect l="l" t="t" r="r" b="b"/>
            <a:pathLst>
              <a:path w="250190" h="269875">
                <a:moveTo>
                  <a:pt x="77724" y="86868"/>
                </a:moveTo>
                <a:lnTo>
                  <a:pt x="7620" y="86868"/>
                </a:lnTo>
                <a:lnTo>
                  <a:pt x="9096" y="74866"/>
                </a:lnTo>
                <a:lnTo>
                  <a:pt x="25812" y="38004"/>
                </a:lnTo>
                <a:lnTo>
                  <a:pt x="56411" y="14001"/>
                </a:lnTo>
                <a:lnTo>
                  <a:pt x="95869" y="2571"/>
                </a:lnTo>
                <a:lnTo>
                  <a:pt x="128016" y="0"/>
                </a:lnTo>
                <a:lnTo>
                  <a:pt x="137421" y="261"/>
                </a:lnTo>
                <a:lnTo>
                  <a:pt x="176760" y="4714"/>
                </a:lnTo>
                <a:lnTo>
                  <a:pt x="217551" y="24003"/>
                </a:lnTo>
                <a:lnTo>
                  <a:pt x="235640" y="47244"/>
                </a:lnTo>
                <a:lnTo>
                  <a:pt x="124968" y="47244"/>
                </a:lnTo>
                <a:lnTo>
                  <a:pt x="115014" y="47815"/>
                </a:lnTo>
                <a:lnTo>
                  <a:pt x="82296" y="68770"/>
                </a:lnTo>
                <a:lnTo>
                  <a:pt x="79438" y="77176"/>
                </a:lnTo>
                <a:lnTo>
                  <a:pt x="77724" y="86868"/>
                </a:lnTo>
                <a:close/>
              </a:path>
              <a:path w="250190" h="269875">
                <a:moveTo>
                  <a:pt x="86868" y="269748"/>
                </a:moveTo>
                <a:lnTo>
                  <a:pt x="44743" y="262604"/>
                </a:lnTo>
                <a:lnTo>
                  <a:pt x="9810" y="235172"/>
                </a:lnTo>
                <a:lnTo>
                  <a:pt x="0" y="193548"/>
                </a:lnTo>
                <a:lnTo>
                  <a:pt x="333" y="183570"/>
                </a:lnTo>
                <a:lnTo>
                  <a:pt x="15811" y="145351"/>
                </a:lnTo>
                <a:lnTo>
                  <a:pt x="54864" y="123444"/>
                </a:lnTo>
                <a:lnTo>
                  <a:pt x="62865" y="121181"/>
                </a:lnTo>
                <a:lnTo>
                  <a:pt x="102108" y="113728"/>
                </a:lnTo>
                <a:lnTo>
                  <a:pt x="117348" y="112776"/>
                </a:lnTo>
                <a:lnTo>
                  <a:pt x="125063" y="111633"/>
                </a:lnTo>
                <a:lnTo>
                  <a:pt x="163068" y="99060"/>
                </a:lnTo>
                <a:lnTo>
                  <a:pt x="170688" y="89916"/>
                </a:lnTo>
                <a:lnTo>
                  <a:pt x="170688" y="74676"/>
                </a:lnTo>
                <a:lnTo>
                  <a:pt x="141732" y="48768"/>
                </a:lnTo>
                <a:lnTo>
                  <a:pt x="137160" y="48768"/>
                </a:lnTo>
                <a:lnTo>
                  <a:pt x="131064" y="47244"/>
                </a:lnTo>
                <a:lnTo>
                  <a:pt x="235640" y="47244"/>
                </a:lnTo>
                <a:lnTo>
                  <a:pt x="237744" y="52578"/>
                </a:lnTo>
                <a:lnTo>
                  <a:pt x="239982" y="62293"/>
                </a:lnTo>
                <a:lnTo>
                  <a:pt x="240792" y="73152"/>
                </a:lnTo>
                <a:lnTo>
                  <a:pt x="240792" y="138684"/>
                </a:lnTo>
                <a:lnTo>
                  <a:pt x="170688" y="138684"/>
                </a:lnTo>
                <a:lnTo>
                  <a:pt x="167640" y="141732"/>
                </a:lnTo>
                <a:lnTo>
                  <a:pt x="149352" y="147828"/>
                </a:lnTo>
                <a:lnTo>
                  <a:pt x="144780" y="147828"/>
                </a:lnTo>
                <a:lnTo>
                  <a:pt x="138684" y="149352"/>
                </a:lnTo>
                <a:lnTo>
                  <a:pt x="134112" y="149352"/>
                </a:lnTo>
                <a:lnTo>
                  <a:pt x="128016" y="150876"/>
                </a:lnTo>
                <a:lnTo>
                  <a:pt x="123444" y="150876"/>
                </a:lnTo>
                <a:lnTo>
                  <a:pt x="111252" y="153924"/>
                </a:lnTo>
                <a:lnTo>
                  <a:pt x="106680" y="153924"/>
                </a:lnTo>
                <a:lnTo>
                  <a:pt x="100584" y="155448"/>
                </a:lnTo>
                <a:lnTo>
                  <a:pt x="91440" y="158496"/>
                </a:lnTo>
                <a:lnTo>
                  <a:pt x="82296" y="164592"/>
                </a:lnTo>
                <a:lnTo>
                  <a:pt x="79248" y="166116"/>
                </a:lnTo>
                <a:lnTo>
                  <a:pt x="73152" y="175260"/>
                </a:lnTo>
                <a:lnTo>
                  <a:pt x="71628" y="178308"/>
                </a:lnTo>
                <a:lnTo>
                  <a:pt x="70104" y="184404"/>
                </a:lnTo>
                <a:lnTo>
                  <a:pt x="70104" y="196596"/>
                </a:lnTo>
                <a:lnTo>
                  <a:pt x="71628" y="202692"/>
                </a:lnTo>
                <a:lnTo>
                  <a:pt x="73152" y="207264"/>
                </a:lnTo>
                <a:lnTo>
                  <a:pt x="76200" y="210312"/>
                </a:lnTo>
                <a:lnTo>
                  <a:pt x="79248" y="214884"/>
                </a:lnTo>
                <a:lnTo>
                  <a:pt x="82296" y="216408"/>
                </a:lnTo>
                <a:lnTo>
                  <a:pt x="86868" y="219456"/>
                </a:lnTo>
                <a:lnTo>
                  <a:pt x="96012" y="222504"/>
                </a:lnTo>
                <a:lnTo>
                  <a:pt x="102108" y="222504"/>
                </a:lnTo>
                <a:lnTo>
                  <a:pt x="106680" y="224028"/>
                </a:lnTo>
                <a:lnTo>
                  <a:pt x="241025" y="224028"/>
                </a:lnTo>
                <a:lnTo>
                  <a:pt x="241434" y="231267"/>
                </a:lnTo>
                <a:lnTo>
                  <a:pt x="242316" y="239268"/>
                </a:lnTo>
                <a:lnTo>
                  <a:pt x="172212" y="239268"/>
                </a:lnTo>
                <a:lnTo>
                  <a:pt x="132588" y="263651"/>
                </a:lnTo>
                <a:lnTo>
                  <a:pt x="98298" y="269438"/>
                </a:lnTo>
                <a:lnTo>
                  <a:pt x="86868" y="269748"/>
                </a:lnTo>
                <a:close/>
              </a:path>
              <a:path w="250190" h="269875">
                <a:moveTo>
                  <a:pt x="241025" y="224028"/>
                </a:moveTo>
                <a:lnTo>
                  <a:pt x="112776" y="224028"/>
                </a:lnTo>
                <a:lnTo>
                  <a:pt x="122491" y="223480"/>
                </a:lnTo>
                <a:lnTo>
                  <a:pt x="131064" y="221932"/>
                </a:lnTo>
                <a:lnTo>
                  <a:pt x="161544" y="199644"/>
                </a:lnTo>
                <a:lnTo>
                  <a:pt x="166116" y="193548"/>
                </a:lnTo>
                <a:lnTo>
                  <a:pt x="167640" y="187452"/>
                </a:lnTo>
                <a:lnTo>
                  <a:pt x="169164" y="179832"/>
                </a:lnTo>
                <a:lnTo>
                  <a:pt x="169164" y="173736"/>
                </a:lnTo>
                <a:lnTo>
                  <a:pt x="170688" y="169164"/>
                </a:lnTo>
                <a:lnTo>
                  <a:pt x="170688" y="138684"/>
                </a:lnTo>
                <a:lnTo>
                  <a:pt x="240792" y="138684"/>
                </a:lnTo>
                <a:lnTo>
                  <a:pt x="240904" y="219527"/>
                </a:lnTo>
                <a:lnTo>
                  <a:pt x="241025" y="224028"/>
                </a:lnTo>
                <a:close/>
              </a:path>
              <a:path w="250190" h="269875">
                <a:moveTo>
                  <a:pt x="249936" y="263651"/>
                </a:moveTo>
                <a:lnTo>
                  <a:pt x="178308" y="263651"/>
                </a:lnTo>
                <a:lnTo>
                  <a:pt x="176784" y="259080"/>
                </a:lnTo>
                <a:lnTo>
                  <a:pt x="175260" y="256032"/>
                </a:lnTo>
                <a:lnTo>
                  <a:pt x="175260" y="251460"/>
                </a:lnTo>
                <a:lnTo>
                  <a:pt x="173751" y="246935"/>
                </a:lnTo>
                <a:lnTo>
                  <a:pt x="173736" y="243840"/>
                </a:lnTo>
                <a:lnTo>
                  <a:pt x="172212" y="239268"/>
                </a:lnTo>
                <a:lnTo>
                  <a:pt x="242316" y="239268"/>
                </a:lnTo>
                <a:lnTo>
                  <a:pt x="243506" y="246935"/>
                </a:lnTo>
                <a:lnTo>
                  <a:pt x="244983" y="253746"/>
                </a:lnTo>
                <a:lnTo>
                  <a:pt x="247030" y="259413"/>
                </a:lnTo>
                <a:lnTo>
                  <a:pt x="249936" y="263651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49795" y="2100072"/>
            <a:ext cx="241300" cy="262255"/>
          </a:xfrm>
          <a:custGeom>
            <a:avLst/>
            <a:gdLst/>
            <a:ahLst/>
            <a:cxnLst/>
            <a:rect l="l" t="t" r="r" b="b"/>
            <a:pathLst>
              <a:path w="241300" h="262255">
                <a:moveTo>
                  <a:pt x="229876" y="42672"/>
                </a:moveTo>
                <a:lnTo>
                  <a:pt x="68580" y="42672"/>
                </a:lnTo>
                <a:lnTo>
                  <a:pt x="75771" y="32099"/>
                </a:lnTo>
                <a:lnTo>
                  <a:pt x="114157" y="5786"/>
                </a:lnTo>
                <a:lnTo>
                  <a:pt x="146304" y="0"/>
                </a:lnTo>
                <a:lnTo>
                  <a:pt x="160329" y="547"/>
                </a:lnTo>
                <a:lnTo>
                  <a:pt x="202144" y="11596"/>
                </a:lnTo>
                <a:lnTo>
                  <a:pt x="229876" y="42672"/>
                </a:lnTo>
                <a:close/>
              </a:path>
              <a:path w="241300" h="262255">
                <a:moveTo>
                  <a:pt x="70104" y="262127"/>
                </a:moveTo>
                <a:lnTo>
                  <a:pt x="0" y="262127"/>
                </a:lnTo>
                <a:lnTo>
                  <a:pt x="0" y="6096"/>
                </a:lnTo>
                <a:lnTo>
                  <a:pt x="67056" y="6096"/>
                </a:lnTo>
                <a:lnTo>
                  <a:pt x="67056" y="42672"/>
                </a:lnTo>
                <a:lnTo>
                  <a:pt x="229876" y="42672"/>
                </a:lnTo>
                <a:lnTo>
                  <a:pt x="230505" y="44005"/>
                </a:lnTo>
                <a:lnTo>
                  <a:pt x="233648" y="52744"/>
                </a:lnTo>
                <a:lnTo>
                  <a:pt x="234207" y="54864"/>
                </a:lnTo>
                <a:lnTo>
                  <a:pt x="124968" y="54864"/>
                </a:lnTo>
                <a:lnTo>
                  <a:pt x="111228" y="55983"/>
                </a:lnTo>
                <a:lnTo>
                  <a:pt x="77176" y="81938"/>
                </a:lnTo>
                <a:lnTo>
                  <a:pt x="70104" y="128016"/>
                </a:lnTo>
                <a:lnTo>
                  <a:pt x="70104" y="262127"/>
                </a:lnTo>
                <a:close/>
              </a:path>
              <a:path w="241300" h="262255">
                <a:moveTo>
                  <a:pt x="240792" y="262127"/>
                </a:moveTo>
                <a:lnTo>
                  <a:pt x="170688" y="262127"/>
                </a:lnTo>
                <a:lnTo>
                  <a:pt x="170688" y="117348"/>
                </a:lnTo>
                <a:lnTo>
                  <a:pt x="170092" y="102465"/>
                </a:lnTo>
                <a:lnTo>
                  <a:pt x="154328" y="63222"/>
                </a:lnTo>
                <a:lnTo>
                  <a:pt x="124968" y="54864"/>
                </a:lnTo>
                <a:lnTo>
                  <a:pt x="234207" y="54864"/>
                </a:lnTo>
                <a:lnTo>
                  <a:pt x="240506" y="93773"/>
                </a:lnTo>
                <a:lnTo>
                  <a:pt x="240724" y="102465"/>
                </a:lnTo>
                <a:lnTo>
                  <a:pt x="240792" y="262127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33382" y="2008632"/>
            <a:ext cx="262255" cy="360045"/>
          </a:xfrm>
          <a:custGeom>
            <a:avLst/>
            <a:gdLst/>
            <a:ahLst/>
            <a:cxnLst/>
            <a:rect l="l" t="t" r="r" b="b"/>
            <a:pathLst>
              <a:path w="262254" h="360044">
                <a:moveTo>
                  <a:pt x="262005" y="128016"/>
                </a:moveTo>
                <a:lnTo>
                  <a:pt x="190377" y="128016"/>
                </a:lnTo>
                <a:lnTo>
                  <a:pt x="190377" y="0"/>
                </a:lnTo>
                <a:lnTo>
                  <a:pt x="262005" y="0"/>
                </a:lnTo>
                <a:lnTo>
                  <a:pt x="262005" y="128016"/>
                </a:lnTo>
                <a:close/>
              </a:path>
              <a:path w="262254" h="360044">
                <a:moveTo>
                  <a:pt x="114177" y="359664"/>
                </a:moveTo>
                <a:lnTo>
                  <a:pt x="75601" y="353877"/>
                </a:lnTo>
                <a:lnTo>
                  <a:pt x="35382" y="327350"/>
                </a:lnTo>
                <a:lnTo>
                  <a:pt x="9950" y="286583"/>
                </a:lnTo>
                <a:lnTo>
                  <a:pt x="1211" y="248983"/>
                </a:lnTo>
                <a:lnTo>
                  <a:pt x="0" y="217551"/>
                </a:lnTo>
                <a:lnTo>
                  <a:pt x="187" y="209954"/>
                </a:lnTo>
                <a:lnTo>
                  <a:pt x="9950" y="161710"/>
                </a:lnTo>
                <a:lnTo>
                  <a:pt x="35382" y="122229"/>
                </a:lnTo>
                <a:lnTo>
                  <a:pt x="74744" y="95702"/>
                </a:lnTo>
                <a:lnTo>
                  <a:pt x="114177" y="89916"/>
                </a:lnTo>
                <a:lnTo>
                  <a:pt x="125345" y="90487"/>
                </a:lnTo>
                <a:lnTo>
                  <a:pt x="166589" y="105084"/>
                </a:lnTo>
                <a:lnTo>
                  <a:pt x="190377" y="128016"/>
                </a:lnTo>
                <a:lnTo>
                  <a:pt x="262005" y="128016"/>
                </a:lnTo>
                <a:lnTo>
                  <a:pt x="262005" y="143256"/>
                </a:lnTo>
                <a:lnTo>
                  <a:pt x="132465" y="143256"/>
                </a:lnTo>
                <a:lnTo>
                  <a:pt x="123631" y="143803"/>
                </a:lnTo>
                <a:lnTo>
                  <a:pt x="87412" y="163734"/>
                </a:lnTo>
                <a:lnTo>
                  <a:pt x="83697" y="169164"/>
                </a:lnTo>
                <a:lnTo>
                  <a:pt x="79673" y="174926"/>
                </a:lnTo>
                <a:lnTo>
                  <a:pt x="76649" y="180975"/>
                </a:lnTo>
                <a:lnTo>
                  <a:pt x="74482" y="187594"/>
                </a:lnTo>
                <a:lnTo>
                  <a:pt x="73029" y="195072"/>
                </a:lnTo>
                <a:lnTo>
                  <a:pt x="71267" y="202191"/>
                </a:lnTo>
                <a:lnTo>
                  <a:pt x="70385" y="209550"/>
                </a:lnTo>
                <a:lnTo>
                  <a:pt x="70353" y="209954"/>
                </a:lnTo>
                <a:lnTo>
                  <a:pt x="70030" y="217551"/>
                </a:lnTo>
                <a:lnTo>
                  <a:pt x="70030" y="232671"/>
                </a:lnTo>
                <a:lnTo>
                  <a:pt x="70362" y="240030"/>
                </a:lnTo>
                <a:lnTo>
                  <a:pt x="71267" y="247411"/>
                </a:lnTo>
                <a:lnTo>
                  <a:pt x="73029" y="254508"/>
                </a:lnTo>
                <a:lnTo>
                  <a:pt x="74696" y="262223"/>
                </a:lnTo>
                <a:lnTo>
                  <a:pt x="98056" y="296513"/>
                </a:lnTo>
                <a:lnTo>
                  <a:pt x="132465" y="307848"/>
                </a:lnTo>
                <a:lnTo>
                  <a:pt x="262005" y="307848"/>
                </a:lnTo>
                <a:lnTo>
                  <a:pt x="262005" y="320040"/>
                </a:lnTo>
                <a:lnTo>
                  <a:pt x="193425" y="320040"/>
                </a:lnTo>
                <a:lnTo>
                  <a:pt x="186258" y="329731"/>
                </a:lnTo>
                <a:lnTo>
                  <a:pt x="178376" y="338137"/>
                </a:lnTo>
                <a:lnTo>
                  <a:pt x="138180" y="357378"/>
                </a:lnTo>
                <a:lnTo>
                  <a:pt x="126465" y="359092"/>
                </a:lnTo>
                <a:lnTo>
                  <a:pt x="114177" y="359664"/>
                </a:lnTo>
                <a:close/>
              </a:path>
              <a:path w="262254" h="360044">
                <a:moveTo>
                  <a:pt x="262005" y="307848"/>
                </a:moveTo>
                <a:lnTo>
                  <a:pt x="132465" y="307848"/>
                </a:lnTo>
                <a:lnTo>
                  <a:pt x="140419" y="307300"/>
                </a:lnTo>
                <a:lnTo>
                  <a:pt x="148086" y="305752"/>
                </a:lnTo>
                <a:lnTo>
                  <a:pt x="179709" y="281940"/>
                </a:lnTo>
                <a:lnTo>
                  <a:pt x="192490" y="240030"/>
                </a:lnTo>
                <a:lnTo>
                  <a:pt x="193425" y="225552"/>
                </a:lnTo>
                <a:lnTo>
                  <a:pt x="193163" y="217551"/>
                </a:lnTo>
                <a:lnTo>
                  <a:pt x="185615" y="180022"/>
                </a:lnTo>
                <a:lnTo>
                  <a:pt x="155182" y="147756"/>
                </a:lnTo>
                <a:lnTo>
                  <a:pt x="132465" y="143256"/>
                </a:lnTo>
                <a:lnTo>
                  <a:pt x="262005" y="143256"/>
                </a:lnTo>
                <a:lnTo>
                  <a:pt x="262005" y="307848"/>
                </a:lnTo>
                <a:close/>
              </a:path>
              <a:path w="262254" h="360044">
                <a:moveTo>
                  <a:pt x="262005" y="353568"/>
                </a:moveTo>
                <a:lnTo>
                  <a:pt x="193425" y="353568"/>
                </a:lnTo>
                <a:lnTo>
                  <a:pt x="193425" y="320040"/>
                </a:lnTo>
                <a:lnTo>
                  <a:pt x="262005" y="320040"/>
                </a:lnTo>
                <a:lnTo>
                  <a:pt x="262005" y="353568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36535" y="2098548"/>
            <a:ext cx="248920" cy="269875"/>
          </a:xfrm>
          <a:custGeom>
            <a:avLst/>
            <a:gdLst/>
            <a:ahLst/>
            <a:cxnLst/>
            <a:rect l="l" t="t" r="r" b="b"/>
            <a:pathLst>
              <a:path w="248920" h="269875">
                <a:moveTo>
                  <a:pt x="77724" y="86868"/>
                </a:moveTo>
                <a:lnTo>
                  <a:pt x="7620" y="86868"/>
                </a:lnTo>
                <a:lnTo>
                  <a:pt x="8453" y="74866"/>
                </a:lnTo>
                <a:lnTo>
                  <a:pt x="25812" y="38004"/>
                </a:lnTo>
                <a:lnTo>
                  <a:pt x="55768" y="14001"/>
                </a:lnTo>
                <a:lnTo>
                  <a:pt x="95654" y="2571"/>
                </a:lnTo>
                <a:lnTo>
                  <a:pt x="128016" y="0"/>
                </a:lnTo>
                <a:lnTo>
                  <a:pt x="137398" y="261"/>
                </a:lnTo>
                <a:lnTo>
                  <a:pt x="176117" y="4714"/>
                </a:lnTo>
                <a:lnTo>
                  <a:pt x="217551" y="24003"/>
                </a:lnTo>
                <a:lnTo>
                  <a:pt x="235640" y="47244"/>
                </a:lnTo>
                <a:lnTo>
                  <a:pt x="123444" y="47244"/>
                </a:lnTo>
                <a:lnTo>
                  <a:pt x="113728" y="47815"/>
                </a:lnTo>
                <a:lnTo>
                  <a:pt x="79438" y="77176"/>
                </a:lnTo>
                <a:lnTo>
                  <a:pt x="77724" y="86868"/>
                </a:lnTo>
                <a:close/>
              </a:path>
              <a:path w="248920" h="269875">
                <a:moveTo>
                  <a:pt x="86868" y="269748"/>
                </a:moveTo>
                <a:lnTo>
                  <a:pt x="44100" y="262604"/>
                </a:lnTo>
                <a:lnTo>
                  <a:pt x="9810" y="235172"/>
                </a:lnTo>
                <a:lnTo>
                  <a:pt x="0" y="193548"/>
                </a:lnTo>
                <a:lnTo>
                  <a:pt x="333" y="183570"/>
                </a:lnTo>
                <a:lnTo>
                  <a:pt x="15811" y="145351"/>
                </a:lnTo>
                <a:lnTo>
                  <a:pt x="54864" y="123444"/>
                </a:lnTo>
                <a:lnTo>
                  <a:pt x="62841" y="121181"/>
                </a:lnTo>
                <a:lnTo>
                  <a:pt x="101346" y="113728"/>
                </a:lnTo>
                <a:lnTo>
                  <a:pt x="117348" y="112776"/>
                </a:lnTo>
                <a:lnTo>
                  <a:pt x="125063" y="111633"/>
                </a:lnTo>
                <a:lnTo>
                  <a:pt x="163068" y="99060"/>
                </a:lnTo>
                <a:lnTo>
                  <a:pt x="170688" y="89916"/>
                </a:lnTo>
                <a:lnTo>
                  <a:pt x="169164" y="82296"/>
                </a:lnTo>
                <a:lnTo>
                  <a:pt x="169164" y="68580"/>
                </a:lnTo>
                <a:lnTo>
                  <a:pt x="141732" y="48768"/>
                </a:lnTo>
                <a:lnTo>
                  <a:pt x="135636" y="48768"/>
                </a:lnTo>
                <a:lnTo>
                  <a:pt x="131064" y="47244"/>
                </a:lnTo>
                <a:lnTo>
                  <a:pt x="235640" y="47244"/>
                </a:lnTo>
                <a:lnTo>
                  <a:pt x="237744" y="52578"/>
                </a:lnTo>
                <a:lnTo>
                  <a:pt x="239982" y="62293"/>
                </a:lnTo>
                <a:lnTo>
                  <a:pt x="240792" y="73152"/>
                </a:lnTo>
                <a:lnTo>
                  <a:pt x="240792" y="138684"/>
                </a:lnTo>
                <a:lnTo>
                  <a:pt x="169164" y="138684"/>
                </a:lnTo>
                <a:lnTo>
                  <a:pt x="166116" y="141732"/>
                </a:lnTo>
                <a:lnTo>
                  <a:pt x="163068" y="143256"/>
                </a:lnTo>
                <a:lnTo>
                  <a:pt x="149352" y="147828"/>
                </a:lnTo>
                <a:lnTo>
                  <a:pt x="144780" y="147828"/>
                </a:lnTo>
                <a:lnTo>
                  <a:pt x="138684" y="149352"/>
                </a:lnTo>
                <a:lnTo>
                  <a:pt x="134112" y="149352"/>
                </a:lnTo>
                <a:lnTo>
                  <a:pt x="128016" y="150876"/>
                </a:lnTo>
                <a:lnTo>
                  <a:pt x="121920" y="150876"/>
                </a:lnTo>
                <a:lnTo>
                  <a:pt x="117348" y="152400"/>
                </a:lnTo>
                <a:lnTo>
                  <a:pt x="111252" y="153924"/>
                </a:lnTo>
                <a:lnTo>
                  <a:pt x="106680" y="153924"/>
                </a:lnTo>
                <a:lnTo>
                  <a:pt x="100584" y="155448"/>
                </a:lnTo>
                <a:lnTo>
                  <a:pt x="96012" y="156972"/>
                </a:lnTo>
                <a:lnTo>
                  <a:pt x="89916" y="158496"/>
                </a:lnTo>
                <a:lnTo>
                  <a:pt x="86868" y="161544"/>
                </a:lnTo>
                <a:lnTo>
                  <a:pt x="82296" y="164592"/>
                </a:lnTo>
                <a:lnTo>
                  <a:pt x="79248" y="166116"/>
                </a:lnTo>
                <a:lnTo>
                  <a:pt x="73152" y="175260"/>
                </a:lnTo>
                <a:lnTo>
                  <a:pt x="70104" y="178308"/>
                </a:lnTo>
                <a:lnTo>
                  <a:pt x="70104" y="202692"/>
                </a:lnTo>
                <a:lnTo>
                  <a:pt x="73152" y="207264"/>
                </a:lnTo>
                <a:lnTo>
                  <a:pt x="76200" y="210312"/>
                </a:lnTo>
                <a:lnTo>
                  <a:pt x="79248" y="214884"/>
                </a:lnTo>
                <a:lnTo>
                  <a:pt x="82296" y="216408"/>
                </a:lnTo>
                <a:lnTo>
                  <a:pt x="86868" y="219456"/>
                </a:lnTo>
                <a:lnTo>
                  <a:pt x="96012" y="222504"/>
                </a:lnTo>
                <a:lnTo>
                  <a:pt x="102108" y="222504"/>
                </a:lnTo>
                <a:lnTo>
                  <a:pt x="106680" y="224028"/>
                </a:lnTo>
                <a:lnTo>
                  <a:pt x="241025" y="224028"/>
                </a:lnTo>
                <a:lnTo>
                  <a:pt x="241434" y="231267"/>
                </a:lnTo>
                <a:lnTo>
                  <a:pt x="242316" y="239268"/>
                </a:lnTo>
                <a:lnTo>
                  <a:pt x="172212" y="239268"/>
                </a:lnTo>
                <a:lnTo>
                  <a:pt x="132588" y="263651"/>
                </a:lnTo>
                <a:lnTo>
                  <a:pt x="98298" y="269438"/>
                </a:lnTo>
                <a:lnTo>
                  <a:pt x="86868" y="269748"/>
                </a:lnTo>
                <a:close/>
              </a:path>
              <a:path w="248920" h="269875">
                <a:moveTo>
                  <a:pt x="241025" y="224028"/>
                </a:moveTo>
                <a:lnTo>
                  <a:pt x="112776" y="224028"/>
                </a:lnTo>
                <a:lnTo>
                  <a:pt x="122491" y="223480"/>
                </a:lnTo>
                <a:lnTo>
                  <a:pt x="131064" y="221932"/>
                </a:lnTo>
                <a:lnTo>
                  <a:pt x="161544" y="199644"/>
                </a:lnTo>
                <a:lnTo>
                  <a:pt x="166116" y="193548"/>
                </a:lnTo>
                <a:lnTo>
                  <a:pt x="167640" y="187452"/>
                </a:lnTo>
                <a:lnTo>
                  <a:pt x="169164" y="179832"/>
                </a:lnTo>
                <a:lnTo>
                  <a:pt x="169164" y="138684"/>
                </a:lnTo>
                <a:lnTo>
                  <a:pt x="240792" y="138684"/>
                </a:lnTo>
                <a:lnTo>
                  <a:pt x="240904" y="219527"/>
                </a:lnTo>
                <a:lnTo>
                  <a:pt x="241025" y="224028"/>
                </a:lnTo>
                <a:close/>
              </a:path>
              <a:path w="248920" h="269875">
                <a:moveTo>
                  <a:pt x="248412" y="263651"/>
                </a:moveTo>
                <a:lnTo>
                  <a:pt x="178308" y="263651"/>
                </a:lnTo>
                <a:lnTo>
                  <a:pt x="176784" y="259080"/>
                </a:lnTo>
                <a:lnTo>
                  <a:pt x="175260" y="256032"/>
                </a:lnTo>
                <a:lnTo>
                  <a:pt x="173736" y="251460"/>
                </a:lnTo>
                <a:lnTo>
                  <a:pt x="173736" y="243840"/>
                </a:lnTo>
                <a:lnTo>
                  <a:pt x="172212" y="239268"/>
                </a:lnTo>
                <a:lnTo>
                  <a:pt x="242316" y="239268"/>
                </a:lnTo>
                <a:lnTo>
                  <a:pt x="243840" y="249936"/>
                </a:lnTo>
                <a:lnTo>
                  <a:pt x="245364" y="259080"/>
                </a:lnTo>
                <a:lnTo>
                  <a:pt x="248412" y="263651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30667" y="2098547"/>
            <a:ext cx="165100" cy="264160"/>
          </a:xfrm>
          <a:custGeom>
            <a:avLst/>
            <a:gdLst/>
            <a:ahLst/>
            <a:cxnLst/>
            <a:rect l="l" t="t" r="r" b="b"/>
            <a:pathLst>
              <a:path w="165100" h="264160">
                <a:moveTo>
                  <a:pt x="164592" y="54864"/>
                </a:moveTo>
                <a:lnTo>
                  <a:pt x="67056" y="54864"/>
                </a:lnTo>
                <a:lnTo>
                  <a:pt x="69627" y="49149"/>
                </a:lnTo>
                <a:lnTo>
                  <a:pt x="95130" y="18930"/>
                </a:lnTo>
                <a:lnTo>
                  <a:pt x="100584" y="15240"/>
                </a:lnTo>
                <a:lnTo>
                  <a:pt x="106680" y="10668"/>
                </a:lnTo>
                <a:lnTo>
                  <a:pt x="114300" y="6096"/>
                </a:lnTo>
                <a:lnTo>
                  <a:pt x="123444" y="4572"/>
                </a:lnTo>
                <a:lnTo>
                  <a:pt x="129420" y="2571"/>
                </a:lnTo>
                <a:lnTo>
                  <a:pt x="135826" y="1143"/>
                </a:lnTo>
                <a:lnTo>
                  <a:pt x="142517" y="285"/>
                </a:lnTo>
                <a:lnTo>
                  <a:pt x="149352" y="0"/>
                </a:lnTo>
                <a:lnTo>
                  <a:pt x="153924" y="0"/>
                </a:lnTo>
                <a:lnTo>
                  <a:pt x="158496" y="1524"/>
                </a:lnTo>
                <a:lnTo>
                  <a:pt x="164592" y="3048"/>
                </a:lnTo>
                <a:lnTo>
                  <a:pt x="164592" y="54864"/>
                </a:lnTo>
                <a:close/>
              </a:path>
              <a:path w="165100" h="264160">
                <a:moveTo>
                  <a:pt x="70104" y="263651"/>
                </a:moveTo>
                <a:lnTo>
                  <a:pt x="0" y="263651"/>
                </a:lnTo>
                <a:lnTo>
                  <a:pt x="0" y="7620"/>
                </a:lnTo>
                <a:lnTo>
                  <a:pt x="67056" y="7620"/>
                </a:lnTo>
                <a:lnTo>
                  <a:pt x="67056" y="54864"/>
                </a:lnTo>
                <a:lnTo>
                  <a:pt x="164592" y="54864"/>
                </a:lnTo>
                <a:lnTo>
                  <a:pt x="164592" y="65532"/>
                </a:lnTo>
                <a:lnTo>
                  <a:pt x="138684" y="65532"/>
                </a:lnTo>
                <a:lnTo>
                  <a:pt x="129825" y="65841"/>
                </a:lnTo>
                <a:lnTo>
                  <a:pt x="94297" y="79629"/>
                </a:lnTo>
                <a:lnTo>
                  <a:pt x="73152" y="115824"/>
                </a:lnTo>
                <a:lnTo>
                  <a:pt x="70151" y="138969"/>
                </a:lnTo>
                <a:lnTo>
                  <a:pt x="70104" y="263651"/>
                </a:lnTo>
                <a:close/>
              </a:path>
              <a:path w="165100" h="264160">
                <a:moveTo>
                  <a:pt x="164592" y="68580"/>
                </a:moveTo>
                <a:lnTo>
                  <a:pt x="161544" y="67056"/>
                </a:lnTo>
                <a:lnTo>
                  <a:pt x="156972" y="67056"/>
                </a:lnTo>
                <a:lnTo>
                  <a:pt x="152400" y="65532"/>
                </a:lnTo>
                <a:lnTo>
                  <a:pt x="164592" y="65532"/>
                </a:lnTo>
                <a:lnTo>
                  <a:pt x="164592" y="6858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02880" y="2008632"/>
            <a:ext cx="262255" cy="360045"/>
          </a:xfrm>
          <a:custGeom>
            <a:avLst/>
            <a:gdLst/>
            <a:ahLst/>
            <a:cxnLst/>
            <a:rect l="l" t="t" r="r" b="b"/>
            <a:pathLst>
              <a:path w="262254" h="360044">
                <a:moveTo>
                  <a:pt x="262128" y="128016"/>
                </a:moveTo>
                <a:lnTo>
                  <a:pt x="190500" y="128016"/>
                </a:lnTo>
                <a:lnTo>
                  <a:pt x="190500" y="0"/>
                </a:lnTo>
                <a:lnTo>
                  <a:pt x="262128" y="0"/>
                </a:lnTo>
                <a:lnTo>
                  <a:pt x="262128" y="128016"/>
                </a:lnTo>
                <a:close/>
              </a:path>
              <a:path w="262254" h="360044">
                <a:moveTo>
                  <a:pt x="115824" y="359664"/>
                </a:moveTo>
                <a:lnTo>
                  <a:pt x="76390" y="353877"/>
                </a:lnTo>
                <a:lnTo>
                  <a:pt x="36385" y="327350"/>
                </a:lnTo>
                <a:lnTo>
                  <a:pt x="11596" y="286583"/>
                </a:lnTo>
                <a:lnTo>
                  <a:pt x="2095" y="248983"/>
                </a:lnTo>
                <a:lnTo>
                  <a:pt x="0" y="222504"/>
                </a:lnTo>
                <a:lnTo>
                  <a:pt x="547" y="209954"/>
                </a:lnTo>
                <a:lnTo>
                  <a:pt x="11596" y="161710"/>
                </a:lnTo>
                <a:lnTo>
                  <a:pt x="36385" y="122229"/>
                </a:lnTo>
                <a:lnTo>
                  <a:pt x="76366" y="95702"/>
                </a:lnTo>
                <a:lnTo>
                  <a:pt x="114300" y="89916"/>
                </a:lnTo>
                <a:lnTo>
                  <a:pt x="125706" y="90487"/>
                </a:lnTo>
                <a:lnTo>
                  <a:pt x="168211" y="105084"/>
                </a:lnTo>
                <a:lnTo>
                  <a:pt x="190500" y="128016"/>
                </a:lnTo>
                <a:lnTo>
                  <a:pt x="262128" y="128016"/>
                </a:lnTo>
                <a:lnTo>
                  <a:pt x="262128" y="143256"/>
                </a:lnTo>
                <a:lnTo>
                  <a:pt x="132588" y="143256"/>
                </a:lnTo>
                <a:lnTo>
                  <a:pt x="124634" y="143803"/>
                </a:lnTo>
                <a:lnTo>
                  <a:pt x="87772" y="163734"/>
                </a:lnTo>
                <a:lnTo>
                  <a:pt x="72032" y="202191"/>
                </a:lnTo>
                <a:lnTo>
                  <a:pt x="70104" y="225552"/>
                </a:lnTo>
                <a:lnTo>
                  <a:pt x="70392" y="232671"/>
                </a:lnTo>
                <a:lnTo>
                  <a:pt x="71247" y="240030"/>
                </a:lnTo>
                <a:lnTo>
                  <a:pt x="72675" y="247411"/>
                </a:lnTo>
                <a:lnTo>
                  <a:pt x="74676" y="254508"/>
                </a:lnTo>
                <a:lnTo>
                  <a:pt x="76342" y="262223"/>
                </a:lnTo>
                <a:lnTo>
                  <a:pt x="99488" y="296513"/>
                </a:lnTo>
                <a:lnTo>
                  <a:pt x="132588" y="307848"/>
                </a:lnTo>
                <a:lnTo>
                  <a:pt x="262128" y="307848"/>
                </a:lnTo>
                <a:lnTo>
                  <a:pt x="262128" y="320040"/>
                </a:lnTo>
                <a:lnTo>
                  <a:pt x="193548" y="320040"/>
                </a:lnTo>
                <a:lnTo>
                  <a:pt x="187261" y="329731"/>
                </a:lnTo>
                <a:lnTo>
                  <a:pt x="179832" y="338137"/>
                </a:lnTo>
                <a:lnTo>
                  <a:pt x="139827" y="357378"/>
                </a:lnTo>
                <a:lnTo>
                  <a:pt x="128111" y="359092"/>
                </a:lnTo>
                <a:lnTo>
                  <a:pt x="115824" y="359664"/>
                </a:lnTo>
                <a:close/>
              </a:path>
              <a:path w="262254" h="360044">
                <a:moveTo>
                  <a:pt x="262128" y="307848"/>
                </a:moveTo>
                <a:lnTo>
                  <a:pt x="132588" y="307848"/>
                </a:lnTo>
                <a:lnTo>
                  <a:pt x="141184" y="307300"/>
                </a:lnTo>
                <a:lnTo>
                  <a:pt x="148780" y="305752"/>
                </a:lnTo>
                <a:lnTo>
                  <a:pt x="181356" y="281940"/>
                </a:lnTo>
                <a:lnTo>
                  <a:pt x="190500" y="256032"/>
                </a:lnTo>
                <a:lnTo>
                  <a:pt x="192262" y="248054"/>
                </a:lnTo>
                <a:lnTo>
                  <a:pt x="193167" y="240220"/>
                </a:lnTo>
                <a:lnTo>
                  <a:pt x="193500" y="232671"/>
                </a:lnTo>
                <a:lnTo>
                  <a:pt x="193500" y="217551"/>
                </a:lnTo>
                <a:lnTo>
                  <a:pt x="193167" y="209550"/>
                </a:lnTo>
                <a:lnTo>
                  <a:pt x="192262" y="201549"/>
                </a:lnTo>
                <a:lnTo>
                  <a:pt x="190500" y="193548"/>
                </a:lnTo>
                <a:lnTo>
                  <a:pt x="189071" y="186713"/>
                </a:lnTo>
                <a:lnTo>
                  <a:pt x="166997" y="154566"/>
                </a:lnTo>
                <a:lnTo>
                  <a:pt x="132588" y="143256"/>
                </a:lnTo>
                <a:lnTo>
                  <a:pt x="262128" y="143256"/>
                </a:lnTo>
                <a:lnTo>
                  <a:pt x="262128" y="307848"/>
                </a:lnTo>
                <a:close/>
              </a:path>
              <a:path w="262254" h="360044">
                <a:moveTo>
                  <a:pt x="262128" y="353568"/>
                </a:moveTo>
                <a:lnTo>
                  <a:pt x="195072" y="353568"/>
                </a:lnTo>
                <a:lnTo>
                  <a:pt x="195072" y="320040"/>
                </a:lnTo>
                <a:lnTo>
                  <a:pt x="262128" y="320040"/>
                </a:lnTo>
                <a:lnTo>
                  <a:pt x="262128" y="353568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40267" y="1999488"/>
            <a:ext cx="297180" cy="370840"/>
          </a:xfrm>
          <a:custGeom>
            <a:avLst/>
            <a:gdLst/>
            <a:ahLst/>
            <a:cxnLst/>
            <a:rect l="l" t="t" r="r" b="b"/>
            <a:pathLst>
              <a:path w="297179" h="370839">
                <a:moveTo>
                  <a:pt x="284021" y="310895"/>
                </a:moveTo>
                <a:lnTo>
                  <a:pt x="167640" y="310895"/>
                </a:lnTo>
                <a:lnTo>
                  <a:pt x="176784" y="309371"/>
                </a:lnTo>
                <a:lnTo>
                  <a:pt x="192024" y="306323"/>
                </a:lnTo>
                <a:lnTo>
                  <a:pt x="198120" y="301751"/>
                </a:lnTo>
                <a:lnTo>
                  <a:pt x="205740" y="298703"/>
                </a:lnTo>
                <a:lnTo>
                  <a:pt x="211836" y="294131"/>
                </a:lnTo>
                <a:lnTo>
                  <a:pt x="216443" y="289512"/>
                </a:lnTo>
                <a:lnTo>
                  <a:pt x="220980" y="283463"/>
                </a:lnTo>
                <a:lnTo>
                  <a:pt x="222504" y="275843"/>
                </a:lnTo>
                <a:lnTo>
                  <a:pt x="222504" y="257555"/>
                </a:lnTo>
                <a:lnTo>
                  <a:pt x="188976" y="228599"/>
                </a:lnTo>
                <a:lnTo>
                  <a:pt x="127373" y="211073"/>
                </a:lnTo>
                <a:lnTo>
                  <a:pt x="117348" y="208787"/>
                </a:lnTo>
                <a:lnTo>
                  <a:pt x="107965" y="205597"/>
                </a:lnTo>
                <a:lnTo>
                  <a:pt x="70151" y="192000"/>
                </a:lnTo>
                <a:lnTo>
                  <a:pt x="38266" y="170783"/>
                </a:lnTo>
                <a:lnTo>
                  <a:pt x="14478" y="129730"/>
                </a:lnTo>
                <a:lnTo>
                  <a:pt x="12196" y="106608"/>
                </a:lnTo>
                <a:lnTo>
                  <a:pt x="13025" y="93511"/>
                </a:lnTo>
                <a:lnTo>
                  <a:pt x="30646" y="49696"/>
                </a:lnTo>
                <a:lnTo>
                  <a:pt x="64317" y="19597"/>
                </a:lnTo>
                <a:lnTo>
                  <a:pt x="108989" y="3214"/>
                </a:lnTo>
                <a:lnTo>
                  <a:pt x="144780" y="0"/>
                </a:lnTo>
                <a:lnTo>
                  <a:pt x="158234" y="309"/>
                </a:lnTo>
                <a:lnTo>
                  <a:pt x="196596" y="6095"/>
                </a:lnTo>
                <a:lnTo>
                  <a:pt x="242315" y="25907"/>
                </a:lnTo>
                <a:lnTo>
                  <a:pt x="273419" y="60960"/>
                </a:lnTo>
                <a:lnTo>
                  <a:pt x="128016" y="60960"/>
                </a:lnTo>
                <a:lnTo>
                  <a:pt x="115824" y="64007"/>
                </a:lnTo>
                <a:lnTo>
                  <a:pt x="109728" y="67055"/>
                </a:lnTo>
                <a:lnTo>
                  <a:pt x="105156" y="70103"/>
                </a:lnTo>
                <a:lnTo>
                  <a:pt x="99060" y="73151"/>
                </a:lnTo>
                <a:lnTo>
                  <a:pt x="96012" y="77724"/>
                </a:lnTo>
                <a:lnTo>
                  <a:pt x="91440" y="82295"/>
                </a:lnTo>
                <a:lnTo>
                  <a:pt x="88392" y="86867"/>
                </a:lnTo>
                <a:lnTo>
                  <a:pt x="86868" y="92963"/>
                </a:lnTo>
                <a:lnTo>
                  <a:pt x="86868" y="108203"/>
                </a:lnTo>
                <a:lnTo>
                  <a:pt x="88392" y="114300"/>
                </a:lnTo>
                <a:lnTo>
                  <a:pt x="91440" y="117348"/>
                </a:lnTo>
                <a:lnTo>
                  <a:pt x="94488" y="121919"/>
                </a:lnTo>
                <a:lnTo>
                  <a:pt x="99060" y="126491"/>
                </a:lnTo>
                <a:lnTo>
                  <a:pt x="106680" y="129539"/>
                </a:lnTo>
                <a:lnTo>
                  <a:pt x="112966" y="132707"/>
                </a:lnTo>
                <a:lnTo>
                  <a:pt x="120396" y="135445"/>
                </a:lnTo>
                <a:lnTo>
                  <a:pt x="128968" y="137898"/>
                </a:lnTo>
                <a:lnTo>
                  <a:pt x="138684" y="140207"/>
                </a:lnTo>
                <a:lnTo>
                  <a:pt x="149804" y="143636"/>
                </a:lnTo>
                <a:lnTo>
                  <a:pt x="162496" y="147065"/>
                </a:lnTo>
                <a:lnTo>
                  <a:pt x="176617" y="150494"/>
                </a:lnTo>
                <a:lnTo>
                  <a:pt x="192024" y="153923"/>
                </a:lnTo>
                <a:lnTo>
                  <a:pt x="198024" y="155328"/>
                </a:lnTo>
                <a:lnTo>
                  <a:pt x="237553" y="168211"/>
                </a:lnTo>
                <a:lnTo>
                  <a:pt x="270891" y="191833"/>
                </a:lnTo>
                <a:lnTo>
                  <a:pt x="293941" y="230314"/>
                </a:lnTo>
                <a:lnTo>
                  <a:pt x="297179" y="257555"/>
                </a:lnTo>
                <a:lnTo>
                  <a:pt x="296608" y="269628"/>
                </a:lnTo>
                <a:lnTo>
                  <a:pt x="294894" y="280987"/>
                </a:lnTo>
                <a:lnTo>
                  <a:pt x="292036" y="292060"/>
                </a:lnTo>
                <a:lnTo>
                  <a:pt x="288036" y="303275"/>
                </a:lnTo>
                <a:lnTo>
                  <a:pt x="284021" y="310895"/>
                </a:lnTo>
                <a:close/>
              </a:path>
              <a:path w="297179" h="370839">
                <a:moveTo>
                  <a:pt x="284988" y="114300"/>
                </a:moveTo>
                <a:lnTo>
                  <a:pt x="210312" y="114300"/>
                </a:lnTo>
                <a:lnTo>
                  <a:pt x="209788" y="106608"/>
                </a:lnTo>
                <a:lnTo>
                  <a:pt x="208407" y="99631"/>
                </a:lnTo>
                <a:lnTo>
                  <a:pt x="182880" y="68579"/>
                </a:lnTo>
                <a:lnTo>
                  <a:pt x="140208" y="60960"/>
                </a:lnTo>
                <a:lnTo>
                  <a:pt x="273419" y="60960"/>
                </a:lnTo>
                <a:lnTo>
                  <a:pt x="274320" y="62483"/>
                </a:lnTo>
                <a:lnTo>
                  <a:pt x="279201" y="73580"/>
                </a:lnTo>
                <a:lnTo>
                  <a:pt x="282511" y="86105"/>
                </a:lnTo>
                <a:lnTo>
                  <a:pt x="284392" y="99774"/>
                </a:lnTo>
                <a:lnTo>
                  <a:pt x="284988" y="114300"/>
                </a:lnTo>
                <a:close/>
              </a:path>
              <a:path w="297179" h="370839">
                <a:moveTo>
                  <a:pt x="150876" y="370332"/>
                </a:moveTo>
                <a:lnTo>
                  <a:pt x="108227" y="365831"/>
                </a:lnTo>
                <a:lnTo>
                  <a:pt x="68389" y="353758"/>
                </a:lnTo>
                <a:lnTo>
                  <a:pt x="35766" y="332827"/>
                </a:lnTo>
                <a:lnTo>
                  <a:pt x="12192" y="301751"/>
                </a:lnTo>
                <a:lnTo>
                  <a:pt x="833" y="261032"/>
                </a:lnTo>
                <a:lnTo>
                  <a:pt x="0" y="245363"/>
                </a:lnTo>
                <a:lnTo>
                  <a:pt x="74676" y="245363"/>
                </a:lnTo>
                <a:lnTo>
                  <a:pt x="75199" y="254198"/>
                </a:lnTo>
                <a:lnTo>
                  <a:pt x="76581" y="262318"/>
                </a:lnTo>
                <a:lnTo>
                  <a:pt x="99060" y="295655"/>
                </a:lnTo>
                <a:lnTo>
                  <a:pt x="138684" y="309943"/>
                </a:lnTo>
                <a:lnTo>
                  <a:pt x="153924" y="310895"/>
                </a:lnTo>
                <a:lnTo>
                  <a:pt x="284021" y="310895"/>
                </a:lnTo>
                <a:lnTo>
                  <a:pt x="282892" y="313039"/>
                </a:lnTo>
                <a:lnTo>
                  <a:pt x="250888" y="345757"/>
                </a:lnTo>
                <a:lnTo>
                  <a:pt x="214884" y="361188"/>
                </a:lnTo>
                <a:lnTo>
                  <a:pt x="168592" y="369760"/>
                </a:lnTo>
                <a:lnTo>
                  <a:pt x="150876" y="370332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67928" y="2098548"/>
            <a:ext cx="253365" cy="269875"/>
          </a:xfrm>
          <a:custGeom>
            <a:avLst/>
            <a:gdLst/>
            <a:ahLst/>
            <a:cxnLst/>
            <a:rect l="l" t="t" r="r" b="b"/>
            <a:pathLst>
              <a:path w="253365" h="269875">
                <a:moveTo>
                  <a:pt x="129540" y="269747"/>
                </a:moveTo>
                <a:lnTo>
                  <a:pt x="88820" y="264604"/>
                </a:lnTo>
                <a:lnTo>
                  <a:pt x="44481" y="241530"/>
                </a:lnTo>
                <a:lnTo>
                  <a:pt x="14263" y="203168"/>
                </a:lnTo>
                <a:lnTo>
                  <a:pt x="2286" y="166497"/>
                </a:lnTo>
                <a:lnTo>
                  <a:pt x="0" y="138684"/>
                </a:lnTo>
                <a:lnTo>
                  <a:pt x="571" y="124110"/>
                </a:lnTo>
                <a:lnTo>
                  <a:pt x="9144" y="83820"/>
                </a:lnTo>
                <a:lnTo>
                  <a:pt x="26074" y="49315"/>
                </a:lnTo>
                <a:lnTo>
                  <a:pt x="63531" y="16049"/>
                </a:lnTo>
                <a:lnTo>
                  <a:pt x="101155" y="2476"/>
                </a:lnTo>
                <a:lnTo>
                  <a:pt x="131064" y="0"/>
                </a:lnTo>
                <a:lnTo>
                  <a:pt x="142255" y="309"/>
                </a:lnTo>
                <a:lnTo>
                  <a:pt x="185261" y="9810"/>
                </a:lnTo>
                <a:lnTo>
                  <a:pt x="220194" y="30646"/>
                </a:lnTo>
                <a:lnTo>
                  <a:pt x="238269" y="53340"/>
                </a:lnTo>
                <a:lnTo>
                  <a:pt x="129540" y="53340"/>
                </a:lnTo>
                <a:lnTo>
                  <a:pt x="121824" y="53887"/>
                </a:lnTo>
                <a:lnTo>
                  <a:pt x="87534" y="75104"/>
                </a:lnTo>
                <a:lnTo>
                  <a:pt x="72032" y="115300"/>
                </a:lnTo>
                <a:lnTo>
                  <a:pt x="70104" y="137160"/>
                </a:lnTo>
                <a:lnTo>
                  <a:pt x="70365" y="144018"/>
                </a:lnTo>
                <a:lnTo>
                  <a:pt x="79795" y="185380"/>
                </a:lnTo>
                <a:lnTo>
                  <a:pt x="82296" y="192024"/>
                </a:lnTo>
                <a:lnTo>
                  <a:pt x="113157" y="215836"/>
                </a:lnTo>
                <a:lnTo>
                  <a:pt x="128016" y="217932"/>
                </a:lnTo>
                <a:lnTo>
                  <a:pt x="234814" y="217932"/>
                </a:lnTo>
                <a:lnTo>
                  <a:pt x="227909" y="228695"/>
                </a:lnTo>
                <a:lnTo>
                  <a:pt x="213360" y="243840"/>
                </a:lnTo>
                <a:lnTo>
                  <a:pt x="195333" y="254960"/>
                </a:lnTo>
                <a:lnTo>
                  <a:pt x="175450" y="263080"/>
                </a:lnTo>
                <a:lnTo>
                  <a:pt x="153566" y="268057"/>
                </a:lnTo>
                <a:lnTo>
                  <a:pt x="129540" y="269747"/>
                </a:lnTo>
                <a:close/>
              </a:path>
              <a:path w="253365" h="269875">
                <a:moveTo>
                  <a:pt x="251460" y="97536"/>
                </a:moveTo>
                <a:lnTo>
                  <a:pt x="182880" y="97536"/>
                </a:lnTo>
                <a:lnTo>
                  <a:pt x="176903" y="78414"/>
                </a:lnTo>
                <a:lnTo>
                  <a:pt x="165925" y="64579"/>
                </a:lnTo>
                <a:lnTo>
                  <a:pt x="150090" y="56173"/>
                </a:lnTo>
                <a:lnTo>
                  <a:pt x="129540" y="53340"/>
                </a:lnTo>
                <a:lnTo>
                  <a:pt x="238269" y="53340"/>
                </a:lnTo>
                <a:lnTo>
                  <a:pt x="239268" y="54864"/>
                </a:lnTo>
                <a:lnTo>
                  <a:pt x="244173" y="64317"/>
                </a:lnTo>
                <a:lnTo>
                  <a:pt x="247650" y="74485"/>
                </a:lnTo>
                <a:lnTo>
                  <a:pt x="249983" y="85510"/>
                </a:lnTo>
                <a:lnTo>
                  <a:pt x="251460" y="97536"/>
                </a:lnTo>
                <a:close/>
              </a:path>
              <a:path w="253365" h="269875">
                <a:moveTo>
                  <a:pt x="234814" y="217932"/>
                </a:moveTo>
                <a:lnTo>
                  <a:pt x="128016" y="217932"/>
                </a:lnTo>
                <a:lnTo>
                  <a:pt x="140636" y="217074"/>
                </a:lnTo>
                <a:lnTo>
                  <a:pt x="151257" y="214503"/>
                </a:lnTo>
                <a:lnTo>
                  <a:pt x="178879" y="187452"/>
                </a:lnTo>
                <a:lnTo>
                  <a:pt x="184404" y="166116"/>
                </a:lnTo>
                <a:lnTo>
                  <a:pt x="252984" y="166116"/>
                </a:lnTo>
                <a:lnTo>
                  <a:pt x="247864" y="189833"/>
                </a:lnTo>
                <a:lnTo>
                  <a:pt x="239458" y="210693"/>
                </a:lnTo>
                <a:lnTo>
                  <a:pt x="234814" y="217932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852916" y="2098547"/>
            <a:ext cx="266700" cy="269875"/>
          </a:xfrm>
          <a:custGeom>
            <a:avLst/>
            <a:gdLst/>
            <a:ahLst/>
            <a:cxnLst/>
            <a:rect l="l" t="t" r="r" b="b"/>
            <a:pathLst>
              <a:path w="266700" h="269875">
                <a:moveTo>
                  <a:pt x="132588" y="269748"/>
                </a:moveTo>
                <a:lnTo>
                  <a:pt x="90582" y="264604"/>
                </a:lnTo>
                <a:lnTo>
                  <a:pt x="54864" y="249174"/>
                </a:lnTo>
                <a:lnTo>
                  <a:pt x="20574" y="213550"/>
                </a:lnTo>
                <a:lnTo>
                  <a:pt x="5143" y="177641"/>
                </a:lnTo>
                <a:lnTo>
                  <a:pt x="0" y="135636"/>
                </a:lnTo>
                <a:lnTo>
                  <a:pt x="571" y="120181"/>
                </a:lnTo>
                <a:lnTo>
                  <a:pt x="9144" y="79248"/>
                </a:lnTo>
                <a:lnTo>
                  <a:pt x="28003" y="46029"/>
                </a:lnTo>
                <a:lnTo>
                  <a:pt x="65722" y="15144"/>
                </a:lnTo>
                <a:lnTo>
                  <a:pt x="104013" y="2286"/>
                </a:lnTo>
                <a:lnTo>
                  <a:pt x="132588" y="0"/>
                </a:lnTo>
                <a:lnTo>
                  <a:pt x="147161" y="571"/>
                </a:lnTo>
                <a:lnTo>
                  <a:pt x="187452" y="9144"/>
                </a:lnTo>
                <a:lnTo>
                  <a:pt x="220670" y="28860"/>
                </a:lnTo>
                <a:lnTo>
                  <a:pt x="242831" y="53340"/>
                </a:lnTo>
                <a:lnTo>
                  <a:pt x="132588" y="53340"/>
                </a:lnTo>
                <a:lnTo>
                  <a:pt x="123753" y="53887"/>
                </a:lnTo>
                <a:lnTo>
                  <a:pt x="86891" y="73818"/>
                </a:lnTo>
                <a:lnTo>
                  <a:pt x="73152" y="105156"/>
                </a:lnTo>
                <a:lnTo>
                  <a:pt x="71389" y="112918"/>
                </a:lnTo>
                <a:lnTo>
                  <a:pt x="70485" y="120396"/>
                </a:lnTo>
                <a:lnTo>
                  <a:pt x="70151" y="127873"/>
                </a:lnTo>
                <a:lnTo>
                  <a:pt x="70151" y="143613"/>
                </a:lnTo>
                <a:lnTo>
                  <a:pt x="70485" y="151447"/>
                </a:lnTo>
                <a:lnTo>
                  <a:pt x="71389" y="158996"/>
                </a:lnTo>
                <a:lnTo>
                  <a:pt x="73152" y="166116"/>
                </a:lnTo>
                <a:lnTo>
                  <a:pt x="74580" y="172950"/>
                </a:lnTo>
                <a:lnTo>
                  <a:pt x="96654" y="206597"/>
                </a:lnTo>
                <a:lnTo>
                  <a:pt x="132588" y="217932"/>
                </a:lnTo>
                <a:lnTo>
                  <a:pt x="241785" y="217932"/>
                </a:lnTo>
                <a:lnTo>
                  <a:pt x="237815" y="223718"/>
                </a:lnTo>
                <a:lnTo>
                  <a:pt x="199477" y="255460"/>
                </a:lnTo>
                <a:lnTo>
                  <a:pt x="161163" y="267462"/>
                </a:lnTo>
                <a:lnTo>
                  <a:pt x="147161" y="269176"/>
                </a:lnTo>
                <a:lnTo>
                  <a:pt x="132588" y="269748"/>
                </a:lnTo>
                <a:close/>
              </a:path>
              <a:path w="266700" h="269875">
                <a:moveTo>
                  <a:pt x="241785" y="217932"/>
                </a:moveTo>
                <a:lnTo>
                  <a:pt x="132588" y="217932"/>
                </a:lnTo>
                <a:lnTo>
                  <a:pt x="141422" y="217384"/>
                </a:lnTo>
                <a:lnTo>
                  <a:pt x="149542" y="215836"/>
                </a:lnTo>
                <a:lnTo>
                  <a:pt x="182880" y="192024"/>
                </a:lnTo>
                <a:lnTo>
                  <a:pt x="195643" y="151447"/>
                </a:lnTo>
                <a:lnTo>
                  <a:pt x="196596" y="135636"/>
                </a:lnTo>
                <a:lnTo>
                  <a:pt x="196334" y="127873"/>
                </a:lnTo>
                <a:lnTo>
                  <a:pt x="186047" y="85224"/>
                </a:lnTo>
                <a:lnTo>
                  <a:pt x="156805" y="57840"/>
                </a:lnTo>
                <a:lnTo>
                  <a:pt x="132588" y="53340"/>
                </a:lnTo>
                <a:lnTo>
                  <a:pt x="242831" y="53340"/>
                </a:lnTo>
                <a:lnTo>
                  <a:pt x="260913" y="92130"/>
                </a:lnTo>
                <a:lnTo>
                  <a:pt x="266700" y="135636"/>
                </a:lnTo>
                <a:lnTo>
                  <a:pt x="266104" y="150209"/>
                </a:lnTo>
                <a:lnTo>
                  <a:pt x="256032" y="190500"/>
                </a:lnTo>
                <a:lnTo>
                  <a:pt x="244792" y="213550"/>
                </a:lnTo>
                <a:lnTo>
                  <a:pt x="241785" y="217932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162288" y="2098547"/>
            <a:ext cx="165100" cy="264160"/>
          </a:xfrm>
          <a:custGeom>
            <a:avLst/>
            <a:gdLst/>
            <a:ahLst/>
            <a:cxnLst/>
            <a:rect l="l" t="t" r="r" b="b"/>
            <a:pathLst>
              <a:path w="165100" h="264160">
                <a:moveTo>
                  <a:pt x="164592" y="54864"/>
                </a:moveTo>
                <a:lnTo>
                  <a:pt x="68580" y="54864"/>
                </a:lnTo>
                <a:lnTo>
                  <a:pt x="71127" y="49149"/>
                </a:lnTo>
                <a:lnTo>
                  <a:pt x="95130" y="18930"/>
                </a:lnTo>
                <a:lnTo>
                  <a:pt x="123444" y="4572"/>
                </a:lnTo>
                <a:lnTo>
                  <a:pt x="130063" y="2571"/>
                </a:lnTo>
                <a:lnTo>
                  <a:pt x="136398" y="1143"/>
                </a:lnTo>
                <a:lnTo>
                  <a:pt x="142732" y="285"/>
                </a:lnTo>
                <a:lnTo>
                  <a:pt x="149352" y="0"/>
                </a:lnTo>
                <a:lnTo>
                  <a:pt x="153924" y="0"/>
                </a:lnTo>
                <a:lnTo>
                  <a:pt x="160020" y="1524"/>
                </a:lnTo>
                <a:lnTo>
                  <a:pt x="164592" y="3048"/>
                </a:lnTo>
                <a:lnTo>
                  <a:pt x="164592" y="54864"/>
                </a:lnTo>
                <a:close/>
              </a:path>
              <a:path w="165100" h="264160">
                <a:moveTo>
                  <a:pt x="70104" y="263651"/>
                </a:moveTo>
                <a:lnTo>
                  <a:pt x="0" y="263651"/>
                </a:lnTo>
                <a:lnTo>
                  <a:pt x="0" y="7620"/>
                </a:lnTo>
                <a:lnTo>
                  <a:pt x="67056" y="7620"/>
                </a:lnTo>
                <a:lnTo>
                  <a:pt x="67056" y="54864"/>
                </a:lnTo>
                <a:lnTo>
                  <a:pt x="164592" y="54864"/>
                </a:lnTo>
                <a:lnTo>
                  <a:pt x="164592" y="65532"/>
                </a:lnTo>
                <a:lnTo>
                  <a:pt x="140208" y="65532"/>
                </a:lnTo>
                <a:lnTo>
                  <a:pt x="130468" y="65841"/>
                </a:lnTo>
                <a:lnTo>
                  <a:pt x="94869" y="79629"/>
                </a:lnTo>
                <a:lnTo>
                  <a:pt x="74676" y="115824"/>
                </a:lnTo>
                <a:lnTo>
                  <a:pt x="72675" y="122967"/>
                </a:lnTo>
                <a:lnTo>
                  <a:pt x="71247" y="130683"/>
                </a:lnTo>
                <a:lnTo>
                  <a:pt x="70389" y="138969"/>
                </a:lnTo>
                <a:lnTo>
                  <a:pt x="70104" y="147828"/>
                </a:lnTo>
                <a:lnTo>
                  <a:pt x="70104" y="263651"/>
                </a:lnTo>
                <a:close/>
              </a:path>
              <a:path w="165100" h="264160">
                <a:moveTo>
                  <a:pt x="164592" y="68580"/>
                </a:moveTo>
                <a:lnTo>
                  <a:pt x="161544" y="67056"/>
                </a:lnTo>
                <a:lnTo>
                  <a:pt x="158496" y="67056"/>
                </a:lnTo>
                <a:lnTo>
                  <a:pt x="153924" y="65532"/>
                </a:lnTo>
                <a:lnTo>
                  <a:pt x="164592" y="65532"/>
                </a:lnTo>
                <a:lnTo>
                  <a:pt x="164592" y="6858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34500" y="2098548"/>
            <a:ext cx="255270" cy="269875"/>
          </a:xfrm>
          <a:custGeom>
            <a:avLst/>
            <a:gdLst/>
            <a:ahLst/>
            <a:cxnLst/>
            <a:rect l="l" t="t" r="r" b="b"/>
            <a:pathLst>
              <a:path w="255270" h="269875">
                <a:moveTo>
                  <a:pt x="129540" y="269748"/>
                </a:moveTo>
                <a:lnTo>
                  <a:pt x="88177" y="264604"/>
                </a:lnTo>
                <a:lnTo>
                  <a:pt x="53340" y="248031"/>
                </a:lnTo>
                <a:lnTo>
                  <a:pt x="20383" y="212979"/>
                </a:lnTo>
                <a:lnTo>
                  <a:pt x="5143" y="177641"/>
                </a:lnTo>
                <a:lnTo>
                  <a:pt x="0" y="135636"/>
                </a:lnTo>
                <a:lnTo>
                  <a:pt x="571" y="121300"/>
                </a:lnTo>
                <a:lnTo>
                  <a:pt x="9144" y="82296"/>
                </a:lnTo>
                <a:lnTo>
                  <a:pt x="27360" y="48434"/>
                </a:lnTo>
                <a:lnTo>
                  <a:pt x="65698" y="16049"/>
                </a:lnTo>
                <a:lnTo>
                  <a:pt x="102489" y="2476"/>
                </a:lnTo>
                <a:lnTo>
                  <a:pt x="129540" y="0"/>
                </a:lnTo>
                <a:lnTo>
                  <a:pt x="145875" y="833"/>
                </a:lnTo>
                <a:lnTo>
                  <a:pt x="187452" y="12192"/>
                </a:lnTo>
                <a:lnTo>
                  <a:pt x="218527" y="36623"/>
                </a:lnTo>
                <a:lnTo>
                  <a:pt x="231256" y="53340"/>
                </a:lnTo>
                <a:lnTo>
                  <a:pt x="128016" y="53340"/>
                </a:lnTo>
                <a:lnTo>
                  <a:pt x="120300" y="53649"/>
                </a:lnTo>
                <a:lnTo>
                  <a:pt x="113157" y="54673"/>
                </a:lnTo>
                <a:lnTo>
                  <a:pt x="106584" y="56554"/>
                </a:lnTo>
                <a:lnTo>
                  <a:pt x="100584" y="59436"/>
                </a:lnTo>
                <a:lnTo>
                  <a:pt x="92964" y="62484"/>
                </a:lnTo>
                <a:lnTo>
                  <a:pt x="86868" y="67056"/>
                </a:lnTo>
                <a:lnTo>
                  <a:pt x="77724" y="79248"/>
                </a:lnTo>
                <a:lnTo>
                  <a:pt x="74676" y="85344"/>
                </a:lnTo>
                <a:lnTo>
                  <a:pt x="70104" y="103632"/>
                </a:lnTo>
                <a:lnTo>
                  <a:pt x="70104" y="108204"/>
                </a:lnTo>
                <a:lnTo>
                  <a:pt x="252596" y="108204"/>
                </a:lnTo>
                <a:lnTo>
                  <a:pt x="252793" y="109108"/>
                </a:lnTo>
                <a:lnTo>
                  <a:pt x="254508" y="123063"/>
                </a:lnTo>
                <a:lnTo>
                  <a:pt x="255079" y="137588"/>
                </a:lnTo>
                <a:lnTo>
                  <a:pt x="254508" y="152400"/>
                </a:lnTo>
                <a:lnTo>
                  <a:pt x="70104" y="152400"/>
                </a:lnTo>
                <a:lnTo>
                  <a:pt x="71223" y="168402"/>
                </a:lnTo>
                <a:lnTo>
                  <a:pt x="95726" y="209573"/>
                </a:lnTo>
                <a:lnTo>
                  <a:pt x="132588" y="217932"/>
                </a:lnTo>
                <a:lnTo>
                  <a:pt x="234825" y="217932"/>
                </a:lnTo>
                <a:lnTo>
                  <a:pt x="231607" y="223504"/>
                </a:lnTo>
                <a:lnTo>
                  <a:pt x="188475" y="258818"/>
                </a:lnTo>
                <a:lnTo>
                  <a:pt x="151280" y="268581"/>
                </a:lnTo>
                <a:lnTo>
                  <a:pt x="129540" y="269748"/>
                </a:lnTo>
                <a:close/>
              </a:path>
              <a:path w="255270" h="269875">
                <a:moveTo>
                  <a:pt x="252596" y="108204"/>
                </a:moveTo>
                <a:lnTo>
                  <a:pt x="184404" y="108204"/>
                </a:lnTo>
                <a:lnTo>
                  <a:pt x="181546" y="95345"/>
                </a:lnTo>
                <a:lnTo>
                  <a:pt x="177546" y="84201"/>
                </a:lnTo>
                <a:lnTo>
                  <a:pt x="150495" y="56769"/>
                </a:lnTo>
                <a:lnTo>
                  <a:pt x="128016" y="53340"/>
                </a:lnTo>
                <a:lnTo>
                  <a:pt x="231256" y="53340"/>
                </a:lnTo>
                <a:lnTo>
                  <a:pt x="234505" y="58078"/>
                </a:lnTo>
                <a:lnTo>
                  <a:pt x="240792" y="69913"/>
                </a:lnTo>
                <a:lnTo>
                  <a:pt x="245935" y="82605"/>
                </a:lnTo>
                <a:lnTo>
                  <a:pt x="249936" y="96012"/>
                </a:lnTo>
                <a:lnTo>
                  <a:pt x="252596" y="108204"/>
                </a:lnTo>
                <a:close/>
              </a:path>
              <a:path w="255270" h="269875">
                <a:moveTo>
                  <a:pt x="234825" y="217932"/>
                </a:moveTo>
                <a:lnTo>
                  <a:pt x="132588" y="217932"/>
                </a:lnTo>
                <a:lnTo>
                  <a:pt x="142589" y="217336"/>
                </a:lnTo>
                <a:lnTo>
                  <a:pt x="152019" y="215455"/>
                </a:lnTo>
                <a:lnTo>
                  <a:pt x="186094" y="190119"/>
                </a:lnTo>
                <a:lnTo>
                  <a:pt x="188976" y="184404"/>
                </a:lnTo>
                <a:lnTo>
                  <a:pt x="249936" y="184404"/>
                </a:lnTo>
                <a:lnTo>
                  <a:pt x="241935" y="205573"/>
                </a:lnTo>
                <a:lnTo>
                  <a:pt x="234825" y="217932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66460" y="2596896"/>
            <a:ext cx="109855" cy="460375"/>
          </a:xfrm>
          <a:custGeom>
            <a:avLst/>
            <a:gdLst/>
            <a:ahLst/>
            <a:cxnLst/>
            <a:rect l="l" t="t" r="r" b="b"/>
            <a:pathLst>
              <a:path w="109854" h="460375">
                <a:moveTo>
                  <a:pt x="109728" y="460248"/>
                </a:moveTo>
                <a:lnTo>
                  <a:pt x="77724" y="460248"/>
                </a:lnTo>
                <a:lnTo>
                  <a:pt x="68865" y="446293"/>
                </a:lnTo>
                <a:lnTo>
                  <a:pt x="60579" y="432054"/>
                </a:lnTo>
                <a:lnTo>
                  <a:pt x="52863" y="417814"/>
                </a:lnTo>
                <a:lnTo>
                  <a:pt x="45720" y="403860"/>
                </a:lnTo>
                <a:lnTo>
                  <a:pt x="38266" y="390144"/>
                </a:lnTo>
                <a:lnTo>
                  <a:pt x="21336" y="348996"/>
                </a:lnTo>
                <a:lnTo>
                  <a:pt x="8691" y="305704"/>
                </a:lnTo>
                <a:lnTo>
                  <a:pt x="6096" y="291084"/>
                </a:lnTo>
                <a:lnTo>
                  <a:pt x="3214" y="275963"/>
                </a:lnTo>
                <a:lnTo>
                  <a:pt x="1333" y="260413"/>
                </a:lnTo>
                <a:lnTo>
                  <a:pt x="309" y="244578"/>
                </a:lnTo>
                <a:lnTo>
                  <a:pt x="0" y="228600"/>
                </a:lnTo>
                <a:lnTo>
                  <a:pt x="1166" y="198882"/>
                </a:lnTo>
                <a:lnTo>
                  <a:pt x="10929" y="139446"/>
                </a:lnTo>
                <a:lnTo>
                  <a:pt x="30360" y="80581"/>
                </a:lnTo>
                <a:lnTo>
                  <a:pt x="59459" y="25717"/>
                </a:lnTo>
                <a:lnTo>
                  <a:pt x="77724" y="0"/>
                </a:lnTo>
                <a:lnTo>
                  <a:pt x="109728" y="0"/>
                </a:lnTo>
                <a:lnTo>
                  <a:pt x="92868" y="27670"/>
                </a:lnTo>
                <a:lnTo>
                  <a:pt x="78867" y="55626"/>
                </a:lnTo>
                <a:lnTo>
                  <a:pt x="59436" y="111252"/>
                </a:lnTo>
                <a:lnTo>
                  <a:pt x="47815" y="168783"/>
                </a:lnTo>
                <a:lnTo>
                  <a:pt x="44196" y="228600"/>
                </a:lnTo>
                <a:lnTo>
                  <a:pt x="45077" y="259151"/>
                </a:lnTo>
                <a:lnTo>
                  <a:pt x="52554" y="317968"/>
                </a:lnTo>
                <a:lnTo>
                  <a:pt x="67722" y="374523"/>
                </a:lnTo>
                <a:lnTo>
                  <a:pt x="92868" y="431673"/>
                </a:lnTo>
                <a:lnTo>
                  <a:pt x="109728" y="460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86855" y="2697480"/>
            <a:ext cx="216535" cy="268605"/>
          </a:xfrm>
          <a:custGeom>
            <a:avLst/>
            <a:gdLst/>
            <a:ahLst/>
            <a:cxnLst/>
            <a:rect l="l" t="t" r="r" b="b"/>
            <a:pathLst>
              <a:path w="216535" h="268605">
                <a:moveTo>
                  <a:pt x="203089" y="231648"/>
                </a:moveTo>
                <a:lnTo>
                  <a:pt x="117348" y="231648"/>
                </a:lnTo>
                <a:lnTo>
                  <a:pt x="124968" y="230124"/>
                </a:lnTo>
                <a:lnTo>
                  <a:pt x="131064" y="230124"/>
                </a:lnTo>
                <a:lnTo>
                  <a:pt x="146304" y="227076"/>
                </a:lnTo>
                <a:lnTo>
                  <a:pt x="150876" y="224028"/>
                </a:lnTo>
                <a:lnTo>
                  <a:pt x="163068" y="217932"/>
                </a:lnTo>
                <a:lnTo>
                  <a:pt x="166116" y="211836"/>
                </a:lnTo>
                <a:lnTo>
                  <a:pt x="170688" y="207264"/>
                </a:lnTo>
                <a:lnTo>
                  <a:pt x="172212" y="201168"/>
                </a:lnTo>
                <a:lnTo>
                  <a:pt x="172104" y="192476"/>
                </a:lnTo>
                <a:lnTo>
                  <a:pt x="146494" y="160782"/>
                </a:lnTo>
                <a:lnTo>
                  <a:pt x="89916" y="144780"/>
                </a:lnTo>
                <a:lnTo>
                  <a:pt x="78771" y="142446"/>
                </a:lnTo>
                <a:lnTo>
                  <a:pt x="68199" y="139827"/>
                </a:lnTo>
                <a:lnTo>
                  <a:pt x="32385" y="123634"/>
                </a:lnTo>
                <a:lnTo>
                  <a:pt x="6929" y="84248"/>
                </a:lnTo>
                <a:lnTo>
                  <a:pt x="6096" y="73152"/>
                </a:lnTo>
                <a:lnTo>
                  <a:pt x="6667" y="63412"/>
                </a:lnTo>
                <a:lnTo>
                  <a:pt x="24765" y="27051"/>
                </a:lnTo>
                <a:lnTo>
                  <a:pt x="59078" y="5619"/>
                </a:lnTo>
                <a:lnTo>
                  <a:pt x="102108" y="0"/>
                </a:lnTo>
                <a:lnTo>
                  <a:pt x="112371" y="47"/>
                </a:lnTo>
                <a:lnTo>
                  <a:pt x="150590" y="5619"/>
                </a:lnTo>
                <a:lnTo>
                  <a:pt x="186309" y="27241"/>
                </a:lnTo>
                <a:lnTo>
                  <a:pt x="193616" y="36576"/>
                </a:lnTo>
                <a:lnTo>
                  <a:pt x="91440" y="36576"/>
                </a:lnTo>
                <a:lnTo>
                  <a:pt x="85344" y="38100"/>
                </a:lnTo>
                <a:lnTo>
                  <a:pt x="79248" y="38100"/>
                </a:lnTo>
                <a:lnTo>
                  <a:pt x="73152" y="39624"/>
                </a:lnTo>
                <a:lnTo>
                  <a:pt x="68580" y="42672"/>
                </a:lnTo>
                <a:lnTo>
                  <a:pt x="62484" y="45720"/>
                </a:lnTo>
                <a:lnTo>
                  <a:pt x="51816" y="56388"/>
                </a:lnTo>
                <a:lnTo>
                  <a:pt x="50292" y="62484"/>
                </a:lnTo>
                <a:lnTo>
                  <a:pt x="50292" y="76200"/>
                </a:lnTo>
                <a:lnTo>
                  <a:pt x="83700" y="101322"/>
                </a:lnTo>
                <a:lnTo>
                  <a:pt x="103632" y="106680"/>
                </a:lnTo>
                <a:lnTo>
                  <a:pt x="111394" y="108727"/>
                </a:lnTo>
                <a:lnTo>
                  <a:pt x="126349" y="112252"/>
                </a:lnTo>
                <a:lnTo>
                  <a:pt x="134112" y="114300"/>
                </a:lnTo>
                <a:lnTo>
                  <a:pt x="141874" y="115704"/>
                </a:lnTo>
                <a:lnTo>
                  <a:pt x="178117" y="127635"/>
                </a:lnTo>
                <a:lnTo>
                  <a:pt x="208787" y="155448"/>
                </a:lnTo>
                <a:lnTo>
                  <a:pt x="216408" y="187452"/>
                </a:lnTo>
                <a:lnTo>
                  <a:pt x="215836" y="198334"/>
                </a:lnTo>
                <a:lnTo>
                  <a:pt x="214122" y="208216"/>
                </a:lnTo>
                <a:lnTo>
                  <a:pt x="211264" y="217241"/>
                </a:lnTo>
                <a:lnTo>
                  <a:pt x="207263" y="225552"/>
                </a:lnTo>
                <a:lnTo>
                  <a:pt x="203089" y="231648"/>
                </a:lnTo>
                <a:close/>
              </a:path>
              <a:path w="216535" h="268605">
                <a:moveTo>
                  <a:pt x="205740" y="80772"/>
                </a:moveTo>
                <a:lnTo>
                  <a:pt x="163068" y="80772"/>
                </a:lnTo>
                <a:lnTo>
                  <a:pt x="163068" y="71628"/>
                </a:lnTo>
                <a:lnTo>
                  <a:pt x="153924" y="53340"/>
                </a:lnTo>
                <a:lnTo>
                  <a:pt x="149352" y="48768"/>
                </a:lnTo>
                <a:lnTo>
                  <a:pt x="131064" y="39624"/>
                </a:lnTo>
                <a:lnTo>
                  <a:pt x="118872" y="36576"/>
                </a:lnTo>
                <a:lnTo>
                  <a:pt x="193616" y="36576"/>
                </a:lnTo>
                <a:lnTo>
                  <a:pt x="196596" y="41148"/>
                </a:lnTo>
                <a:lnTo>
                  <a:pt x="199953" y="49482"/>
                </a:lnTo>
                <a:lnTo>
                  <a:pt x="202882" y="58674"/>
                </a:lnTo>
                <a:lnTo>
                  <a:pt x="204954" y="69008"/>
                </a:lnTo>
                <a:lnTo>
                  <a:pt x="205740" y="80772"/>
                </a:lnTo>
                <a:close/>
              </a:path>
              <a:path w="216535" h="268605">
                <a:moveTo>
                  <a:pt x="108204" y="268224"/>
                </a:moveTo>
                <a:lnTo>
                  <a:pt x="67056" y="263652"/>
                </a:lnTo>
                <a:lnTo>
                  <a:pt x="26955" y="243268"/>
                </a:lnTo>
                <a:lnTo>
                  <a:pt x="3619" y="202882"/>
                </a:lnTo>
                <a:lnTo>
                  <a:pt x="0" y="181356"/>
                </a:lnTo>
                <a:lnTo>
                  <a:pt x="42672" y="181356"/>
                </a:lnTo>
                <a:lnTo>
                  <a:pt x="42672" y="190500"/>
                </a:lnTo>
                <a:lnTo>
                  <a:pt x="45720" y="198120"/>
                </a:lnTo>
                <a:lnTo>
                  <a:pt x="77724" y="227076"/>
                </a:lnTo>
                <a:lnTo>
                  <a:pt x="86868" y="228600"/>
                </a:lnTo>
                <a:lnTo>
                  <a:pt x="102108" y="231648"/>
                </a:lnTo>
                <a:lnTo>
                  <a:pt x="203089" y="231648"/>
                </a:lnTo>
                <a:lnTo>
                  <a:pt x="202144" y="233029"/>
                </a:lnTo>
                <a:lnTo>
                  <a:pt x="165544" y="259270"/>
                </a:lnTo>
                <a:lnTo>
                  <a:pt x="146304" y="263652"/>
                </a:lnTo>
                <a:lnTo>
                  <a:pt x="136921" y="265652"/>
                </a:lnTo>
                <a:lnTo>
                  <a:pt x="127254" y="267081"/>
                </a:lnTo>
                <a:lnTo>
                  <a:pt x="117586" y="267938"/>
                </a:lnTo>
                <a:lnTo>
                  <a:pt x="108204" y="268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323076" y="2627375"/>
            <a:ext cx="137160" cy="332740"/>
          </a:xfrm>
          <a:custGeom>
            <a:avLst/>
            <a:gdLst/>
            <a:ahLst/>
            <a:cxnLst/>
            <a:rect l="l" t="t" r="r" b="b"/>
            <a:pathLst>
              <a:path w="137160" h="332739">
                <a:moveTo>
                  <a:pt x="86868" y="76200"/>
                </a:moveTo>
                <a:lnTo>
                  <a:pt x="44196" y="76200"/>
                </a:lnTo>
                <a:lnTo>
                  <a:pt x="44196" y="0"/>
                </a:lnTo>
                <a:lnTo>
                  <a:pt x="86868" y="0"/>
                </a:lnTo>
                <a:lnTo>
                  <a:pt x="86868" y="76200"/>
                </a:lnTo>
                <a:close/>
              </a:path>
              <a:path w="137160" h="332739">
                <a:moveTo>
                  <a:pt x="137160" y="112776"/>
                </a:moveTo>
                <a:lnTo>
                  <a:pt x="0" y="112776"/>
                </a:lnTo>
                <a:lnTo>
                  <a:pt x="0" y="76200"/>
                </a:lnTo>
                <a:lnTo>
                  <a:pt x="137160" y="76200"/>
                </a:lnTo>
                <a:lnTo>
                  <a:pt x="137160" y="112776"/>
                </a:lnTo>
                <a:close/>
              </a:path>
              <a:path w="137160" h="332739">
                <a:moveTo>
                  <a:pt x="137160" y="332232"/>
                </a:moveTo>
                <a:lnTo>
                  <a:pt x="105156" y="332232"/>
                </a:lnTo>
                <a:lnTo>
                  <a:pt x="97440" y="331970"/>
                </a:lnTo>
                <a:lnTo>
                  <a:pt x="57912" y="321564"/>
                </a:lnTo>
                <a:lnTo>
                  <a:pt x="44457" y="284440"/>
                </a:lnTo>
                <a:lnTo>
                  <a:pt x="44196" y="275843"/>
                </a:lnTo>
                <a:lnTo>
                  <a:pt x="44196" y="112776"/>
                </a:lnTo>
                <a:lnTo>
                  <a:pt x="86868" y="112776"/>
                </a:lnTo>
                <a:lnTo>
                  <a:pt x="86868" y="283464"/>
                </a:lnTo>
                <a:lnTo>
                  <a:pt x="89916" y="289560"/>
                </a:lnTo>
                <a:lnTo>
                  <a:pt x="92964" y="291083"/>
                </a:lnTo>
                <a:lnTo>
                  <a:pt x="94488" y="292607"/>
                </a:lnTo>
                <a:lnTo>
                  <a:pt x="97536" y="294131"/>
                </a:lnTo>
                <a:lnTo>
                  <a:pt x="102108" y="294131"/>
                </a:lnTo>
                <a:lnTo>
                  <a:pt x="105156" y="295656"/>
                </a:lnTo>
                <a:lnTo>
                  <a:pt x="137160" y="295656"/>
                </a:lnTo>
                <a:lnTo>
                  <a:pt x="137160" y="3322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93763" y="2697480"/>
            <a:ext cx="241300" cy="268605"/>
          </a:xfrm>
          <a:custGeom>
            <a:avLst/>
            <a:gdLst/>
            <a:ahLst/>
            <a:cxnLst/>
            <a:rect l="l" t="t" r="r" b="b"/>
            <a:pathLst>
              <a:path w="241300" h="268605">
                <a:moveTo>
                  <a:pt x="51816" y="85344"/>
                </a:moveTo>
                <a:lnTo>
                  <a:pt x="9144" y="85344"/>
                </a:lnTo>
                <a:lnTo>
                  <a:pt x="9953" y="73556"/>
                </a:lnTo>
                <a:lnTo>
                  <a:pt x="24026" y="36718"/>
                </a:lnTo>
                <a:lnTo>
                  <a:pt x="58864" y="10287"/>
                </a:lnTo>
                <a:lnTo>
                  <a:pt x="96774" y="1143"/>
                </a:lnTo>
                <a:lnTo>
                  <a:pt x="117348" y="0"/>
                </a:lnTo>
                <a:lnTo>
                  <a:pt x="126253" y="23"/>
                </a:lnTo>
                <a:lnTo>
                  <a:pt x="168211" y="5714"/>
                </a:lnTo>
                <a:lnTo>
                  <a:pt x="200882" y="26979"/>
                </a:lnTo>
                <a:lnTo>
                  <a:pt x="207019" y="36576"/>
                </a:lnTo>
                <a:lnTo>
                  <a:pt x="115824" y="36576"/>
                </a:lnTo>
                <a:lnTo>
                  <a:pt x="102703" y="37147"/>
                </a:lnTo>
                <a:lnTo>
                  <a:pt x="63603" y="52339"/>
                </a:lnTo>
                <a:lnTo>
                  <a:pt x="53840" y="71866"/>
                </a:lnTo>
                <a:lnTo>
                  <a:pt x="51816" y="85344"/>
                </a:lnTo>
                <a:close/>
              </a:path>
              <a:path w="241300" h="268605">
                <a:moveTo>
                  <a:pt x="83820" y="268224"/>
                </a:moveTo>
                <a:lnTo>
                  <a:pt x="44100" y="261318"/>
                </a:lnTo>
                <a:lnTo>
                  <a:pt x="9810" y="235172"/>
                </a:lnTo>
                <a:lnTo>
                  <a:pt x="0" y="196596"/>
                </a:lnTo>
                <a:lnTo>
                  <a:pt x="547" y="185737"/>
                </a:lnTo>
                <a:lnTo>
                  <a:pt x="15811" y="147447"/>
                </a:lnTo>
                <a:lnTo>
                  <a:pt x="54864" y="124968"/>
                </a:lnTo>
                <a:lnTo>
                  <a:pt x="62865" y="122705"/>
                </a:lnTo>
                <a:lnTo>
                  <a:pt x="70866" y="120586"/>
                </a:lnTo>
                <a:lnTo>
                  <a:pt x="78867" y="118752"/>
                </a:lnTo>
                <a:lnTo>
                  <a:pt x="86868" y="117348"/>
                </a:lnTo>
                <a:lnTo>
                  <a:pt x="94869" y="115323"/>
                </a:lnTo>
                <a:lnTo>
                  <a:pt x="102870" y="113728"/>
                </a:lnTo>
                <a:lnTo>
                  <a:pt x="110871" y="112418"/>
                </a:lnTo>
                <a:lnTo>
                  <a:pt x="126587" y="110109"/>
                </a:lnTo>
                <a:lnTo>
                  <a:pt x="133731" y="108966"/>
                </a:lnTo>
                <a:lnTo>
                  <a:pt x="140303" y="107823"/>
                </a:lnTo>
                <a:lnTo>
                  <a:pt x="153924" y="105156"/>
                </a:lnTo>
                <a:lnTo>
                  <a:pt x="160020" y="100584"/>
                </a:lnTo>
                <a:lnTo>
                  <a:pt x="166116" y="97536"/>
                </a:lnTo>
                <a:lnTo>
                  <a:pt x="170688" y="92964"/>
                </a:lnTo>
                <a:lnTo>
                  <a:pt x="172212" y="86868"/>
                </a:lnTo>
                <a:lnTo>
                  <a:pt x="172212" y="70104"/>
                </a:lnTo>
                <a:lnTo>
                  <a:pt x="141732" y="38100"/>
                </a:lnTo>
                <a:lnTo>
                  <a:pt x="135636" y="38100"/>
                </a:lnTo>
                <a:lnTo>
                  <a:pt x="128016" y="36576"/>
                </a:lnTo>
                <a:lnTo>
                  <a:pt x="207019" y="36576"/>
                </a:lnTo>
                <a:lnTo>
                  <a:pt x="208859" y="40957"/>
                </a:lnTo>
                <a:lnTo>
                  <a:pt x="211264" y="49530"/>
                </a:lnTo>
                <a:lnTo>
                  <a:pt x="212812" y="59245"/>
                </a:lnTo>
                <a:lnTo>
                  <a:pt x="213360" y="70104"/>
                </a:lnTo>
                <a:lnTo>
                  <a:pt x="213360" y="129540"/>
                </a:lnTo>
                <a:lnTo>
                  <a:pt x="172212" y="129540"/>
                </a:lnTo>
                <a:lnTo>
                  <a:pt x="167640" y="134112"/>
                </a:lnTo>
                <a:lnTo>
                  <a:pt x="160020" y="137160"/>
                </a:lnTo>
                <a:lnTo>
                  <a:pt x="150876" y="138684"/>
                </a:lnTo>
                <a:lnTo>
                  <a:pt x="144899" y="139827"/>
                </a:lnTo>
                <a:lnTo>
                  <a:pt x="124968" y="143256"/>
                </a:lnTo>
                <a:lnTo>
                  <a:pt x="117228" y="143517"/>
                </a:lnTo>
                <a:lnTo>
                  <a:pt x="109918" y="144208"/>
                </a:lnTo>
                <a:lnTo>
                  <a:pt x="70104" y="153924"/>
                </a:lnTo>
                <a:lnTo>
                  <a:pt x="44738" y="185928"/>
                </a:lnTo>
                <a:lnTo>
                  <a:pt x="44196" y="199644"/>
                </a:lnTo>
                <a:lnTo>
                  <a:pt x="45720" y="205740"/>
                </a:lnTo>
                <a:lnTo>
                  <a:pt x="48768" y="210312"/>
                </a:lnTo>
                <a:lnTo>
                  <a:pt x="51816" y="216408"/>
                </a:lnTo>
                <a:lnTo>
                  <a:pt x="54864" y="219456"/>
                </a:lnTo>
                <a:lnTo>
                  <a:pt x="64008" y="225552"/>
                </a:lnTo>
                <a:lnTo>
                  <a:pt x="68580" y="227076"/>
                </a:lnTo>
                <a:lnTo>
                  <a:pt x="86868" y="231648"/>
                </a:lnTo>
                <a:lnTo>
                  <a:pt x="171047" y="231648"/>
                </a:lnTo>
                <a:lnTo>
                  <a:pt x="165187" y="238291"/>
                </a:lnTo>
                <a:lnTo>
                  <a:pt x="122396" y="263080"/>
                </a:lnTo>
                <a:lnTo>
                  <a:pt x="97250" y="267652"/>
                </a:lnTo>
                <a:lnTo>
                  <a:pt x="83820" y="268224"/>
                </a:lnTo>
                <a:close/>
              </a:path>
              <a:path w="241300" h="268605">
                <a:moveTo>
                  <a:pt x="171047" y="231648"/>
                </a:moveTo>
                <a:lnTo>
                  <a:pt x="94488" y="231648"/>
                </a:lnTo>
                <a:lnTo>
                  <a:pt x="104465" y="231124"/>
                </a:lnTo>
                <a:lnTo>
                  <a:pt x="113728" y="229743"/>
                </a:lnTo>
                <a:lnTo>
                  <a:pt x="149042" y="214622"/>
                </a:lnTo>
                <a:lnTo>
                  <a:pt x="153924" y="210312"/>
                </a:lnTo>
                <a:lnTo>
                  <a:pt x="160020" y="205740"/>
                </a:lnTo>
                <a:lnTo>
                  <a:pt x="164592" y="199644"/>
                </a:lnTo>
                <a:lnTo>
                  <a:pt x="167640" y="192024"/>
                </a:lnTo>
                <a:lnTo>
                  <a:pt x="170688" y="185928"/>
                </a:lnTo>
                <a:lnTo>
                  <a:pt x="172097" y="178879"/>
                </a:lnTo>
                <a:lnTo>
                  <a:pt x="172212" y="129540"/>
                </a:lnTo>
                <a:lnTo>
                  <a:pt x="213360" y="129540"/>
                </a:lnTo>
                <a:lnTo>
                  <a:pt x="213360" y="219456"/>
                </a:lnTo>
                <a:lnTo>
                  <a:pt x="216408" y="228600"/>
                </a:lnTo>
                <a:lnTo>
                  <a:pt x="173736" y="228600"/>
                </a:lnTo>
                <a:lnTo>
                  <a:pt x="171047" y="231648"/>
                </a:lnTo>
                <a:close/>
              </a:path>
              <a:path w="241300" h="268605">
                <a:moveTo>
                  <a:pt x="210312" y="268224"/>
                </a:moveTo>
                <a:lnTo>
                  <a:pt x="176212" y="246697"/>
                </a:lnTo>
                <a:lnTo>
                  <a:pt x="173736" y="228600"/>
                </a:lnTo>
                <a:lnTo>
                  <a:pt x="216408" y="228600"/>
                </a:lnTo>
                <a:lnTo>
                  <a:pt x="220980" y="231648"/>
                </a:lnTo>
                <a:lnTo>
                  <a:pt x="240792" y="231648"/>
                </a:lnTo>
                <a:lnTo>
                  <a:pt x="240792" y="260604"/>
                </a:lnTo>
                <a:lnTo>
                  <a:pt x="234529" y="263723"/>
                </a:lnTo>
                <a:lnTo>
                  <a:pt x="227266" y="266128"/>
                </a:lnTo>
                <a:lnTo>
                  <a:pt x="219146" y="267676"/>
                </a:lnTo>
                <a:lnTo>
                  <a:pt x="210312" y="268224"/>
                </a:lnTo>
                <a:close/>
              </a:path>
              <a:path w="241300" h="268605">
                <a:moveTo>
                  <a:pt x="240792" y="231648"/>
                </a:moveTo>
                <a:lnTo>
                  <a:pt x="231648" y="231648"/>
                </a:lnTo>
                <a:lnTo>
                  <a:pt x="240792" y="228600"/>
                </a:lnTo>
                <a:lnTo>
                  <a:pt x="240792" y="2316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774179" y="2697479"/>
            <a:ext cx="212090" cy="262255"/>
          </a:xfrm>
          <a:custGeom>
            <a:avLst/>
            <a:gdLst/>
            <a:ahLst/>
            <a:cxnLst/>
            <a:rect l="l" t="t" r="r" b="b"/>
            <a:pathLst>
              <a:path w="212090" h="262255">
                <a:moveTo>
                  <a:pt x="76912" y="45720"/>
                </a:moveTo>
                <a:lnTo>
                  <a:pt x="41148" y="45720"/>
                </a:lnTo>
                <a:lnTo>
                  <a:pt x="55721" y="25717"/>
                </a:lnTo>
                <a:lnTo>
                  <a:pt x="74295" y="11430"/>
                </a:lnTo>
                <a:lnTo>
                  <a:pt x="96869" y="2857"/>
                </a:lnTo>
                <a:lnTo>
                  <a:pt x="123444" y="0"/>
                </a:lnTo>
                <a:lnTo>
                  <a:pt x="135445" y="309"/>
                </a:lnTo>
                <a:lnTo>
                  <a:pt x="173164" y="9834"/>
                </a:lnTo>
                <a:lnTo>
                  <a:pt x="192024" y="25908"/>
                </a:lnTo>
                <a:lnTo>
                  <a:pt x="197191" y="32146"/>
                </a:lnTo>
                <a:lnTo>
                  <a:pt x="199792" y="36576"/>
                </a:lnTo>
                <a:lnTo>
                  <a:pt x="117348" y="36576"/>
                </a:lnTo>
                <a:lnTo>
                  <a:pt x="107608" y="36885"/>
                </a:lnTo>
                <a:lnTo>
                  <a:pt x="98869" y="37909"/>
                </a:lnTo>
                <a:lnTo>
                  <a:pt x="90987" y="39790"/>
                </a:lnTo>
                <a:lnTo>
                  <a:pt x="83820" y="42672"/>
                </a:lnTo>
                <a:lnTo>
                  <a:pt x="77247" y="45505"/>
                </a:lnTo>
                <a:lnTo>
                  <a:pt x="76912" y="45720"/>
                </a:lnTo>
                <a:close/>
              </a:path>
              <a:path w="212090" h="262255">
                <a:moveTo>
                  <a:pt x="42672" y="262127"/>
                </a:moveTo>
                <a:lnTo>
                  <a:pt x="0" y="262127"/>
                </a:lnTo>
                <a:lnTo>
                  <a:pt x="0" y="6096"/>
                </a:lnTo>
                <a:lnTo>
                  <a:pt x="39624" y="6096"/>
                </a:lnTo>
                <a:lnTo>
                  <a:pt x="39624" y="45720"/>
                </a:lnTo>
                <a:lnTo>
                  <a:pt x="76912" y="45720"/>
                </a:lnTo>
                <a:lnTo>
                  <a:pt x="49815" y="77009"/>
                </a:lnTo>
                <a:lnTo>
                  <a:pt x="42672" y="115824"/>
                </a:lnTo>
                <a:lnTo>
                  <a:pt x="42672" y="262127"/>
                </a:lnTo>
                <a:close/>
              </a:path>
              <a:path w="212090" h="262255">
                <a:moveTo>
                  <a:pt x="211836" y="262127"/>
                </a:moveTo>
                <a:lnTo>
                  <a:pt x="169164" y="262127"/>
                </a:lnTo>
                <a:lnTo>
                  <a:pt x="169164" y="88392"/>
                </a:lnTo>
                <a:lnTo>
                  <a:pt x="168306" y="76652"/>
                </a:lnTo>
                <a:lnTo>
                  <a:pt x="147780" y="44291"/>
                </a:lnTo>
                <a:lnTo>
                  <a:pt x="117348" y="36576"/>
                </a:lnTo>
                <a:lnTo>
                  <a:pt x="199792" y="36576"/>
                </a:lnTo>
                <a:lnTo>
                  <a:pt x="210693" y="73342"/>
                </a:lnTo>
                <a:lnTo>
                  <a:pt x="211803" y="91821"/>
                </a:lnTo>
                <a:lnTo>
                  <a:pt x="211836" y="262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034783" y="2606039"/>
            <a:ext cx="242570" cy="360045"/>
          </a:xfrm>
          <a:custGeom>
            <a:avLst/>
            <a:gdLst/>
            <a:ahLst/>
            <a:cxnLst/>
            <a:rect l="l" t="t" r="r" b="b"/>
            <a:pathLst>
              <a:path w="242570" h="360044">
                <a:moveTo>
                  <a:pt x="242316" y="131064"/>
                </a:moveTo>
                <a:lnTo>
                  <a:pt x="199644" y="131064"/>
                </a:lnTo>
                <a:lnTo>
                  <a:pt x="199644" y="0"/>
                </a:lnTo>
                <a:lnTo>
                  <a:pt x="242316" y="0"/>
                </a:lnTo>
                <a:lnTo>
                  <a:pt x="242316" y="131064"/>
                </a:lnTo>
                <a:close/>
              </a:path>
              <a:path w="242570" h="360044">
                <a:moveTo>
                  <a:pt x="117348" y="359664"/>
                </a:moveTo>
                <a:lnTo>
                  <a:pt x="77271" y="352591"/>
                </a:lnTo>
                <a:lnTo>
                  <a:pt x="37242" y="327326"/>
                </a:lnTo>
                <a:lnTo>
                  <a:pt x="11596" y="287869"/>
                </a:lnTo>
                <a:lnTo>
                  <a:pt x="547" y="237696"/>
                </a:lnTo>
                <a:lnTo>
                  <a:pt x="0" y="224028"/>
                </a:lnTo>
                <a:lnTo>
                  <a:pt x="547" y="210573"/>
                </a:lnTo>
                <a:lnTo>
                  <a:pt x="7620" y="172212"/>
                </a:lnTo>
                <a:lnTo>
                  <a:pt x="28956" y="131064"/>
                </a:lnTo>
                <a:lnTo>
                  <a:pt x="65532" y="102108"/>
                </a:lnTo>
                <a:lnTo>
                  <a:pt x="102393" y="92035"/>
                </a:lnTo>
                <a:lnTo>
                  <a:pt x="115824" y="91440"/>
                </a:lnTo>
                <a:lnTo>
                  <a:pt x="129540" y="91440"/>
                </a:lnTo>
                <a:lnTo>
                  <a:pt x="167640" y="102108"/>
                </a:lnTo>
                <a:lnTo>
                  <a:pt x="196176" y="128016"/>
                </a:lnTo>
                <a:lnTo>
                  <a:pt x="120396" y="128016"/>
                </a:lnTo>
                <a:lnTo>
                  <a:pt x="110418" y="128563"/>
                </a:lnTo>
                <a:lnTo>
                  <a:pt x="71437" y="145923"/>
                </a:lnTo>
                <a:lnTo>
                  <a:pt x="51101" y="181641"/>
                </a:lnTo>
                <a:lnTo>
                  <a:pt x="44196" y="227076"/>
                </a:lnTo>
                <a:lnTo>
                  <a:pt x="44481" y="236196"/>
                </a:lnTo>
                <a:lnTo>
                  <a:pt x="55245" y="278511"/>
                </a:lnTo>
                <a:lnTo>
                  <a:pt x="80938" y="309967"/>
                </a:lnTo>
                <a:lnTo>
                  <a:pt x="123444" y="323088"/>
                </a:lnTo>
                <a:lnTo>
                  <a:pt x="195718" y="323088"/>
                </a:lnTo>
                <a:lnTo>
                  <a:pt x="192690" y="328850"/>
                </a:lnTo>
                <a:lnTo>
                  <a:pt x="154638" y="353877"/>
                </a:lnTo>
                <a:lnTo>
                  <a:pt x="130540" y="359068"/>
                </a:lnTo>
                <a:lnTo>
                  <a:pt x="117348" y="359664"/>
                </a:lnTo>
                <a:close/>
              </a:path>
              <a:path w="242570" h="360044">
                <a:moveTo>
                  <a:pt x="195718" y="323088"/>
                </a:moveTo>
                <a:lnTo>
                  <a:pt x="123444" y="323088"/>
                </a:lnTo>
                <a:lnTo>
                  <a:pt x="133445" y="322516"/>
                </a:lnTo>
                <a:lnTo>
                  <a:pt x="142875" y="320802"/>
                </a:lnTo>
                <a:lnTo>
                  <a:pt x="179346" y="298894"/>
                </a:lnTo>
                <a:lnTo>
                  <a:pt x="198120" y="260604"/>
                </a:lnTo>
                <a:lnTo>
                  <a:pt x="201123" y="227076"/>
                </a:lnTo>
                <a:lnTo>
                  <a:pt x="201120" y="224028"/>
                </a:lnTo>
                <a:lnTo>
                  <a:pt x="194024" y="180117"/>
                </a:lnTo>
                <a:lnTo>
                  <a:pt x="171831" y="145161"/>
                </a:lnTo>
                <a:lnTo>
                  <a:pt x="131278" y="128349"/>
                </a:lnTo>
                <a:lnTo>
                  <a:pt x="120396" y="128016"/>
                </a:lnTo>
                <a:lnTo>
                  <a:pt x="196176" y="128016"/>
                </a:lnTo>
                <a:lnTo>
                  <a:pt x="198120" y="131064"/>
                </a:lnTo>
                <a:lnTo>
                  <a:pt x="242316" y="131064"/>
                </a:lnTo>
                <a:lnTo>
                  <a:pt x="242316" y="318516"/>
                </a:lnTo>
                <a:lnTo>
                  <a:pt x="198120" y="318516"/>
                </a:lnTo>
                <a:lnTo>
                  <a:pt x="195718" y="323088"/>
                </a:lnTo>
                <a:close/>
              </a:path>
              <a:path w="242570" h="360044">
                <a:moveTo>
                  <a:pt x="242316" y="353568"/>
                </a:moveTo>
                <a:lnTo>
                  <a:pt x="199644" y="353568"/>
                </a:lnTo>
                <a:lnTo>
                  <a:pt x="201168" y="318516"/>
                </a:lnTo>
                <a:lnTo>
                  <a:pt x="242316" y="318516"/>
                </a:lnTo>
                <a:lnTo>
                  <a:pt x="242316" y="3535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328915" y="2697480"/>
            <a:ext cx="241300" cy="268605"/>
          </a:xfrm>
          <a:custGeom>
            <a:avLst/>
            <a:gdLst/>
            <a:ahLst/>
            <a:cxnLst/>
            <a:rect l="l" t="t" r="r" b="b"/>
            <a:pathLst>
              <a:path w="241300" h="268605">
                <a:moveTo>
                  <a:pt x="51816" y="85344"/>
                </a:moveTo>
                <a:lnTo>
                  <a:pt x="9144" y="85344"/>
                </a:lnTo>
                <a:lnTo>
                  <a:pt x="9929" y="73556"/>
                </a:lnTo>
                <a:lnTo>
                  <a:pt x="23383" y="36718"/>
                </a:lnTo>
                <a:lnTo>
                  <a:pt x="58864" y="10287"/>
                </a:lnTo>
                <a:lnTo>
                  <a:pt x="96774" y="1143"/>
                </a:lnTo>
                <a:lnTo>
                  <a:pt x="117348" y="0"/>
                </a:lnTo>
                <a:lnTo>
                  <a:pt x="126253" y="23"/>
                </a:lnTo>
                <a:lnTo>
                  <a:pt x="168211" y="5714"/>
                </a:lnTo>
                <a:lnTo>
                  <a:pt x="200239" y="26979"/>
                </a:lnTo>
                <a:lnTo>
                  <a:pt x="205857" y="36576"/>
                </a:lnTo>
                <a:lnTo>
                  <a:pt x="115824" y="36576"/>
                </a:lnTo>
                <a:lnTo>
                  <a:pt x="102703" y="37147"/>
                </a:lnTo>
                <a:lnTo>
                  <a:pt x="63603" y="52339"/>
                </a:lnTo>
                <a:lnTo>
                  <a:pt x="53840" y="71866"/>
                </a:lnTo>
                <a:lnTo>
                  <a:pt x="51816" y="85344"/>
                </a:lnTo>
                <a:close/>
              </a:path>
              <a:path w="241300" h="268605">
                <a:moveTo>
                  <a:pt x="83820" y="268224"/>
                </a:moveTo>
                <a:lnTo>
                  <a:pt x="44100" y="261318"/>
                </a:lnTo>
                <a:lnTo>
                  <a:pt x="9810" y="235172"/>
                </a:lnTo>
                <a:lnTo>
                  <a:pt x="0" y="196596"/>
                </a:lnTo>
                <a:lnTo>
                  <a:pt x="547" y="185737"/>
                </a:lnTo>
                <a:lnTo>
                  <a:pt x="15811" y="147447"/>
                </a:lnTo>
                <a:lnTo>
                  <a:pt x="54864" y="124968"/>
                </a:lnTo>
                <a:lnTo>
                  <a:pt x="62865" y="122705"/>
                </a:lnTo>
                <a:lnTo>
                  <a:pt x="70866" y="120586"/>
                </a:lnTo>
                <a:lnTo>
                  <a:pt x="78867" y="118752"/>
                </a:lnTo>
                <a:lnTo>
                  <a:pt x="86868" y="117348"/>
                </a:lnTo>
                <a:lnTo>
                  <a:pt x="94869" y="115323"/>
                </a:lnTo>
                <a:lnTo>
                  <a:pt x="102870" y="113728"/>
                </a:lnTo>
                <a:lnTo>
                  <a:pt x="110871" y="112418"/>
                </a:lnTo>
                <a:lnTo>
                  <a:pt x="126587" y="110109"/>
                </a:lnTo>
                <a:lnTo>
                  <a:pt x="133731" y="108966"/>
                </a:lnTo>
                <a:lnTo>
                  <a:pt x="140303" y="107823"/>
                </a:lnTo>
                <a:lnTo>
                  <a:pt x="153924" y="105156"/>
                </a:lnTo>
                <a:lnTo>
                  <a:pt x="160020" y="100584"/>
                </a:lnTo>
                <a:lnTo>
                  <a:pt x="164592" y="97536"/>
                </a:lnTo>
                <a:lnTo>
                  <a:pt x="169164" y="92964"/>
                </a:lnTo>
                <a:lnTo>
                  <a:pt x="172212" y="86868"/>
                </a:lnTo>
                <a:lnTo>
                  <a:pt x="172212" y="70104"/>
                </a:lnTo>
                <a:lnTo>
                  <a:pt x="141732" y="38100"/>
                </a:lnTo>
                <a:lnTo>
                  <a:pt x="135636" y="38100"/>
                </a:lnTo>
                <a:lnTo>
                  <a:pt x="128016" y="36576"/>
                </a:lnTo>
                <a:lnTo>
                  <a:pt x="205857" y="36576"/>
                </a:lnTo>
                <a:lnTo>
                  <a:pt x="208216" y="40957"/>
                </a:lnTo>
                <a:lnTo>
                  <a:pt x="211074" y="49530"/>
                </a:lnTo>
                <a:lnTo>
                  <a:pt x="212788" y="59245"/>
                </a:lnTo>
                <a:lnTo>
                  <a:pt x="213360" y="70104"/>
                </a:lnTo>
                <a:lnTo>
                  <a:pt x="213360" y="129540"/>
                </a:lnTo>
                <a:lnTo>
                  <a:pt x="172212" y="129540"/>
                </a:lnTo>
                <a:lnTo>
                  <a:pt x="167640" y="134112"/>
                </a:lnTo>
                <a:lnTo>
                  <a:pt x="160020" y="137160"/>
                </a:lnTo>
                <a:lnTo>
                  <a:pt x="150876" y="138684"/>
                </a:lnTo>
                <a:lnTo>
                  <a:pt x="144899" y="139827"/>
                </a:lnTo>
                <a:lnTo>
                  <a:pt x="124968" y="143256"/>
                </a:lnTo>
                <a:lnTo>
                  <a:pt x="117228" y="143517"/>
                </a:lnTo>
                <a:lnTo>
                  <a:pt x="109918" y="144208"/>
                </a:lnTo>
                <a:lnTo>
                  <a:pt x="70104" y="153924"/>
                </a:lnTo>
                <a:lnTo>
                  <a:pt x="44738" y="185928"/>
                </a:lnTo>
                <a:lnTo>
                  <a:pt x="44196" y="199644"/>
                </a:lnTo>
                <a:lnTo>
                  <a:pt x="45720" y="205740"/>
                </a:lnTo>
                <a:lnTo>
                  <a:pt x="48768" y="210312"/>
                </a:lnTo>
                <a:lnTo>
                  <a:pt x="51816" y="216408"/>
                </a:lnTo>
                <a:lnTo>
                  <a:pt x="54864" y="219456"/>
                </a:lnTo>
                <a:lnTo>
                  <a:pt x="64008" y="225552"/>
                </a:lnTo>
                <a:lnTo>
                  <a:pt x="68580" y="227076"/>
                </a:lnTo>
                <a:lnTo>
                  <a:pt x="86868" y="231648"/>
                </a:lnTo>
                <a:lnTo>
                  <a:pt x="170845" y="231648"/>
                </a:lnTo>
                <a:lnTo>
                  <a:pt x="164544" y="238291"/>
                </a:lnTo>
                <a:lnTo>
                  <a:pt x="122396" y="263080"/>
                </a:lnTo>
                <a:lnTo>
                  <a:pt x="97250" y="267652"/>
                </a:lnTo>
                <a:lnTo>
                  <a:pt x="83820" y="268224"/>
                </a:lnTo>
                <a:close/>
              </a:path>
              <a:path w="241300" h="268605">
                <a:moveTo>
                  <a:pt x="170845" y="231648"/>
                </a:moveTo>
                <a:lnTo>
                  <a:pt x="94488" y="231648"/>
                </a:lnTo>
                <a:lnTo>
                  <a:pt x="104251" y="231124"/>
                </a:lnTo>
                <a:lnTo>
                  <a:pt x="113157" y="229743"/>
                </a:lnTo>
                <a:lnTo>
                  <a:pt x="149042" y="214622"/>
                </a:lnTo>
                <a:lnTo>
                  <a:pt x="153924" y="210312"/>
                </a:lnTo>
                <a:lnTo>
                  <a:pt x="160020" y="205740"/>
                </a:lnTo>
                <a:lnTo>
                  <a:pt x="164592" y="199644"/>
                </a:lnTo>
                <a:lnTo>
                  <a:pt x="167640" y="192024"/>
                </a:lnTo>
                <a:lnTo>
                  <a:pt x="170688" y="185928"/>
                </a:lnTo>
                <a:lnTo>
                  <a:pt x="172097" y="178879"/>
                </a:lnTo>
                <a:lnTo>
                  <a:pt x="172212" y="129540"/>
                </a:lnTo>
                <a:lnTo>
                  <a:pt x="213360" y="129540"/>
                </a:lnTo>
                <a:lnTo>
                  <a:pt x="213360" y="219456"/>
                </a:lnTo>
                <a:lnTo>
                  <a:pt x="216408" y="228600"/>
                </a:lnTo>
                <a:lnTo>
                  <a:pt x="173736" y="228600"/>
                </a:lnTo>
                <a:lnTo>
                  <a:pt x="170845" y="231648"/>
                </a:lnTo>
                <a:close/>
              </a:path>
              <a:path w="241300" h="268605">
                <a:moveTo>
                  <a:pt x="210312" y="268224"/>
                </a:moveTo>
                <a:lnTo>
                  <a:pt x="176022" y="246697"/>
                </a:lnTo>
                <a:lnTo>
                  <a:pt x="173736" y="228600"/>
                </a:lnTo>
                <a:lnTo>
                  <a:pt x="216408" y="228600"/>
                </a:lnTo>
                <a:lnTo>
                  <a:pt x="220980" y="231648"/>
                </a:lnTo>
                <a:lnTo>
                  <a:pt x="240792" y="231648"/>
                </a:lnTo>
                <a:lnTo>
                  <a:pt x="240792" y="260604"/>
                </a:lnTo>
                <a:lnTo>
                  <a:pt x="234529" y="263723"/>
                </a:lnTo>
                <a:lnTo>
                  <a:pt x="227266" y="266128"/>
                </a:lnTo>
                <a:lnTo>
                  <a:pt x="219146" y="267676"/>
                </a:lnTo>
                <a:lnTo>
                  <a:pt x="210312" y="268224"/>
                </a:lnTo>
                <a:close/>
              </a:path>
              <a:path w="241300" h="268605">
                <a:moveTo>
                  <a:pt x="240792" y="231648"/>
                </a:moveTo>
                <a:lnTo>
                  <a:pt x="231648" y="231648"/>
                </a:lnTo>
                <a:lnTo>
                  <a:pt x="240792" y="228600"/>
                </a:lnTo>
                <a:lnTo>
                  <a:pt x="240792" y="2316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07807" y="2697479"/>
            <a:ext cx="134620" cy="262255"/>
          </a:xfrm>
          <a:custGeom>
            <a:avLst/>
            <a:gdLst/>
            <a:ahLst/>
            <a:cxnLst/>
            <a:rect l="l" t="t" r="r" b="b"/>
            <a:pathLst>
              <a:path w="134620" h="262255">
                <a:moveTo>
                  <a:pt x="75027" y="59436"/>
                </a:moveTo>
                <a:lnTo>
                  <a:pt x="39624" y="59436"/>
                </a:lnTo>
                <a:lnTo>
                  <a:pt x="47985" y="44505"/>
                </a:lnTo>
                <a:lnTo>
                  <a:pt x="77724" y="13716"/>
                </a:lnTo>
                <a:lnTo>
                  <a:pt x="117800" y="0"/>
                </a:lnTo>
                <a:lnTo>
                  <a:pt x="134112" y="0"/>
                </a:lnTo>
                <a:lnTo>
                  <a:pt x="134112" y="44196"/>
                </a:lnTo>
                <a:lnTo>
                  <a:pt x="122086" y="44505"/>
                </a:lnTo>
                <a:lnTo>
                  <a:pt x="111061" y="45529"/>
                </a:lnTo>
                <a:lnTo>
                  <a:pt x="100893" y="47410"/>
                </a:lnTo>
                <a:lnTo>
                  <a:pt x="91440" y="50292"/>
                </a:lnTo>
                <a:lnTo>
                  <a:pt x="82843" y="54268"/>
                </a:lnTo>
                <a:lnTo>
                  <a:pt x="75247" y="59245"/>
                </a:lnTo>
                <a:lnTo>
                  <a:pt x="75027" y="59436"/>
                </a:lnTo>
                <a:close/>
              </a:path>
              <a:path w="134620" h="262255">
                <a:moveTo>
                  <a:pt x="42672" y="262127"/>
                </a:moveTo>
                <a:lnTo>
                  <a:pt x="0" y="262127"/>
                </a:lnTo>
                <a:lnTo>
                  <a:pt x="0" y="6096"/>
                </a:lnTo>
                <a:lnTo>
                  <a:pt x="39624" y="6096"/>
                </a:lnTo>
                <a:lnTo>
                  <a:pt x="39624" y="59436"/>
                </a:lnTo>
                <a:lnTo>
                  <a:pt x="75027" y="59436"/>
                </a:lnTo>
                <a:lnTo>
                  <a:pt x="49839" y="94559"/>
                </a:lnTo>
                <a:lnTo>
                  <a:pt x="42957" y="135564"/>
                </a:lnTo>
                <a:lnTo>
                  <a:pt x="42672" y="147828"/>
                </a:lnTo>
                <a:lnTo>
                  <a:pt x="42672" y="262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751064" y="2606039"/>
            <a:ext cx="242570" cy="360045"/>
          </a:xfrm>
          <a:custGeom>
            <a:avLst/>
            <a:gdLst/>
            <a:ahLst/>
            <a:cxnLst/>
            <a:rect l="l" t="t" r="r" b="b"/>
            <a:pathLst>
              <a:path w="242570" h="360044">
                <a:moveTo>
                  <a:pt x="242316" y="131064"/>
                </a:moveTo>
                <a:lnTo>
                  <a:pt x="199644" y="131064"/>
                </a:lnTo>
                <a:lnTo>
                  <a:pt x="199644" y="0"/>
                </a:lnTo>
                <a:lnTo>
                  <a:pt x="242316" y="0"/>
                </a:lnTo>
                <a:lnTo>
                  <a:pt x="242316" y="131064"/>
                </a:lnTo>
                <a:close/>
              </a:path>
              <a:path w="242570" h="360044">
                <a:moveTo>
                  <a:pt x="117348" y="359664"/>
                </a:moveTo>
                <a:lnTo>
                  <a:pt x="77271" y="352591"/>
                </a:lnTo>
                <a:lnTo>
                  <a:pt x="36385" y="327326"/>
                </a:lnTo>
                <a:lnTo>
                  <a:pt x="11596" y="287869"/>
                </a:lnTo>
                <a:lnTo>
                  <a:pt x="547" y="237696"/>
                </a:lnTo>
                <a:lnTo>
                  <a:pt x="0" y="224028"/>
                </a:lnTo>
                <a:lnTo>
                  <a:pt x="333" y="210573"/>
                </a:lnTo>
                <a:lnTo>
                  <a:pt x="7620" y="172212"/>
                </a:lnTo>
                <a:lnTo>
                  <a:pt x="28956" y="131064"/>
                </a:lnTo>
                <a:lnTo>
                  <a:pt x="65532" y="102108"/>
                </a:lnTo>
                <a:lnTo>
                  <a:pt x="115824" y="91440"/>
                </a:lnTo>
                <a:lnTo>
                  <a:pt x="129540" y="91440"/>
                </a:lnTo>
                <a:lnTo>
                  <a:pt x="152400" y="96011"/>
                </a:lnTo>
                <a:lnTo>
                  <a:pt x="167640" y="102108"/>
                </a:lnTo>
                <a:lnTo>
                  <a:pt x="173736" y="106680"/>
                </a:lnTo>
                <a:lnTo>
                  <a:pt x="181356" y="111252"/>
                </a:lnTo>
                <a:lnTo>
                  <a:pt x="185904" y="115847"/>
                </a:lnTo>
                <a:lnTo>
                  <a:pt x="190309" y="120586"/>
                </a:lnTo>
                <a:lnTo>
                  <a:pt x="194429" y="125610"/>
                </a:lnTo>
                <a:lnTo>
                  <a:pt x="196056" y="128016"/>
                </a:lnTo>
                <a:lnTo>
                  <a:pt x="120396" y="128016"/>
                </a:lnTo>
                <a:lnTo>
                  <a:pt x="110394" y="128563"/>
                </a:lnTo>
                <a:lnTo>
                  <a:pt x="71247" y="145923"/>
                </a:lnTo>
                <a:lnTo>
                  <a:pt x="49815" y="181641"/>
                </a:lnTo>
                <a:lnTo>
                  <a:pt x="44196" y="227076"/>
                </a:lnTo>
                <a:lnTo>
                  <a:pt x="44481" y="236196"/>
                </a:lnTo>
                <a:lnTo>
                  <a:pt x="54483" y="278511"/>
                </a:lnTo>
                <a:lnTo>
                  <a:pt x="80914" y="309967"/>
                </a:lnTo>
                <a:lnTo>
                  <a:pt x="123444" y="323088"/>
                </a:lnTo>
                <a:lnTo>
                  <a:pt x="195338" y="323088"/>
                </a:lnTo>
                <a:lnTo>
                  <a:pt x="191833" y="328850"/>
                </a:lnTo>
                <a:lnTo>
                  <a:pt x="154424" y="353877"/>
                </a:lnTo>
                <a:lnTo>
                  <a:pt x="129897" y="359068"/>
                </a:lnTo>
                <a:lnTo>
                  <a:pt x="117348" y="359664"/>
                </a:lnTo>
                <a:close/>
              </a:path>
              <a:path w="242570" h="360044">
                <a:moveTo>
                  <a:pt x="195338" y="323088"/>
                </a:moveTo>
                <a:lnTo>
                  <a:pt x="123444" y="323088"/>
                </a:lnTo>
                <a:lnTo>
                  <a:pt x="133421" y="322516"/>
                </a:lnTo>
                <a:lnTo>
                  <a:pt x="142684" y="320802"/>
                </a:lnTo>
                <a:lnTo>
                  <a:pt x="178035" y="298894"/>
                </a:lnTo>
                <a:lnTo>
                  <a:pt x="196596" y="260604"/>
                </a:lnTo>
                <a:lnTo>
                  <a:pt x="201120" y="224028"/>
                </a:lnTo>
                <a:lnTo>
                  <a:pt x="200882" y="216408"/>
                </a:lnTo>
                <a:lnTo>
                  <a:pt x="190881" y="171831"/>
                </a:lnTo>
                <a:lnTo>
                  <a:pt x="164663" y="140255"/>
                </a:lnTo>
                <a:lnTo>
                  <a:pt x="120396" y="128016"/>
                </a:lnTo>
                <a:lnTo>
                  <a:pt x="196056" y="128016"/>
                </a:lnTo>
                <a:lnTo>
                  <a:pt x="198120" y="131064"/>
                </a:lnTo>
                <a:lnTo>
                  <a:pt x="242316" y="131064"/>
                </a:lnTo>
                <a:lnTo>
                  <a:pt x="242316" y="318516"/>
                </a:lnTo>
                <a:lnTo>
                  <a:pt x="198120" y="318516"/>
                </a:lnTo>
                <a:lnTo>
                  <a:pt x="195338" y="323088"/>
                </a:lnTo>
                <a:close/>
              </a:path>
              <a:path w="242570" h="360044">
                <a:moveTo>
                  <a:pt x="242316" y="353568"/>
                </a:moveTo>
                <a:lnTo>
                  <a:pt x="199644" y="353568"/>
                </a:lnTo>
                <a:lnTo>
                  <a:pt x="199644" y="318516"/>
                </a:lnTo>
                <a:lnTo>
                  <a:pt x="242316" y="318516"/>
                </a:lnTo>
                <a:lnTo>
                  <a:pt x="242316" y="3535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060435" y="2606040"/>
            <a:ext cx="43180" cy="52069"/>
          </a:xfrm>
          <a:custGeom>
            <a:avLst/>
            <a:gdLst/>
            <a:ahLst/>
            <a:cxnLst/>
            <a:rect l="l" t="t" r="r" b="b"/>
            <a:pathLst>
              <a:path w="43179" h="52069">
                <a:moveTo>
                  <a:pt x="42672" y="51816"/>
                </a:moveTo>
                <a:lnTo>
                  <a:pt x="0" y="51816"/>
                </a:lnTo>
                <a:lnTo>
                  <a:pt x="0" y="0"/>
                </a:lnTo>
                <a:lnTo>
                  <a:pt x="42672" y="0"/>
                </a:lnTo>
                <a:lnTo>
                  <a:pt x="42672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081771" y="2703576"/>
            <a:ext cx="0" cy="256540"/>
          </a:xfrm>
          <a:custGeom>
            <a:avLst/>
            <a:gdLst/>
            <a:ahLst/>
            <a:cxnLst/>
            <a:rect l="l" t="t" r="r" b="b"/>
            <a:pathLst>
              <a:path h="256539">
                <a:moveTo>
                  <a:pt x="0" y="0"/>
                </a:moveTo>
                <a:lnTo>
                  <a:pt x="0" y="256032"/>
                </a:lnTo>
              </a:path>
            </a:pathLst>
          </a:custGeom>
          <a:ln w="42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47304" y="2703575"/>
            <a:ext cx="216535" cy="256540"/>
          </a:xfrm>
          <a:custGeom>
            <a:avLst/>
            <a:gdLst/>
            <a:ahLst/>
            <a:cxnLst/>
            <a:rect l="l" t="t" r="r" b="b"/>
            <a:pathLst>
              <a:path w="216534" h="256539">
                <a:moveTo>
                  <a:pt x="216408" y="256032"/>
                </a:moveTo>
                <a:lnTo>
                  <a:pt x="0" y="256032"/>
                </a:lnTo>
                <a:lnTo>
                  <a:pt x="0" y="222504"/>
                </a:lnTo>
                <a:lnTo>
                  <a:pt x="153924" y="36576"/>
                </a:lnTo>
                <a:lnTo>
                  <a:pt x="9144" y="36576"/>
                </a:lnTo>
                <a:lnTo>
                  <a:pt x="9144" y="0"/>
                </a:lnTo>
                <a:lnTo>
                  <a:pt x="208788" y="0"/>
                </a:lnTo>
                <a:lnTo>
                  <a:pt x="208788" y="28956"/>
                </a:lnTo>
                <a:lnTo>
                  <a:pt x="51816" y="219456"/>
                </a:lnTo>
                <a:lnTo>
                  <a:pt x="216408" y="219456"/>
                </a:lnTo>
                <a:lnTo>
                  <a:pt x="216408" y="2560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392762" y="2697480"/>
            <a:ext cx="241300" cy="268605"/>
          </a:xfrm>
          <a:custGeom>
            <a:avLst/>
            <a:gdLst/>
            <a:ahLst/>
            <a:cxnLst/>
            <a:rect l="l" t="t" r="r" b="b"/>
            <a:pathLst>
              <a:path w="241300" h="268605">
                <a:moveTo>
                  <a:pt x="51722" y="85344"/>
                </a:moveTo>
                <a:lnTo>
                  <a:pt x="9050" y="85344"/>
                </a:lnTo>
                <a:lnTo>
                  <a:pt x="9621" y="73556"/>
                </a:lnTo>
                <a:lnTo>
                  <a:pt x="23075" y="36718"/>
                </a:lnTo>
                <a:lnTo>
                  <a:pt x="58199" y="10287"/>
                </a:lnTo>
                <a:lnTo>
                  <a:pt x="95537" y="1143"/>
                </a:lnTo>
                <a:lnTo>
                  <a:pt x="117254" y="0"/>
                </a:lnTo>
                <a:lnTo>
                  <a:pt x="125493" y="23"/>
                </a:lnTo>
                <a:lnTo>
                  <a:pt x="167927" y="5714"/>
                </a:lnTo>
                <a:lnTo>
                  <a:pt x="200145" y="26979"/>
                </a:lnTo>
                <a:lnTo>
                  <a:pt x="205763" y="36576"/>
                </a:lnTo>
                <a:lnTo>
                  <a:pt x="115730" y="36576"/>
                </a:lnTo>
                <a:lnTo>
                  <a:pt x="102585" y="37147"/>
                </a:lnTo>
                <a:lnTo>
                  <a:pt x="62652" y="52339"/>
                </a:lnTo>
                <a:lnTo>
                  <a:pt x="53079" y="71866"/>
                </a:lnTo>
                <a:lnTo>
                  <a:pt x="51722" y="85344"/>
                </a:lnTo>
                <a:close/>
              </a:path>
              <a:path w="241300" h="268605">
                <a:moveTo>
                  <a:pt x="83726" y="268224"/>
                </a:moveTo>
                <a:lnTo>
                  <a:pt x="44007" y="261318"/>
                </a:lnTo>
                <a:lnTo>
                  <a:pt x="9717" y="235172"/>
                </a:lnTo>
                <a:lnTo>
                  <a:pt x="0" y="193548"/>
                </a:lnTo>
                <a:lnTo>
                  <a:pt x="239" y="185737"/>
                </a:lnTo>
                <a:lnTo>
                  <a:pt x="15527" y="147447"/>
                </a:lnTo>
                <a:lnTo>
                  <a:pt x="54770" y="124968"/>
                </a:lnTo>
                <a:lnTo>
                  <a:pt x="61890" y="122705"/>
                </a:lnTo>
                <a:lnTo>
                  <a:pt x="69438" y="120586"/>
                </a:lnTo>
                <a:lnTo>
                  <a:pt x="77273" y="118752"/>
                </a:lnTo>
                <a:lnTo>
                  <a:pt x="85250" y="117348"/>
                </a:lnTo>
                <a:lnTo>
                  <a:pt x="94132" y="115323"/>
                </a:lnTo>
                <a:lnTo>
                  <a:pt x="102585" y="113728"/>
                </a:lnTo>
                <a:lnTo>
                  <a:pt x="110753" y="112418"/>
                </a:lnTo>
                <a:lnTo>
                  <a:pt x="126493" y="110109"/>
                </a:lnTo>
                <a:lnTo>
                  <a:pt x="133637" y="108966"/>
                </a:lnTo>
                <a:lnTo>
                  <a:pt x="140209" y="107823"/>
                </a:lnTo>
                <a:lnTo>
                  <a:pt x="153830" y="105156"/>
                </a:lnTo>
                <a:lnTo>
                  <a:pt x="159926" y="100584"/>
                </a:lnTo>
                <a:lnTo>
                  <a:pt x="164498" y="97536"/>
                </a:lnTo>
                <a:lnTo>
                  <a:pt x="169070" y="92964"/>
                </a:lnTo>
                <a:lnTo>
                  <a:pt x="172118" y="86868"/>
                </a:lnTo>
                <a:lnTo>
                  <a:pt x="172118" y="70104"/>
                </a:lnTo>
                <a:lnTo>
                  <a:pt x="170594" y="62483"/>
                </a:lnTo>
                <a:lnTo>
                  <a:pt x="166022" y="56388"/>
                </a:lnTo>
                <a:lnTo>
                  <a:pt x="162974" y="50292"/>
                </a:lnTo>
                <a:lnTo>
                  <a:pt x="153830" y="44195"/>
                </a:lnTo>
                <a:lnTo>
                  <a:pt x="141638" y="38100"/>
                </a:lnTo>
                <a:lnTo>
                  <a:pt x="135542" y="38100"/>
                </a:lnTo>
                <a:lnTo>
                  <a:pt x="127922" y="36576"/>
                </a:lnTo>
                <a:lnTo>
                  <a:pt x="205763" y="36576"/>
                </a:lnTo>
                <a:lnTo>
                  <a:pt x="208122" y="40957"/>
                </a:lnTo>
                <a:lnTo>
                  <a:pt x="210980" y="49530"/>
                </a:lnTo>
                <a:lnTo>
                  <a:pt x="212694" y="59245"/>
                </a:lnTo>
                <a:lnTo>
                  <a:pt x="213266" y="70104"/>
                </a:lnTo>
                <a:lnTo>
                  <a:pt x="213266" y="129540"/>
                </a:lnTo>
                <a:lnTo>
                  <a:pt x="172118" y="129540"/>
                </a:lnTo>
                <a:lnTo>
                  <a:pt x="166022" y="134112"/>
                </a:lnTo>
                <a:lnTo>
                  <a:pt x="159926" y="137160"/>
                </a:lnTo>
                <a:lnTo>
                  <a:pt x="130851" y="142113"/>
                </a:lnTo>
                <a:lnTo>
                  <a:pt x="123350" y="143256"/>
                </a:lnTo>
                <a:lnTo>
                  <a:pt x="116492" y="143517"/>
                </a:lnTo>
                <a:lnTo>
                  <a:pt x="109634" y="144208"/>
                </a:lnTo>
                <a:lnTo>
                  <a:pt x="62390" y="156972"/>
                </a:lnTo>
                <a:lnTo>
                  <a:pt x="44163" y="192024"/>
                </a:lnTo>
                <a:lnTo>
                  <a:pt x="44102" y="199644"/>
                </a:lnTo>
                <a:lnTo>
                  <a:pt x="45626" y="205740"/>
                </a:lnTo>
                <a:lnTo>
                  <a:pt x="48674" y="210312"/>
                </a:lnTo>
                <a:lnTo>
                  <a:pt x="50198" y="216408"/>
                </a:lnTo>
                <a:lnTo>
                  <a:pt x="63914" y="225552"/>
                </a:lnTo>
                <a:lnTo>
                  <a:pt x="68486" y="227076"/>
                </a:lnTo>
                <a:lnTo>
                  <a:pt x="86774" y="231648"/>
                </a:lnTo>
                <a:lnTo>
                  <a:pt x="170676" y="231648"/>
                </a:lnTo>
                <a:lnTo>
                  <a:pt x="164212" y="238291"/>
                </a:lnTo>
                <a:lnTo>
                  <a:pt x="121016" y="263080"/>
                </a:lnTo>
                <a:lnTo>
                  <a:pt x="96918" y="267652"/>
                </a:lnTo>
                <a:lnTo>
                  <a:pt x="83726" y="268224"/>
                </a:lnTo>
                <a:close/>
              </a:path>
              <a:path w="241300" h="268605">
                <a:moveTo>
                  <a:pt x="170676" y="231648"/>
                </a:moveTo>
                <a:lnTo>
                  <a:pt x="92870" y="231648"/>
                </a:lnTo>
                <a:lnTo>
                  <a:pt x="102871" y="231124"/>
                </a:lnTo>
                <a:lnTo>
                  <a:pt x="112301" y="229743"/>
                </a:lnTo>
                <a:lnTo>
                  <a:pt x="148734" y="214622"/>
                </a:lnTo>
                <a:lnTo>
                  <a:pt x="153830" y="210312"/>
                </a:lnTo>
                <a:lnTo>
                  <a:pt x="159926" y="205740"/>
                </a:lnTo>
                <a:lnTo>
                  <a:pt x="164498" y="199644"/>
                </a:lnTo>
                <a:lnTo>
                  <a:pt x="167546" y="192024"/>
                </a:lnTo>
                <a:lnTo>
                  <a:pt x="170594" y="185928"/>
                </a:lnTo>
                <a:lnTo>
                  <a:pt x="172004" y="178879"/>
                </a:lnTo>
                <a:lnTo>
                  <a:pt x="172118" y="129540"/>
                </a:lnTo>
                <a:lnTo>
                  <a:pt x="213266" y="129540"/>
                </a:lnTo>
                <a:lnTo>
                  <a:pt x="213266" y="219456"/>
                </a:lnTo>
                <a:lnTo>
                  <a:pt x="216314" y="228600"/>
                </a:lnTo>
                <a:lnTo>
                  <a:pt x="173642" y="228600"/>
                </a:lnTo>
                <a:lnTo>
                  <a:pt x="170676" y="231648"/>
                </a:lnTo>
                <a:close/>
              </a:path>
              <a:path w="241300" h="268605">
                <a:moveTo>
                  <a:pt x="210218" y="268224"/>
                </a:moveTo>
                <a:lnTo>
                  <a:pt x="175928" y="246697"/>
                </a:lnTo>
                <a:lnTo>
                  <a:pt x="173642" y="228600"/>
                </a:lnTo>
                <a:lnTo>
                  <a:pt x="216314" y="228600"/>
                </a:lnTo>
                <a:lnTo>
                  <a:pt x="219362" y="231648"/>
                </a:lnTo>
                <a:lnTo>
                  <a:pt x="240698" y="231648"/>
                </a:lnTo>
                <a:lnTo>
                  <a:pt x="240698" y="260604"/>
                </a:lnTo>
                <a:lnTo>
                  <a:pt x="234435" y="263723"/>
                </a:lnTo>
                <a:lnTo>
                  <a:pt x="227172" y="266128"/>
                </a:lnTo>
                <a:lnTo>
                  <a:pt x="219052" y="267676"/>
                </a:lnTo>
                <a:lnTo>
                  <a:pt x="210218" y="268224"/>
                </a:lnTo>
                <a:close/>
              </a:path>
              <a:path w="241300" h="268605">
                <a:moveTo>
                  <a:pt x="240698" y="231648"/>
                </a:moveTo>
                <a:lnTo>
                  <a:pt x="230030" y="231648"/>
                </a:lnTo>
                <a:lnTo>
                  <a:pt x="234602" y="230124"/>
                </a:lnTo>
                <a:lnTo>
                  <a:pt x="240698" y="228600"/>
                </a:lnTo>
                <a:lnTo>
                  <a:pt x="240698" y="2316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644128" y="2627375"/>
            <a:ext cx="135890" cy="332740"/>
          </a:xfrm>
          <a:custGeom>
            <a:avLst/>
            <a:gdLst/>
            <a:ahLst/>
            <a:cxnLst/>
            <a:rect l="l" t="t" r="r" b="b"/>
            <a:pathLst>
              <a:path w="135890" h="332739">
                <a:moveTo>
                  <a:pt x="85344" y="76200"/>
                </a:moveTo>
                <a:lnTo>
                  <a:pt x="42672" y="76200"/>
                </a:lnTo>
                <a:lnTo>
                  <a:pt x="42672" y="0"/>
                </a:lnTo>
                <a:lnTo>
                  <a:pt x="85344" y="0"/>
                </a:lnTo>
                <a:lnTo>
                  <a:pt x="85344" y="76200"/>
                </a:lnTo>
                <a:close/>
              </a:path>
              <a:path w="135890" h="332739">
                <a:moveTo>
                  <a:pt x="135636" y="112776"/>
                </a:moveTo>
                <a:lnTo>
                  <a:pt x="0" y="112776"/>
                </a:lnTo>
                <a:lnTo>
                  <a:pt x="0" y="76200"/>
                </a:lnTo>
                <a:lnTo>
                  <a:pt x="135636" y="76200"/>
                </a:lnTo>
                <a:lnTo>
                  <a:pt x="135636" y="112776"/>
                </a:lnTo>
                <a:close/>
              </a:path>
              <a:path w="135890" h="332739">
                <a:moveTo>
                  <a:pt x="135636" y="332232"/>
                </a:moveTo>
                <a:lnTo>
                  <a:pt x="103632" y="332232"/>
                </a:lnTo>
                <a:lnTo>
                  <a:pt x="95916" y="331970"/>
                </a:lnTo>
                <a:lnTo>
                  <a:pt x="57912" y="321564"/>
                </a:lnTo>
                <a:lnTo>
                  <a:pt x="44457" y="284440"/>
                </a:lnTo>
                <a:lnTo>
                  <a:pt x="42672" y="112776"/>
                </a:lnTo>
                <a:lnTo>
                  <a:pt x="85344" y="112776"/>
                </a:lnTo>
                <a:lnTo>
                  <a:pt x="85344" y="277368"/>
                </a:lnTo>
                <a:lnTo>
                  <a:pt x="86868" y="281940"/>
                </a:lnTo>
                <a:lnTo>
                  <a:pt x="86868" y="283464"/>
                </a:lnTo>
                <a:lnTo>
                  <a:pt x="89916" y="289560"/>
                </a:lnTo>
                <a:lnTo>
                  <a:pt x="91440" y="291083"/>
                </a:lnTo>
                <a:lnTo>
                  <a:pt x="97536" y="294131"/>
                </a:lnTo>
                <a:lnTo>
                  <a:pt x="100584" y="294131"/>
                </a:lnTo>
                <a:lnTo>
                  <a:pt x="105156" y="295656"/>
                </a:lnTo>
                <a:lnTo>
                  <a:pt x="135636" y="295656"/>
                </a:lnTo>
                <a:lnTo>
                  <a:pt x="135636" y="3322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830055" y="2606040"/>
            <a:ext cx="43180" cy="52069"/>
          </a:xfrm>
          <a:custGeom>
            <a:avLst/>
            <a:gdLst/>
            <a:ahLst/>
            <a:cxnLst/>
            <a:rect l="l" t="t" r="r" b="b"/>
            <a:pathLst>
              <a:path w="43179" h="52069">
                <a:moveTo>
                  <a:pt x="42672" y="51816"/>
                </a:moveTo>
                <a:lnTo>
                  <a:pt x="0" y="51816"/>
                </a:lnTo>
                <a:lnTo>
                  <a:pt x="0" y="0"/>
                </a:lnTo>
                <a:lnTo>
                  <a:pt x="42672" y="0"/>
                </a:lnTo>
                <a:lnTo>
                  <a:pt x="42672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51391" y="2703576"/>
            <a:ext cx="0" cy="256540"/>
          </a:xfrm>
          <a:custGeom>
            <a:avLst/>
            <a:gdLst/>
            <a:ahLst/>
            <a:cxnLst/>
            <a:rect l="l" t="t" r="r" b="b"/>
            <a:pathLst>
              <a:path h="256539">
                <a:moveTo>
                  <a:pt x="0" y="0"/>
                </a:moveTo>
                <a:lnTo>
                  <a:pt x="0" y="256032"/>
                </a:lnTo>
              </a:path>
            </a:pathLst>
          </a:custGeom>
          <a:ln w="42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924543" y="2697480"/>
            <a:ext cx="248920" cy="268605"/>
          </a:xfrm>
          <a:custGeom>
            <a:avLst/>
            <a:gdLst/>
            <a:ahLst/>
            <a:cxnLst/>
            <a:rect l="l" t="t" r="r" b="b"/>
            <a:pathLst>
              <a:path w="248920" h="268605">
                <a:moveTo>
                  <a:pt x="123444" y="268224"/>
                </a:moveTo>
                <a:lnTo>
                  <a:pt x="82081" y="261794"/>
                </a:lnTo>
                <a:lnTo>
                  <a:pt x="40314" y="237410"/>
                </a:lnTo>
                <a:lnTo>
                  <a:pt x="11858" y="198596"/>
                </a:lnTo>
                <a:lnTo>
                  <a:pt x="2095" y="161353"/>
                </a:lnTo>
                <a:lnTo>
                  <a:pt x="0" y="134112"/>
                </a:lnTo>
                <a:lnTo>
                  <a:pt x="547" y="120419"/>
                </a:lnTo>
                <a:lnTo>
                  <a:pt x="7620" y="80772"/>
                </a:lnTo>
                <a:lnTo>
                  <a:pt x="32004" y="38100"/>
                </a:lnTo>
                <a:lnTo>
                  <a:pt x="70104" y="10667"/>
                </a:lnTo>
                <a:lnTo>
                  <a:pt x="108894" y="595"/>
                </a:lnTo>
                <a:lnTo>
                  <a:pt x="123444" y="0"/>
                </a:lnTo>
                <a:lnTo>
                  <a:pt x="138660" y="595"/>
                </a:lnTo>
                <a:lnTo>
                  <a:pt x="178308" y="10667"/>
                </a:lnTo>
                <a:lnTo>
                  <a:pt x="214930" y="36576"/>
                </a:lnTo>
                <a:lnTo>
                  <a:pt x="123444" y="36576"/>
                </a:lnTo>
                <a:lnTo>
                  <a:pt x="115466" y="36885"/>
                </a:lnTo>
                <a:lnTo>
                  <a:pt x="79438" y="50673"/>
                </a:lnTo>
                <a:lnTo>
                  <a:pt x="53768" y="83462"/>
                </a:lnTo>
                <a:lnTo>
                  <a:pt x="44505" y="122729"/>
                </a:lnTo>
                <a:lnTo>
                  <a:pt x="44196" y="134112"/>
                </a:lnTo>
                <a:lnTo>
                  <a:pt x="44505" y="145256"/>
                </a:lnTo>
                <a:lnTo>
                  <a:pt x="53768" y="184094"/>
                </a:lnTo>
                <a:lnTo>
                  <a:pt x="79438" y="216598"/>
                </a:lnTo>
                <a:lnTo>
                  <a:pt x="115466" y="231100"/>
                </a:lnTo>
                <a:lnTo>
                  <a:pt x="123444" y="231648"/>
                </a:lnTo>
                <a:lnTo>
                  <a:pt x="213533" y="231648"/>
                </a:lnTo>
                <a:lnTo>
                  <a:pt x="208097" y="237410"/>
                </a:lnTo>
                <a:lnTo>
                  <a:pt x="165663" y="261794"/>
                </a:lnTo>
                <a:lnTo>
                  <a:pt x="138660" y="267414"/>
                </a:lnTo>
                <a:lnTo>
                  <a:pt x="123444" y="268224"/>
                </a:lnTo>
                <a:close/>
              </a:path>
              <a:path w="248920" h="268605">
                <a:moveTo>
                  <a:pt x="213533" y="231648"/>
                </a:moveTo>
                <a:lnTo>
                  <a:pt x="123444" y="231648"/>
                </a:lnTo>
                <a:lnTo>
                  <a:pt x="131445" y="231100"/>
                </a:lnTo>
                <a:lnTo>
                  <a:pt x="139446" y="229552"/>
                </a:lnTo>
                <a:lnTo>
                  <a:pt x="174736" y="211383"/>
                </a:lnTo>
                <a:lnTo>
                  <a:pt x="198120" y="175260"/>
                </a:lnTo>
                <a:lnTo>
                  <a:pt x="204216" y="134112"/>
                </a:lnTo>
                <a:lnTo>
                  <a:pt x="203692" y="122729"/>
                </a:lnTo>
                <a:lnTo>
                  <a:pt x="194405" y="83462"/>
                </a:lnTo>
                <a:lnTo>
                  <a:pt x="168783" y="50673"/>
                </a:lnTo>
                <a:lnTo>
                  <a:pt x="131445" y="36885"/>
                </a:lnTo>
                <a:lnTo>
                  <a:pt x="123444" y="36576"/>
                </a:lnTo>
                <a:lnTo>
                  <a:pt x="214930" y="36576"/>
                </a:lnTo>
                <a:lnTo>
                  <a:pt x="235910" y="69389"/>
                </a:lnTo>
                <a:lnTo>
                  <a:pt x="246316" y="106870"/>
                </a:lnTo>
                <a:lnTo>
                  <a:pt x="248411" y="134112"/>
                </a:lnTo>
                <a:lnTo>
                  <a:pt x="247864" y="147804"/>
                </a:lnTo>
                <a:lnTo>
                  <a:pt x="240792" y="187452"/>
                </a:lnTo>
                <a:lnTo>
                  <a:pt x="216408" y="228600"/>
                </a:lnTo>
                <a:lnTo>
                  <a:pt x="213533" y="2316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221723" y="2697479"/>
            <a:ext cx="212090" cy="262255"/>
          </a:xfrm>
          <a:custGeom>
            <a:avLst/>
            <a:gdLst/>
            <a:ahLst/>
            <a:cxnLst/>
            <a:rect l="l" t="t" r="r" b="b"/>
            <a:pathLst>
              <a:path w="212090" h="262255">
                <a:moveTo>
                  <a:pt x="78436" y="45720"/>
                </a:moveTo>
                <a:lnTo>
                  <a:pt x="41148" y="45720"/>
                </a:lnTo>
                <a:lnTo>
                  <a:pt x="56602" y="25717"/>
                </a:lnTo>
                <a:lnTo>
                  <a:pt x="75628" y="11430"/>
                </a:lnTo>
                <a:lnTo>
                  <a:pt x="98369" y="2857"/>
                </a:lnTo>
                <a:lnTo>
                  <a:pt x="124968" y="0"/>
                </a:lnTo>
                <a:lnTo>
                  <a:pt x="136969" y="309"/>
                </a:lnTo>
                <a:lnTo>
                  <a:pt x="174688" y="9834"/>
                </a:lnTo>
                <a:lnTo>
                  <a:pt x="193548" y="25908"/>
                </a:lnTo>
                <a:lnTo>
                  <a:pt x="198715" y="32146"/>
                </a:lnTo>
                <a:lnTo>
                  <a:pt x="201316" y="36576"/>
                </a:lnTo>
                <a:lnTo>
                  <a:pt x="118872" y="36576"/>
                </a:lnTo>
                <a:lnTo>
                  <a:pt x="109132" y="36885"/>
                </a:lnTo>
                <a:lnTo>
                  <a:pt x="100393" y="37909"/>
                </a:lnTo>
                <a:lnTo>
                  <a:pt x="92511" y="39790"/>
                </a:lnTo>
                <a:lnTo>
                  <a:pt x="85344" y="42672"/>
                </a:lnTo>
                <a:lnTo>
                  <a:pt x="78771" y="45505"/>
                </a:lnTo>
                <a:lnTo>
                  <a:pt x="78436" y="45720"/>
                </a:lnTo>
                <a:close/>
              </a:path>
              <a:path w="212090" h="262255">
                <a:moveTo>
                  <a:pt x="42672" y="262127"/>
                </a:moveTo>
                <a:lnTo>
                  <a:pt x="0" y="262127"/>
                </a:lnTo>
                <a:lnTo>
                  <a:pt x="0" y="6096"/>
                </a:lnTo>
                <a:lnTo>
                  <a:pt x="41148" y="6096"/>
                </a:lnTo>
                <a:lnTo>
                  <a:pt x="41148" y="45720"/>
                </a:lnTo>
                <a:lnTo>
                  <a:pt x="78436" y="45720"/>
                </a:lnTo>
                <a:lnTo>
                  <a:pt x="50053" y="77009"/>
                </a:lnTo>
                <a:lnTo>
                  <a:pt x="42672" y="115824"/>
                </a:lnTo>
                <a:lnTo>
                  <a:pt x="42672" y="262127"/>
                </a:lnTo>
                <a:close/>
              </a:path>
              <a:path w="212090" h="262255">
                <a:moveTo>
                  <a:pt x="211836" y="262127"/>
                </a:moveTo>
                <a:lnTo>
                  <a:pt x="169164" y="262127"/>
                </a:lnTo>
                <a:lnTo>
                  <a:pt x="169164" y="88392"/>
                </a:lnTo>
                <a:lnTo>
                  <a:pt x="168306" y="76652"/>
                </a:lnTo>
                <a:lnTo>
                  <a:pt x="148018" y="44291"/>
                </a:lnTo>
                <a:lnTo>
                  <a:pt x="118872" y="36576"/>
                </a:lnTo>
                <a:lnTo>
                  <a:pt x="201316" y="36576"/>
                </a:lnTo>
                <a:lnTo>
                  <a:pt x="211574" y="82938"/>
                </a:lnTo>
                <a:lnTo>
                  <a:pt x="211716" y="88392"/>
                </a:lnTo>
                <a:lnTo>
                  <a:pt x="211836" y="262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462516" y="2596895"/>
            <a:ext cx="108585" cy="460375"/>
          </a:xfrm>
          <a:custGeom>
            <a:avLst/>
            <a:gdLst/>
            <a:ahLst/>
            <a:cxnLst/>
            <a:rect l="l" t="t" r="r" b="b"/>
            <a:pathLst>
              <a:path w="108584" h="460375">
                <a:moveTo>
                  <a:pt x="30480" y="460248"/>
                </a:moveTo>
                <a:lnTo>
                  <a:pt x="0" y="460248"/>
                </a:lnTo>
                <a:lnTo>
                  <a:pt x="15978" y="431911"/>
                </a:lnTo>
                <a:lnTo>
                  <a:pt x="29527" y="403860"/>
                </a:lnTo>
                <a:lnTo>
                  <a:pt x="48768" y="347472"/>
                </a:lnTo>
                <a:lnTo>
                  <a:pt x="60388" y="290703"/>
                </a:lnTo>
                <a:lnTo>
                  <a:pt x="64008" y="231648"/>
                </a:lnTo>
                <a:lnTo>
                  <a:pt x="63126" y="201072"/>
                </a:lnTo>
                <a:lnTo>
                  <a:pt x="55649" y="141636"/>
                </a:lnTo>
                <a:lnTo>
                  <a:pt x="40505" y="84439"/>
                </a:lnTo>
                <a:lnTo>
                  <a:pt x="15978" y="28336"/>
                </a:lnTo>
                <a:lnTo>
                  <a:pt x="0" y="0"/>
                </a:lnTo>
                <a:lnTo>
                  <a:pt x="30480" y="0"/>
                </a:lnTo>
                <a:lnTo>
                  <a:pt x="39338" y="13715"/>
                </a:lnTo>
                <a:lnTo>
                  <a:pt x="47625" y="27432"/>
                </a:lnTo>
                <a:lnTo>
                  <a:pt x="55340" y="41148"/>
                </a:lnTo>
                <a:lnTo>
                  <a:pt x="62484" y="54864"/>
                </a:lnTo>
                <a:lnTo>
                  <a:pt x="69937" y="68603"/>
                </a:lnTo>
                <a:lnTo>
                  <a:pt x="76390" y="82486"/>
                </a:lnTo>
                <a:lnTo>
                  <a:pt x="81986" y="96654"/>
                </a:lnTo>
                <a:lnTo>
                  <a:pt x="86868" y="111252"/>
                </a:lnTo>
                <a:lnTo>
                  <a:pt x="92059" y="125229"/>
                </a:lnTo>
                <a:lnTo>
                  <a:pt x="103632" y="169164"/>
                </a:lnTo>
                <a:lnTo>
                  <a:pt x="107918" y="215669"/>
                </a:lnTo>
                <a:lnTo>
                  <a:pt x="108204" y="231648"/>
                </a:lnTo>
                <a:lnTo>
                  <a:pt x="107037" y="261127"/>
                </a:lnTo>
                <a:lnTo>
                  <a:pt x="97274" y="319516"/>
                </a:lnTo>
                <a:lnTo>
                  <a:pt x="77843" y="378166"/>
                </a:lnTo>
                <a:lnTo>
                  <a:pt x="48744" y="433649"/>
                </a:lnTo>
                <a:lnTo>
                  <a:pt x="30480" y="460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65776" y="4354067"/>
            <a:ext cx="234950" cy="256540"/>
          </a:xfrm>
          <a:custGeom>
            <a:avLst/>
            <a:gdLst/>
            <a:ahLst/>
            <a:cxnLst/>
            <a:rect l="l" t="t" r="r" b="b"/>
            <a:pathLst>
              <a:path w="234950" h="256539">
                <a:moveTo>
                  <a:pt x="234696" y="256032"/>
                </a:moveTo>
                <a:lnTo>
                  <a:pt x="0" y="256032"/>
                </a:lnTo>
                <a:lnTo>
                  <a:pt x="0" y="202692"/>
                </a:lnTo>
                <a:lnTo>
                  <a:pt x="132588" y="53340"/>
                </a:lnTo>
                <a:lnTo>
                  <a:pt x="9144" y="53340"/>
                </a:lnTo>
                <a:lnTo>
                  <a:pt x="9144" y="0"/>
                </a:lnTo>
                <a:lnTo>
                  <a:pt x="225552" y="0"/>
                </a:lnTo>
                <a:lnTo>
                  <a:pt x="225552" y="53340"/>
                </a:lnTo>
                <a:lnTo>
                  <a:pt x="92964" y="202692"/>
                </a:lnTo>
                <a:lnTo>
                  <a:pt x="234696" y="202692"/>
                </a:lnTo>
                <a:lnTo>
                  <a:pt x="234696" y="256032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337048" y="4475226"/>
            <a:ext cx="151130" cy="0"/>
          </a:xfrm>
          <a:custGeom>
            <a:avLst/>
            <a:gdLst/>
            <a:ahLst/>
            <a:cxnLst/>
            <a:rect l="l" t="t" r="r" b="b"/>
            <a:pathLst>
              <a:path w="151129">
                <a:moveTo>
                  <a:pt x="0" y="0"/>
                </a:moveTo>
                <a:lnTo>
                  <a:pt x="150875" y="0"/>
                </a:lnTo>
              </a:path>
            </a:pathLst>
          </a:custGeom>
          <a:ln w="62483">
            <a:solidFill>
              <a:srgbClr val="00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527548" y="4346447"/>
            <a:ext cx="238125" cy="269875"/>
          </a:xfrm>
          <a:custGeom>
            <a:avLst/>
            <a:gdLst/>
            <a:ahLst/>
            <a:cxnLst/>
            <a:rect l="l" t="t" r="r" b="b"/>
            <a:pathLst>
              <a:path w="238125" h="269875">
                <a:moveTo>
                  <a:pt x="227759" y="222503"/>
                </a:moveTo>
                <a:lnTo>
                  <a:pt x="131064" y="222503"/>
                </a:lnTo>
                <a:lnTo>
                  <a:pt x="137160" y="220979"/>
                </a:lnTo>
                <a:lnTo>
                  <a:pt x="146304" y="217931"/>
                </a:lnTo>
                <a:lnTo>
                  <a:pt x="150876" y="214883"/>
                </a:lnTo>
                <a:lnTo>
                  <a:pt x="155448" y="213359"/>
                </a:lnTo>
                <a:lnTo>
                  <a:pt x="160020" y="210311"/>
                </a:lnTo>
                <a:lnTo>
                  <a:pt x="166116" y="201167"/>
                </a:lnTo>
                <a:lnTo>
                  <a:pt x="167640" y="196595"/>
                </a:lnTo>
                <a:lnTo>
                  <a:pt x="167640" y="190499"/>
                </a:lnTo>
                <a:lnTo>
                  <a:pt x="134874" y="162448"/>
                </a:lnTo>
                <a:lnTo>
                  <a:pt x="86868" y="150875"/>
                </a:lnTo>
                <a:lnTo>
                  <a:pt x="79105" y="148589"/>
                </a:lnTo>
                <a:lnTo>
                  <a:pt x="64150" y="144017"/>
                </a:lnTo>
                <a:lnTo>
                  <a:pt x="56388" y="141731"/>
                </a:lnTo>
                <a:lnTo>
                  <a:pt x="49553" y="139398"/>
                </a:lnTo>
                <a:lnTo>
                  <a:pt x="15906" y="116681"/>
                </a:lnTo>
                <a:lnTo>
                  <a:pt x="6096" y="82295"/>
                </a:lnTo>
                <a:lnTo>
                  <a:pt x="6667" y="70294"/>
                </a:lnTo>
                <a:lnTo>
                  <a:pt x="20359" y="33694"/>
                </a:lnTo>
                <a:lnTo>
                  <a:pt x="58102" y="8762"/>
                </a:lnTo>
                <a:lnTo>
                  <a:pt x="96774" y="952"/>
                </a:lnTo>
                <a:lnTo>
                  <a:pt x="117348" y="0"/>
                </a:lnTo>
                <a:lnTo>
                  <a:pt x="127635" y="285"/>
                </a:lnTo>
                <a:lnTo>
                  <a:pt x="167616" y="6262"/>
                </a:lnTo>
                <a:lnTo>
                  <a:pt x="207645" y="28574"/>
                </a:lnTo>
                <a:lnTo>
                  <a:pt x="221735" y="47243"/>
                </a:lnTo>
                <a:lnTo>
                  <a:pt x="102108" y="47243"/>
                </a:lnTo>
                <a:lnTo>
                  <a:pt x="92964" y="50291"/>
                </a:lnTo>
                <a:lnTo>
                  <a:pt x="89916" y="51815"/>
                </a:lnTo>
                <a:lnTo>
                  <a:pt x="85344" y="53339"/>
                </a:lnTo>
                <a:lnTo>
                  <a:pt x="82296" y="54863"/>
                </a:lnTo>
                <a:lnTo>
                  <a:pt x="76200" y="60959"/>
                </a:lnTo>
                <a:lnTo>
                  <a:pt x="76200" y="77723"/>
                </a:lnTo>
                <a:lnTo>
                  <a:pt x="112966" y="99631"/>
                </a:lnTo>
                <a:lnTo>
                  <a:pt x="126492" y="102107"/>
                </a:lnTo>
                <a:lnTo>
                  <a:pt x="133588" y="104155"/>
                </a:lnTo>
                <a:lnTo>
                  <a:pt x="148351" y="107680"/>
                </a:lnTo>
                <a:lnTo>
                  <a:pt x="155448" y="109727"/>
                </a:lnTo>
                <a:lnTo>
                  <a:pt x="163210" y="111132"/>
                </a:lnTo>
                <a:lnTo>
                  <a:pt x="199453" y="123062"/>
                </a:lnTo>
                <a:lnTo>
                  <a:pt x="230123" y="150875"/>
                </a:lnTo>
                <a:lnTo>
                  <a:pt x="237649" y="179831"/>
                </a:lnTo>
                <a:lnTo>
                  <a:pt x="237644" y="182832"/>
                </a:lnTo>
                <a:lnTo>
                  <a:pt x="237022" y="192071"/>
                </a:lnTo>
                <a:lnTo>
                  <a:pt x="236900" y="193547"/>
                </a:lnTo>
                <a:lnTo>
                  <a:pt x="234696" y="204406"/>
                </a:lnTo>
                <a:lnTo>
                  <a:pt x="231314" y="214574"/>
                </a:lnTo>
                <a:lnTo>
                  <a:pt x="227759" y="222503"/>
                </a:lnTo>
                <a:close/>
              </a:path>
              <a:path w="238125" h="269875">
                <a:moveTo>
                  <a:pt x="231647" y="82295"/>
                </a:moveTo>
                <a:lnTo>
                  <a:pt x="164592" y="82295"/>
                </a:lnTo>
                <a:lnTo>
                  <a:pt x="162829" y="72866"/>
                </a:lnTo>
                <a:lnTo>
                  <a:pt x="159639" y="65150"/>
                </a:lnTo>
                <a:lnTo>
                  <a:pt x="124682" y="47791"/>
                </a:lnTo>
                <a:lnTo>
                  <a:pt x="115824" y="47243"/>
                </a:lnTo>
                <a:lnTo>
                  <a:pt x="221735" y="47243"/>
                </a:lnTo>
                <a:lnTo>
                  <a:pt x="223718" y="51220"/>
                </a:lnTo>
                <a:lnTo>
                  <a:pt x="227266" y="60769"/>
                </a:lnTo>
                <a:lnTo>
                  <a:pt x="229957" y="71175"/>
                </a:lnTo>
                <a:lnTo>
                  <a:pt x="231647" y="82295"/>
                </a:lnTo>
                <a:close/>
              </a:path>
              <a:path w="238125" h="269875">
                <a:moveTo>
                  <a:pt x="120396" y="269747"/>
                </a:moveTo>
                <a:lnTo>
                  <a:pt x="76200" y="265175"/>
                </a:lnTo>
                <a:lnTo>
                  <a:pt x="38100" y="249935"/>
                </a:lnTo>
                <a:lnTo>
                  <a:pt x="10668" y="222503"/>
                </a:lnTo>
                <a:lnTo>
                  <a:pt x="0" y="179831"/>
                </a:lnTo>
                <a:lnTo>
                  <a:pt x="67056" y="179831"/>
                </a:lnTo>
                <a:lnTo>
                  <a:pt x="67056" y="187451"/>
                </a:lnTo>
                <a:lnTo>
                  <a:pt x="68580" y="193547"/>
                </a:lnTo>
                <a:lnTo>
                  <a:pt x="71628" y="199643"/>
                </a:lnTo>
                <a:lnTo>
                  <a:pt x="77724" y="208787"/>
                </a:lnTo>
                <a:lnTo>
                  <a:pt x="83820" y="211835"/>
                </a:lnTo>
                <a:lnTo>
                  <a:pt x="88392" y="216407"/>
                </a:lnTo>
                <a:lnTo>
                  <a:pt x="106680" y="220979"/>
                </a:lnTo>
                <a:lnTo>
                  <a:pt x="114300" y="222503"/>
                </a:lnTo>
                <a:lnTo>
                  <a:pt x="227759" y="222503"/>
                </a:lnTo>
                <a:lnTo>
                  <a:pt x="227076" y="224027"/>
                </a:lnTo>
                <a:lnTo>
                  <a:pt x="192000" y="255746"/>
                </a:lnTo>
                <a:lnTo>
                  <a:pt x="152542" y="267176"/>
                </a:lnTo>
                <a:lnTo>
                  <a:pt x="130921" y="269462"/>
                </a:lnTo>
                <a:lnTo>
                  <a:pt x="120396" y="269747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797295" y="4346448"/>
            <a:ext cx="253365" cy="269875"/>
          </a:xfrm>
          <a:custGeom>
            <a:avLst/>
            <a:gdLst/>
            <a:ahLst/>
            <a:cxnLst/>
            <a:rect l="l" t="t" r="r" b="b"/>
            <a:pathLst>
              <a:path w="253364" h="269875">
                <a:moveTo>
                  <a:pt x="129540" y="269747"/>
                </a:moveTo>
                <a:lnTo>
                  <a:pt x="88820" y="264604"/>
                </a:lnTo>
                <a:lnTo>
                  <a:pt x="44481" y="241530"/>
                </a:lnTo>
                <a:lnTo>
                  <a:pt x="14263" y="203168"/>
                </a:lnTo>
                <a:lnTo>
                  <a:pt x="2286" y="166497"/>
                </a:lnTo>
                <a:lnTo>
                  <a:pt x="0" y="138684"/>
                </a:lnTo>
                <a:lnTo>
                  <a:pt x="571" y="124110"/>
                </a:lnTo>
                <a:lnTo>
                  <a:pt x="9144" y="83820"/>
                </a:lnTo>
                <a:lnTo>
                  <a:pt x="26074" y="49315"/>
                </a:lnTo>
                <a:lnTo>
                  <a:pt x="63531" y="16049"/>
                </a:lnTo>
                <a:lnTo>
                  <a:pt x="101155" y="2476"/>
                </a:lnTo>
                <a:lnTo>
                  <a:pt x="131064" y="0"/>
                </a:lnTo>
                <a:lnTo>
                  <a:pt x="142255" y="309"/>
                </a:lnTo>
                <a:lnTo>
                  <a:pt x="185261" y="9810"/>
                </a:lnTo>
                <a:lnTo>
                  <a:pt x="219551" y="30646"/>
                </a:lnTo>
                <a:lnTo>
                  <a:pt x="238232" y="53340"/>
                </a:lnTo>
                <a:lnTo>
                  <a:pt x="129540" y="53340"/>
                </a:lnTo>
                <a:lnTo>
                  <a:pt x="121824" y="53887"/>
                </a:lnTo>
                <a:lnTo>
                  <a:pt x="87534" y="75104"/>
                </a:lnTo>
                <a:lnTo>
                  <a:pt x="72032" y="115300"/>
                </a:lnTo>
                <a:lnTo>
                  <a:pt x="70104" y="137160"/>
                </a:lnTo>
                <a:lnTo>
                  <a:pt x="70365" y="144018"/>
                </a:lnTo>
                <a:lnTo>
                  <a:pt x="79152" y="185380"/>
                </a:lnTo>
                <a:lnTo>
                  <a:pt x="106584" y="213431"/>
                </a:lnTo>
                <a:lnTo>
                  <a:pt x="128016" y="217932"/>
                </a:lnTo>
                <a:lnTo>
                  <a:pt x="234814" y="217932"/>
                </a:lnTo>
                <a:lnTo>
                  <a:pt x="227909" y="228695"/>
                </a:lnTo>
                <a:lnTo>
                  <a:pt x="213360" y="243840"/>
                </a:lnTo>
                <a:lnTo>
                  <a:pt x="195333" y="254960"/>
                </a:lnTo>
                <a:lnTo>
                  <a:pt x="175450" y="263080"/>
                </a:lnTo>
                <a:lnTo>
                  <a:pt x="153566" y="268057"/>
                </a:lnTo>
                <a:lnTo>
                  <a:pt x="129540" y="269747"/>
                </a:lnTo>
                <a:close/>
              </a:path>
              <a:path w="253364" h="269875">
                <a:moveTo>
                  <a:pt x="251460" y="97536"/>
                </a:moveTo>
                <a:lnTo>
                  <a:pt x="182880" y="97536"/>
                </a:lnTo>
                <a:lnTo>
                  <a:pt x="176903" y="78414"/>
                </a:lnTo>
                <a:lnTo>
                  <a:pt x="165925" y="64579"/>
                </a:lnTo>
                <a:lnTo>
                  <a:pt x="150090" y="56173"/>
                </a:lnTo>
                <a:lnTo>
                  <a:pt x="129540" y="53340"/>
                </a:lnTo>
                <a:lnTo>
                  <a:pt x="238232" y="53340"/>
                </a:lnTo>
                <a:lnTo>
                  <a:pt x="239268" y="54864"/>
                </a:lnTo>
                <a:lnTo>
                  <a:pt x="244173" y="64317"/>
                </a:lnTo>
                <a:lnTo>
                  <a:pt x="247650" y="74485"/>
                </a:lnTo>
                <a:lnTo>
                  <a:pt x="249983" y="85510"/>
                </a:lnTo>
                <a:lnTo>
                  <a:pt x="251460" y="97536"/>
                </a:lnTo>
                <a:close/>
              </a:path>
              <a:path w="253364" h="269875">
                <a:moveTo>
                  <a:pt x="234814" y="217932"/>
                </a:moveTo>
                <a:lnTo>
                  <a:pt x="128016" y="217932"/>
                </a:lnTo>
                <a:lnTo>
                  <a:pt x="140636" y="217074"/>
                </a:lnTo>
                <a:lnTo>
                  <a:pt x="151257" y="214503"/>
                </a:lnTo>
                <a:lnTo>
                  <a:pt x="178879" y="187452"/>
                </a:lnTo>
                <a:lnTo>
                  <a:pt x="184404" y="166116"/>
                </a:lnTo>
                <a:lnTo>
                  <a:pt x="252984" y="166116"/>
                </a:lnTo>
                <a:lnTo>
                  <a:pt x="247864" y="189833"/>
                </a:lnTo>
                <a:lnTo>
                  <a:pt x="239458" y="210693"/>
                </a:lnTo>
                <a:lnTo>
                  <a:pt x="234814" y="217932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082283" y="4346448"/>
            <a:ext cx="266700" cy="269875"/>
          </a:xfrm>
          <a:custGeom>
            <a:avLst/>
            <a:gdLst/>
            <a:ahLst/>
            <a:cxnLst/>
            <a:rect l="l" t="t" r="r" b="b"/>
            <a:pathLst>
              <a:path w="266700" h="269875">
                <a:moveTo>
                  <a:pt x="132588" y="269748"/>
                </a:moveTo>
                <a:lnTo>
                  <a:pt x="90582" y="264604"/>
                </a:lnTo>
                <a:lnTo>
                  <a:pt x="54864" y="249174"/>
                </a:lnTo>
                <a:lnTo>
                  <a:pt x="20574" y="213550"/>
                </a:lnTo>
                <a:lnTo>
                  <a:pt x="5143" y="177641"/>
                </a:lnTo>
                <a:lnTo>
                  <a:pt x="0" y="135636"/>
                </a:lnTo>
                <a:lnTo>
                  <a:pt x="571" y="120181"/>
                </a:lnTo>
                <a:lnTo>
                  <a:pt x="9144" y="79248"/>
                </a:lnTo>
                <a:lnTo>
                  <a:pt x="28003" y="46029"/>
                </a:lnTo>
                <a:lnTo>
                  <a:pt x="65722" y="15144"/>
                </a:lnTo>
                <a:lnTo>
                  <a:pt x="104013" y="2286"/>
                </a:lnTo>
                <a:lnTo>
                  <a:pt x="132588" y="0"/>
                </a:lnTo>
                <a:lnTo>
                  <a:pt x="147161" y="571"/>
                </a:lnTo>
                <a:lnTo>
                  <a:pt x="187452" y="9144"/>
                </a:lnTo>
                <a:lnTo>
                  <a:pt x="220670" y="28860"/>
                </a:lnTo>
                <a:lnTo>
                  <a:pt x="242831" y="53340"/>
                </a:lnTo>
                <a:lnTo>
                  <a:pt x="132588" y="53340"/>
                </a:lnTo>
                <a:lnTo>
                  <a:pt x="123753" y="53887"/>
                </a:lnTo>
                <a:lnTo>
                  <a:pt x="86891" y="73818"/>
                </a:lnTo>
                <a:lnTo>
                  <a:pt x="73152" y="105156"/>
                </a:lnTo>
                <a:lnTo>
                  <a:pt x="71389" y="112918"/>
                </a:lnTo>
                <a:lnTo>
                  <a:pt x="70485" y="120396"/>
                </a:lnTo>
                <a:lnTo>
                  <a:pt x="70151" y="127873"/>
                </a:lnTo>
                <a:lnTo>
                  <a:pt x="70151" y="143613"/>
                </a:lnTo>
                <a:lnTo>
                  <a:pt x="70485" y="151447"/>
                </a:lnTo>
                <a:lnTo>
                  <a:pt x="71389" y="158996"/>
                </a:lnTo>
                <a:lnTo>
                  <a:pt x="73152" y="166116"/>
                </a:lnTo>
                <a:lnTo>
                  <a:pt x="74580" y="172950"/>
                </a:lnTo>
                <a:lnTo>
                  <a:pt x="96654" y="206597"/>
                </a:lnTo>
                <a:lnTo>
                  <a:pt x="132588" y="217932"/>
                </a:lnTo>
                <a:lnTo>
                  <a:pt x="241785" y="217932"/>
                </a:lnTo>
                <a:lnTo>
                  <a:pt x="237815" y="223718"/>
                </a:lnTo>
                <a:lnTo>
                  <a:pt x="199477" y="255460"/>
                </a:lnTo>
                <a:lnTo>
                  <a:pt x="161163" y="267462"/>
                </a:lnTo>
                <a:lnTo>
                  <a:pt x="147161" y="269176"/>
                </a:lnTo>
                <a:lnTo>
                  <a:pt x="132588" y="269748"/>
                </a:lnTo>
                <a:close/>
              </a:path>
              <a:path w="266700" h="269875">
                <a:moveTo>
                  <a:pt x="241785" y="217932"/>
                </a:moveTo>
                <a:lnTo>
                  <a:pt x="132588" y="217932"/>
                </a:lnTo>
                <a:lnTo>
                  <a:pt x="141422" y="217384"/>
                </a:lnTo>
                <a:lnTo>
                  <a:pt x="149542" y="215836"/>
                </a:lnTo>
                <a:lnTo>
                  <a:pt x="182880" y="192024"/>
                </a:lnTo>
                <a:lnTo>
                  <a:pt x="195643" y="151447"/>
                </a:lnTo>
                <a:lnTo>
                  <a:pt x="196596" y="135636"/>
                </a:lnTo>
                <a:lnTo>
                  <a:pt x="196334" y="127873"/>
                </a:lnTo>
                <a:lnTo>
                  <a:pt x="186047" y="85224"/>
                </a:lnTo>
                <a:lnTo>
                  <a:pt x="156805" y="57840"/>
                </a:lnTo>
                <a:lnTo>
                  <a:pt x="132588" y="53340"/>
                </a:lnTo>
                <a:lnTo>
                  <a:pt x="242831" y="53340"/>
                </a:lnTo>
                <a:lnTo>
                  <a:pt x="260913" y="92130"/>
                </a:lnTo>
                <a:lnTo>
                  <a:pt x="266700" y="135636"/>
                </a:lnTo>
                <a:lnTo>
                  <a:pt x="266104" y="150209"/>
                </a:lnTo>
                <a:lnTo>
                  <a:pt x="256032" y="190500"/>
                </a:lnTo>
                <a:lnTo>
                  <a:pt x="244792" y="213550"/>
                </a:lnTo>
                <a:lnTo>
                  <a:pt x="241785" y="217932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391655" y="4346447"/>
            <a:ext cx="165100" cy="264160"/>
          </a:xfrm>
          <a:custGeom>
            <a:avLst/>
            <a:gdLst/>
            <a:ahLst/>
            <a:cxnLst/>
            <a:rect l="l" t="t" r="r" b="b"/>
            <a:pathLst>
              <a:path w="165100" h="264160">
                <a:moveTo>
                  <a:pt x="164592" y="54864"/>
                </a:moveTo>
                <a:lnTo>
                  <a:pt x="68580" y="54864"/>
                </a:lnTo>
                <a:lnTo>
                  <a:pt x="71127" y="49149"/>
                </a:lnTo>
                <a:lnTo>
                  <a:pt x="95130" y="18930"/>
                </a:lnTo>
                <a:lnTo>
                  <a:pt x="123444" y="4572"/>
                </a:lnTo>
                <a:lnTo>
                  <a:pt x="130063" y="2571"/>
                </a:lnTo>
                <a:lnTo>
                  <a:pt x="136398" y="1143"/>
                </a:lnTo>
                <a:lnTo>
                  <a:pt x="142732" y="285"/>
                </a:lnTo>
                <a:lnTo>
                  <a:pt x="149352" y="0"/>
                </a:lnTo>
                <a:lnTo>
                  <a:pt x="153924" y="0"/>
                </a:lnTo>
                <a:lnTo>
                  <a:pt x="160020" y="1524"/>
                </a:lnTo>
                <a:lnTo>
                  <a:pt x="164592" y="3048"/>
                </a:lnTo>
                <a:lnTo>
                  <a:pt x="164592" y="54864"/>
                </a:lnTo>
                <a:close/>
              </a:path>
              <a:path w="165100" h="264160">
                <a:moveTo>
                  <a:pt x="70104" y="263651"/>
                </a:moveTo>
                <a:lnTo>
                  <a:pt x="0" y="263651"/>
                </a:lnTo>
                <a:lnTo>
                  <a:pt x="0" y="7620"/>
                </a:lnTo>
                <a:lnTo>
                  <a:pt x="67056" y="7620"/>
                </a:lnTo>
                <a:lnTo>
                  <a:pt x="67056" y="54864"/>
                </a:lnTo>
                <a:lnTo>
                  <a:pt x="164592" y="54864"/>
                </a:lnTo>
                <a:lnTo>
                  <a:pt x="164592" y="65532"/>
                </a:lnTo>
                <a:lnTo>
                  <a:pt x="140208" y="65532"/>
                </a:lnTo>
                <a:lnTo>
                  <a:pt x="130468" y="65841"/>
                </a:lnTo>
                <a:lnTo>
                  <a:pt x="94869" y="79629"/>
                </a:lnTo>
                <a:lnTo>
                  <a:pt x="74676" y="115824"/>
                </a:lnTo>
                <a:lnTo>
                  <a:pt x="72675" y="122967"/>
                </a:lnTo>
                <a:lnTo>
                  <a:pt x="71247" y="130683"/>
                </a:lnTo>
                <a:lnTo>
                  <a:pt x="70389" y="138969"/>
                </a:lnTo>
                <a:lnTo>
                  <a:pt x="70104" y="147828"/>
                </a:lnTo>
                <a:lnTo>
                  <a:pt x="70104" y="263651"/>
                </a:lnTo>
                <a:close/>
              </a:path>
              <a:path w="165100" h="264160">
                <a:moveTo>
                  <a:pt x="164592" y="68580"/>
                </a:moveTo>
                <a:lnTo>
                  <a:pt x="161544" y="67056"/>
                </a:lnTo>
                <a:lnTo>
                  <a:pt x="158496" y="67056"/>
                </a:lnTo>
                <a:lnTo>
                  <a:pt x="153924" y="65532"/>
                </a:lnTo>
                <a:lnTo>
                  <a:pt x="164592" y="65532"/>
                </a:lnTo>
                <a:lnTo>
                  <a:pt x="164592" y="6858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563868" y="4346447"/>
            <a:ext cx="255270" cy="269875"/>
          </a:xfrm>
          <a:custGeom>
            <a:avLst/>
            <a:gdLst/>
            <a:ahLst/>
            <a:cxnLst/>
            <a:rect l="l" t="t" r="r" b="b"/>
            <a:pathLst>
              <a:path w="255270" h="269875">
                <a:moveTo>
                  <a:pt x="129540" y="269748"/>
                </a:moveTo>
                <a:lnTo>
                  <a:pt x="88177" y="264604"/>
                </a:lnTo>
                <a:lnTo>
                  <a:pt x="53340" y="248031"/>
                </a:lnTo>
                <a:lnTo>
                  <a:pt x="19812" y="212979"/>
                </a:lnTo>
                <a:lnTo>
                  <a:pt x="5143" y="177641"/>
                </a:lnTo>
                <a:lnTo>
                  <a:pt x="0" y="135636"/>
                </a:lnTo>
                <a:lnTo>
                  <a:pt x="571" y="121300"/>
                </a:lnTo>
                <a:lnTo>
                  <a:pt x="9144" y="82296"/>
                </a:lnTo>
                <a:lnTo>
                  <a:pt x="27360" y="48434"/>
                </a:lnTo>
                <a:lnTo>
                  <a:pt x="65698" y="16049"/>
                </a:lnTo>
                <a:lnTo>
                  <a:pt x="102489" y="2476"/>
                </a:lnTo>
                <a:lnTo>
                  <a:pt x="129540" y="0"/>
                </a:lnTo>
                <a:lnTo>
                  <a:pt x="145875" y="833"/>
                </a:lnTo>
                <a:lnTo>
                  <a:pt x="187452" y="12192"/>
                </a:lnTo>
                <a:lnTo>
                  <a:pt x="218527" y="36623"/>
                </a:lnTo>
                <a:lnTo>
                  <a:pt x="231256" y="53340"/>
                </a:lnTo>
                <a:lnTo>
                  <a:pt x="128016" y="53340"/>
                </a:lnTo>
                <a:lnTo>
                  <a:pt x="120300" y="53649"/>
                </a:lnTo>
                <a:lnTo>
                  <a:pt x="113157" y="54673"/>
                </a:lnTo>
                <a:lnTo>
                  <a:pt x="106584" y="56554"/>
                </a:lnTo>
                <a:lnTo>
                  <a:pt x="100584" y="59436"/>
                </a:lnTo>
                <a:lnTo>
                  <a:pt x="92964" y="62484"/>
                </a:lnTo>
                <a:lnTo>
                  <a:pt x="86868" y="67056"/>
                </a:lnTo>
                <a:lnTo>
                  <a:pt x="77724" y="79248"/>
                </a:lnTo>
                <a:lnTo>
                  <a:pt x="74676" y="85344"/>
                </a:lnTo>
                <a:lnTo>
                  <a:pt x="70104" y="103632"/>
                </a:lnTo>
                <a:lnTo>
                  <a:pt x="70104" y="108204"/>
                </a:lnTo>
                <a:lnTo>
                  <a:pt x="252596" y="108204"/>
                </a:lnTo>
                <a:lnTo>
                  <a:pt x="252793" y="109108"/>
                </a:lnTo>
                <a:lnTo>
                  <a:pt x="254508" y="123063"/>
                </a:lnTo>
                <a:lnTo>
                  <a:pt x="255079" y="137588"/>
                </a:lnTo>
                <a:lnTo>
                  <a:pt x="254508" y="152400"/>
                </a:lnTo>
                <a:lnTo>
                  <a:pt x="70104" y="152400"/>
                </a:lnTo>
                <a:lnTo>
                  <a:pt x="71223" y="168402"/>
                </a:lnTo>
                <a:lnTo>
                  <a:pt x="95726" y="209573"/>
                </a:lnTo>
                <a:lnTo>
                  <a:pt x="132588" y="217932"/>
                </a:lnTo>
                <a:lnTo>
                  <a:pt x="234825" y="217932"/>
                </a:lnTo>
                <a:lnTo>
                  <a:pt x="231607" y="223504"/>
                </a:lnTo>
                <a:lnTo>
                  <a:pt x="188475" y="258818"/>
                </a:lnTo>
                <a:lnTo>
                  <a:pt x="151280" y="268581"/>
                </a:lnTo>
                <a:lnTo>
                  <a:pt x="129540" y="269748"/>
                </a:lnTo>
                <a:close/>
              </a:path>
              <a:path w="255270" h="269875">
                <a:moveTo>
                  <a:pt x="252596" y="108204"/>
                </a:moveTo>
                <a:lnTo>
                  <a:pt x="184404" y="108204"/>
                </a:lnTo>
                <a:lnTo>
                  <a:pt x="181546" y="95345"/>
                </a:lnTo>
                <a:lnTo>
                  <a:pt x="177546" y="84201"/>
                </a:lnTo>
                <a:lnTo>
                  <a:pt x="150495" y="56769"/>
                </a:lnTo>
                <a:lnTo>
                  <a:pt x="128016" y="53340"/>
                </a:lnTo>
                <a:lnTo>
                  <a:pt x="231256" y="53340"/>
                </a:lnTo>
                <a:lnTo>
                  <a:pt x="234505" y="58078"/>
                </a:lnTo>
                <a:lnTo>
                  <a:pt x="240792" y="69913"/>
                </a:lnTo>
                <a:lnTo>
                  <a:pt x="245935" y="82605"/>
                </a:lnTo>
                <a:lnTo>
                  <a:pt x="249936" y="96012"/>
                </a:lnTo>
                <a:lnTo>
                  <a:pt x="252596" y="108204"/>
                </a:lnTo>
                <a:close/>
              </a:path>
              <a:path w="255270" h="269875">
                <a:moveTo>
                  <a:pt x="234825" y="217932"/>
                </a:moveTo>
                <a:lnTo>
                  <a:pt x="132588" y="217932"/>
                </a:lnTo>
                <a:lnTo>
                  <a:pt x="142589" y="217336"/>
                </a:lnTo>
                <a:lnTo>
                  <a:pt x="152019" y="215455"/>
                </a:lnTo>
                <a:lnTo>
                  <a:pt x="186094" y="190119"/>
                </a:lnTo>
                <a:lnTo>
                  <a:pt x="188976" y="184404"/>
                </a:lnTo>
                <a:lnTo>
                  <a:pt x="249936" y="184404"/>
                </a:lnTo>
                <a:lnTo>
                  <a:pt x="241935" y="205573"/>
                </a:lnTo>
                <a:lnTo>
                  <a:pt x="234825" y="217932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995159" y="4535423"/>
            <a:ext cx="250190" cy="0"/>
          </a:xfrm>
          <a:custGeom>
            <a:avLst/>
            <a:gdLst/>
            <a:ahLst/>
            <a:cxnLst/>
            <a:rect l="l" t="t" r="r" b="b"/>
            <a:pathLst>
              <a:path w="250190">
                <a:moveTo>
                  <a:pt x="0" y="0"/>
                </a:moveTo>
                <a:lnTo>
                  <a:pt x="249936" y="0"/>
                </a:lnTo>
              </a:path>
            </a:pathLst>
          </a:custGeom>
          <a:ln w="335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995159" y="4434839"/>
            <a:ext cx="250190" cy="0"/>
          </a:xfrm>
          <a:custGeom>
            <a:avLst/>
            <a:gdLst/>
            <a:ahLst/>
            <a:cxnLst/>
            <a:rect l="l" t="t" r="r" b="b"/>
            <a:pathLst>
              <a:path w="250190">
                <a:moveTo>
                  <a:pt x="0" y="0"/>
                </a:moveTo>
                <a:lnTo>
                  <a:pt x="249936" y="0"/>
                </a:lnTo>
              </a:path>
            </a:pathLst>
          </a:custGeom>
          <a:ln w="335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429500" y="4247388"/>
            <a:ext cx="109855" cy="460375"/>
          </a:xfrm>
          <a:custGeom>
            <a:avLst/>
            <a:gdLst/>
            <a:ahLst/>
            <a:cxnLst/>
            <a:rect l="l" t="t" r="r" b="b"/>
            <a:pathLst>
              <a:path w="109854" h="460375">
                <a:moveTo>
                  <a:pt x="109728" y="460248"/>
                </a:moveTo>
                <a:lnTo>
                  <a:pt x="77724" y="460248"/>
                </a:lnTo>
                <a:lnTo>
                  <a:pt x="68865" y="446532"/>
                </a:lnTo>
                <a:lnTo>
                  <a:pt x="45720" y="405384"/>
                </a:lnTo>
                <a:lnTo>
                  <a:pt x="26431" y="362950"/>
                </a:lnTo>
                <a:lnTo>
                  <a:pt x="21336" y="348996"/>
                </a:lnTo>
                <a:lnTo>
                  <a:pt x="16168" y="335018"/>
                </a:lnTo>
                <a:lnTo>
                  <a:pt x="12001" y="320611"/>
                </a:lnTo>
                <a:lnTo>
                  <a:pt x="8691" y="305919"/>
                </a:lnTo>
                <a:lnTo>
                  <a:pt x="6096" y="291084"/>
                </a:lnTo>
                <a:lnTo>
                  <a:pt x="3214" y="275963"/>
                </a:lnTo>
                <a:lnTo>
                  <a:pt x="1333" y="260413"/>
                </a:lnTo>
                <a:lnTo>
                  <a:pt x="309" y="244578"/>
                </a:lnTo>
                <a:lnTo>
                  <a:pt x="0" y="228600"/>
                </a:lnTo>
                <a:lnTo>
                  <a:pt x="1166" y="199120"/>
                </a:lnTo>
                <a:lnTo>
                  <a:pt x="10929" y="140731"/>
                </a:lnTo>
                <a:lnTo>
                  <a:pt x="30360" y="81867"/>
                </a:lnTo>
                <a:lnTo>
                  <a:pt x="59459" y="25955"/>
                </a:lnTo>
                <a:lnTo>
                  <a:pt x="77724" y="0"/>
                </a:lnTo>
                <a:lnTo>
                  <a:pt x="109728" y="0"/>
                </a:lnTo>
                <a:lnTo>
                  <a:pt x="92868" y="28336"/>
                </a:lnTo>
                <a:lnTo>
                  <a:pt x="78867" y="56388"/>
                </a:lnTo>
                <a:lnTo>
                  <a:pt x="59436" y="112776"/>
                </a:lnTo>
                <a:lnTo>
                  <a:pt x="47815" y="168973"/>
                </a:lnTo>
                <a:lnTo>
                  <a:pt x="44196" y="228600"/>
                </a:lnTo>
                <a:lnTo>
                  <a:pt x="45077" y="259175"/>
                </a:lnTo>
                <a:lnTo>
                  <a:pt x="52554" y="318611"/>
                </a:lnTo>
                <a:lnTo>
                  <a:pt x="68580" y="375165"/>
                </a:lnTo>
                <a:lnTo>
                  <a:pt x="93726" y="431696"/>
                </a:lnTo>
                <a:lnTo>
                  <a:pt x="109728" y="460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539228" y="4354067"/>
            <a:ext cx="248920" cy="256540"/>
          </a:xfrm>
          <a:custGeom>
            <a:avLst/>
            <a:gdLst/>
            <a:ahLst/>
            <a:cxnLst/>
            <a:rect l="l" t="t" r="r" b="b"/>
            <a:pathLst>
              <a:path w="248920" h="256539">
                <a:moveTo>
                  <a:pt x="51816" y="256031"/>
                </a:moveTo>
                <a:lnTo>
                  <a:pt x="0" y="256031"/>
                </a:lnTo>
                <a:lnTo>
                  <a:pt x="96012" y="121920"/>
                </a:lnTo>
                <a:lnTo>
                  <a:pt x="7620" y="0"/>
                </a:lnTo>
                <a:lnTo>
                  <a:pt x="60960" y="0"/>
                </a:lnTo>
                <a:lnTo>
                  <a:pt x="121920" y="89916"/>
                </a:lnTo>
                <a:lnTo>
                  <a:pt x="170015" y="89916"/>
                </a:lnTo>
                <a:lnTo>
                  <a:pt x="149352" y="117348"/>
                </a:lnTo>
                <a:lnTo>
                  <a:pt x="172212" y="149352"/>
                </a:lnTo>
                <a:lnTo>
                  <a:pt x="121920" y="149352"/>
                </a:lnTo>
                <a:lnTo>
                  <a:pt x="51816" y="256031"/>
                </a:lnTo>
                <a:close/>
              </a:path>
              <a:path w="248920" h="256539">
                <a:moveTo>
                  <a:pt x="170015" y="89916"/>
                </a:moveTo>
                <a:lnTo>
                  <a:pt x="121920" y="89916"/>
                </a:lnTo>
                <a:lnTo>
                  <a:pt x="185927" y="0"/>
                </a:lnTo>
                <a:lnTo>
                  <a:pt x="237744" y="0"/>
                </a:lnTo>
                <a:lnTo>
                  <a:pt x="170015" y="89916"/>
                </a:lnTo>
                <a:close/>
              </a:path>
              <a:path w="248920" h="256539">
                <a:moveTo>
                  <a:pt x="248412" y="256031"/>
                </a:moveTo>
                <a:lnTo>
                  <a:pt x="193548" y="256031"/>
                </a:lnTo>
                <a:lnTo>
                  <a:pt x="121920" y="149352"/>
                </a:lnTo>
                <a:lnTo>
                  <a:pt x="172212" y="149352"/>
                </a:lnTo>
                <a:lnTo>
                  <a:pt x="248412" y="2560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953756" y="4473702"/>
            <a:ext cx="144780" cy="0"/>
          </a:xfrm>
          <a:custGeom>
            <a:avLst/>
            <a:gdLst/>
            <a:ahLst/>
            <a:cxnLst/>
            <a:rect l="l" t="t" r="r" b="b"/>
            <a:pathLst>
              <a:path w="144779">
                <a:moveTo>
                  <a:pt x="0" y="0"/>
                </a:moveTo>
                <a:lnTo>
                  <a:pt x="144780" y="0"/>
                </a:lnTo>
              </a:path>
            </a:pathLst>
          </a:custGeom>
          <a:ln w="411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292083" y="4347971"/>
            <a:ext cx="360045" cy="262255"/>
          </a:xfrm>
          <a:custGeom>
            <a:avLst/>
            <a:gdLst/>
            <a:ahLst/>
            <a:cxnLst/>
            <a:rect l="l" t="t" r="r" b="b"/>
            <a:pathLst>
              <a:path w="360045" h="262254">
                <a:moveTo>
                  <a:pt x="79248" y="44196"/>
                </a:moveTo>
                <a:lnTo>
                  <a:pt x="41148" y="44196"/>
                </a:lnTo>
                <a:lnTo>
                  <a:pt x="56578" y="25074"/>
                </a:lnTo>
                <a:lnTo>
                  <a:pt x="75438" y="11239"/>
                </a:lnTo>
                <a:lnTo>
                  <a:pt x="97726" y="2833"/>
                </a:lnTo>
                <a:lnTo>
                  <a:pt x="123444" y="0"/>
                </a:lnTo>
                <a:lnTo>
                  <a:pt x="134826" y="595"/>
                </a:lnTo>
                <a:lnTo>
                  <a:pt x="175545" y="16121"/>
                </a:lnTo>
                <a:lnTo>
                  <a:pt x="190696" y="36576"/>
                </a:lnTo>
                <a:lnTo>
                  <a:pt x="109728" y="36576"/>
                </a:lnTo>
                <a:lnTo>
                  <a:pt x="101107" y="37123"/>
                </a:lnTo>
                <a:lnTo>
                  <a:pt x="93345" y="38671"/>
                </a:lnTo>
                <a:lnTo>
                  <a:pt x="86153" y="41076"/>
                </a:lnTo>
                <a:lnTo>
                  <a:pt x="79248" y="44196"/>
                </a:lnTo>
                <a:close/>
              </a:path>
              <a:path w="360045" h="262254">
                <a:moveTo>
                  <a:pt x="233299" y="44196"/>
                </a:moveTo>
                <a:lnTo>
                  <a:pt x="193548" y="44196"/>
                </a:lnTo>
                <a:lnTo>
                  <a:pt x="200715" y="34242"/>
                </a:lnTo>
                <a:lnTo>
                  <a:pt x="238529" y="6429"/>
                </a:lnTo>
                <a:lnTo>
                  <a:pt x="274319" y="0"/>
                </a:lnTo>
                <a:lnTo>
                  <a:pt x="283440" y="285"/>
                </a:lnTo>
                <a:lnTo>
                  <a:pt x="323469" y="9525"/>
                </a:lnTo>
                <a:lnTo>
                  <a:pt x="351289" y="36576"/>
                </a:lnTo>
                <a:lnTo>
                  <a:pt x="266700" y="36576"/>
                </a:lnTo>
                <a:lnTo>
                  <a:pt x="252436" y="37719"/>
                </a:lnTo>
                <a:lnTo>
                  <a:pt x="239458" y="41148"/>
                </a:lnTo>
                <a:lnTo>
                  <a:pt x="233299" y="44196"/>
                </a:lnTo>
                <a:close/>
              </a:path>
              <a:path w="360045" h="262254">
                <a:moveTo>
                  <a:pt x="42672" y="262127"/>
                </a:moveTo>
                <a:lnTo>
                  <a:pt x="0" y="262127"/>
                </a:lnTo>
                <a:lnTo>
                  <a:pt x="0" y="6096"/>
                </a:lnTo>
                <a:lnTo>
                  <a:pt x="39624" y="6096"/>
                </a:lnTo>
                <a:lnTo>
                  <a:pt x="39624" y="44196"/>
                </a:lnTo>
                <a:lnTo>
                  <a:pt x="79248" y="44196"/>
                </a:lnTo>
                <a:lnTo>
                  <a:pt x="72699" y="47910"/>
                </a:lnTo>
                <a:lnTo>
                  <a:pt x="66865" y="52197"/>
                </a:lnTo>
                <a:lnTo>
                  <a:pt x="61888" y="57054"/>
                </a:lnTo>
                <a:lnTo>
                  <a:pt x="57912" y="62484"/>
                </a:lnTo>
                <a:lnTo>
                  <a:pt x="51816" y="68580"/>
                </a:lnTo>
                <a:lnTo>
                  <a:pt x="45720" y="83820"/>
                </a:lnTo>
                <a:lnTo>
                  <a:pt x="44196" y="91440"/>
                </a:lnTo>
                <a:lnTo>
                  <a:pt x="42672" y="97536"/>
                </a:lnTo>
                <a:lnTo>
                  <a:pt x="42672" y="262127"/>
                </a:lnTo>
                <a:close/>
              </a:path>
              <a:path w="360045" h="262254">
                <a:moveTo>
                  <a:pt x="201167" y="262127"/>
                </a:moveTo>
                <a:lnTo>
                  <a:pt x="158496" y="262127"/>
                </a:lnTo>
                <a:lnTo>
                  <a:pt x="158496" y="85344"/>
                </a:lnTo>
                <a:lnTo>
                  <a:pt x="156972" y="77724"/>
                </a:lnTo>
                <a:lnTo>
                  <a:pt x="155448" y="71628"/>
                </a:lnTo>
                <a:lnTo>
                  <a:pt x="153924" y="64008"/>
                </a:lnTo>
                <a:lnTo>
                  <a:pt x="152400" y="57912"/>
                </a:lnTo>
                <a:lnTo>
                  <a:pt x="147828" y="53340"/>
                </a:lnTo>
                <a:lnTo>
                  <a:pt x="144780" y="47244"/>
                </a:lnTo>
                <a:lnTo>
                  <a:pt x="140208" y="44196"/>
                </a:lnTo>
                <a:lnTo>
                  <a:pt x="128016" y="38100"/>
                </a:lnTo>
                <a:lnTo>
                  <a:pt x="120396" y="36576"/>
                </a:lnTo>
                <a:lnTo>
                  <a:pt x="190696" y="36576"/>
                </a:lnTo>
                <a:lnTo>
                  <a:pt x="193548" y="44196"/>
                </a:lnTo>
                <a:lnTo>
                  <a:pt x="233299" y="44196"/>
                </a:lnTo>
                <a:lnTo>
                  <a:pt x="227909" y="46863"/>
                </a:lnTo>
                <a:lnTo>
                  <a:pt x="202287" y="88082"/>
                </a:lnTo>
                <a:lnTo>
                  <a:pt x="201167" y="102108"/>
                </a:lnTo>
                <a:lnTo>
                  <a:pt x="201167" y="262127"/>
                </a:lnTo>
                <a:close/>
              </a:path>
              <a:path w="360045" h="262254">
                <a:moveTo>
                  <a:pt x="359663" y="262127"/>
                </a:moveTo>
                <a:lnTo>
                  <a:pt x="316992" y="262127"/>
                </a:lnTo>
                <a:lnTo>
                  <a:pt x="316992" y="85344"/>
                </a:lnTo>
                <a:lnTo>
                  <a:pt x="315467" y="77724"/>
                </a:lnTo>
                <a:lnTo>
                  <a:pt x="313943" y="71628"/>
                </a:lnTo>
                <a:lnTo>
                  <a:pt x="313943" y="64008"/>
                </a:lnTo>
                <a:lnTo>
                  <a:pt x="310896" y="57912"/>
                </a:lnTo>
                <a:lnTo>
                  <a:pt x="274391" y="36861"/>
                </a:lnTo>
                <a:lnTo>
                  <a:pt x="266700" y="36576"/>
                </a:lnTo>
                <a:lnTo>
                  <a:pt x="351289" y="36576"/>
                </a:lnTo>
                <a:lnTo>
                  <a:pt x="359663" y="74676"/>
                </a:lnTo>
                <a:lnTo>
                  <a:pt x="359663" y="262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700516" y="4347971"/>
            <a:ext cx="236220" cy="268605"/>
          </a:xfrm>
          <a:custGeom>
            <a:avLst/>
            <a:gdLst/>
            <a:ahLst/>
            <a:cxnLst/>
            <a:rect l="l" t="t" r="r" b="b"/>
            <a:pathLst>
              <a:path w="236220" h="268604">
                <a:moveTo>
                  <a:pt x="121920" y="268224"/>
                </a:moveTo>
                <a:lnTo>
                  <a:pt x="81200" y="262437"/>
                </a:lnTo>
                <a:lnTo>
                  <a:pt x="39671" y="238696"/>
                </a:lnTo>
                <a:lnTo>
                  <a:pt x="13144" y="199477"/>
                </a:lnTo>
                <a:lnTo>
                  <a:pt x="2285" y="161925"/>
                </a:lnTo>
                <a:lnTo>
                  <a:pt x="0" y="134112"/>
                </a:lnTo>
                <a:lnTo>
                  <a:pt x="571" y="119538"/>
                </a:lnTo>
                <a:lnTo>
                  <a:pt x="9144" y="79248"/>
                </a:lnTo>
                <a:lnTo>
                  <a:pt x="33528" y="38100"/>
                </a:lnTo>
                <a:lnTo>
                  <a:pt x="71628" y="10668"/>
                </a:lnTo>
                <a:lnTo>
                  <a:pt x="120396" y="0"/>
                </a:lnTo>
                <a:lnTo>
                  <a:pt x="136707" y="857"/>
                </a:lnTo>
                <a:lnTo>
                  <a:pt x="176784" y="13716"/>
                </a:lnTo>
                <a:lnTo>
                  <a:pt x="203409" y="36576"/>
                </a:lnTo>
                <a:lnTo>
                  <a:pt x="117348" y="36576"/>
                </a:lnTo>
                <a:lnTo>
                  <a:pt x="109608" y="36885"/>
                </a:lnTo>
                <a:lnTo>
                  <a:pt x="70389" y="53387"/>
                </a:lnTo>
                <a:lnTo>
                  <a:pt x="48053" y="87653"/>
                </a:lnTo>
                <a:lnTo>
                  <a:pt x="44196" y="109728"/>
                </a:lnTo>
                <a:lnTo>
                  <a:pt x="233591" y="109728"/>
                </a:lnTo>
                <a:lnTo>
                  <a:pt x="233648" y="110085"/>
                </a:lnTo>
                <a:lnTo>
                  <a:pt x="235077" y="122491"/>
                </a:lnTo>
                <a:lnTo>
                  <a:pt x="235934" y="134612"/>
                </a:lnTo>
                <a:lnTo>
                  <a:pt x="236220" y="146304"/>
                </a:lnTo>
                <a:lnTo>
                  <a:pt x="44196" y="146304"/>
                </a:lnTo>
                <a:lnTo>
                  <a:pt x="44481" y="154519"/>
                </a:lnTo>
                <a:lnTo>
                  <a:pt x="54483" y="193167"/>
                </a:lnTo>
                <a:lnTo>
                  <a:pt x="88392" y="224028"/>
                </a:lnTo>
                <a:lnTo>
                  <a:pt x="123444" y="231648"/>
                </a:lnTo>
                <a:lnTo>
                  <a:pt x="209731" y="231648"/>
                </a:lnTo>
                <a:lnTo>
                  <a:pt x="207859" y="234291"/>
                </a:lnTo>
                <a:lnTo>
                  <a:pt x="195072" y="246888"/>
                </a:lnTo>
                <a:lnTo>
                  <a:pt x="179570" y="256008"/>
                </a:lnTo>
                <a:lnTo>
                  <a:pt x="162496" y="262699"/>
                </a:lnTo>
                <a:lnTo>
                  <a:pt x="143422" y="266819"/>
                </a:lnTo>
                <a:lnTo>
                  <a:pt x="121920" y="268224"/>
                </a:lnTo>
                <a:close/>
              </a:path>
              <a:path w="236220" h="268604">
                <a:moveTo>
                  <a:pt x="233591" y="109728"/>
                </a:moveTo>
                <a:lnTo>
                  <a:pt x="192024" y="109728"/>
                </a:lnTo>
                <a:lnTo>
                  <a:pt x="191500" y="101988"/>
                </a:lnTo>
                <a:lnTo>
                  <a:pt x="190119" y="94678"/>
                </a:lnTo>
                <a:lnTo>
                  <a:pt x="164306" y="53387"/>
                </a:lnTo>
                <a:lnTo>
                  <a:pt x="146304" y="42672"/>
                </a:lnTo>
                <a:lnTo>
                  <a:pt x="140065" y="39790"/>
                </a:lnTo>
                <a:lnTo>
                  <a:pt x="132969" y="37909"/>
                </a:lnTo>
                <a:lnTo>
                  <a:pt x="125301" y="36885"/>
                </a:lnTo>
                <a:lnTo>
                  <a:pt x="117348" y="36576"/>
                </a:lnTo>
                <a:lnTo>
                  <a:pt x="203409" y="36576"/>
                </a:lnTo>
                <a:lnTo>
                  <a:pt x="224790" y="72771"/>
                </a:lnTo>
                <a:lnTo>
                  <a:pt x="231648" y="97536"/>
                </a:lnTo>
                <a:lnTo>
                  <a:pt x="233591" y="109728"/>
                </a:lnTo>
                <a:close/>
              </a:path>
              <a:path w="236220" h="268604">
                <a:moveTo>
                  <a:pt x="209731" y="231648"/>
                </a:moveTo>
                <a:lnTo>
                  <a:pt x="123444" y="231648"/>
                </a:lnTo>
                <a:lnTo>
                  <a:pt x="136564" y="230814"/>
                </a:lnTo>
                <a:lnTo>
                  <a:pt x="148399" y="228409"/>
                </a:lnTo>
                <a:lnTo>
                  <a:pt x="182499" y="203263"/>
                </a:lnTo>
                <a:lnTo>
                  <a:pt x="190500" y="181356"/>
                </a:lnTo>
                <a:lnTo>
                  <a:pt x="231648" y="181356"/>
                </a:lnTo>
                <a:lnTo>
                  <a:pt x="226575" y="201668"/>
                </a:lnTo>
                <a:lnTo>
                  <a:pt x="218503" y="219265"/>
                </a:lnTo>
                <a:lnTo>
                  <a:pt x="209731" y="2316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965692" y="4347972"/>
            <a:ext cx="241300" cy="268605"/>
          </a:xfrm>
          <a:custGeom>
            <a:avLst/>
            <a:gdLst/>
            <a:ahLst/>
            <a:cxnLst/>
            <a:rect l="l" t="t" r="r" b="b"/>
            <a:pathLst>
              <a:path w="241300" h="268604">
                <a:moveTo>
                  <a:pt x="51816" y="85344"/>
                </a:moveTo>
                <a:lnTo>
                  <a:pt x="9144" y="85344"/>
                </a:lnTo>
                <a:lnTo>
                  <a:pt x="10596" y="74223"/>
                </a:lnTo>
                <a:lnTo>
                  <a:pt x="24693" y="38004"/>
                </a:lnTo>
                <a:lnTo>
                  <a:pt x="59245" y="10287"/>
                </a:lnTo>
                <a:lnTo>
                  <a:pt x="97155" y="1143"/>
                </a:lnTo>
                <a:lnTo>
                  <a:pt x="118872" y="0"/>
                </a:lnTo>
                <a:lnTo>
                  <a:pt x="127111" y="261"/>
                </a:lnTo>
                <a:lnTo>
                  <a:pt x="168783" y="6476"/>
                </a:lnTo>
                <a:lnTo>
                  <a:pt x="200882" y="27836"/>
                </a:lnTo>
                <a:lnTo>
                  <a:pt x="206514" y="36576"/>
                </a:lnTo>
                <a:lnTo>
                  <a:pt x="115824" y="36576"/>
                </a:lnTo>
                <a:lnTo>
                  <a:pt x="103560" y="37171"/>
                </a:lnTo>
                <a:lnTo>
                  <a:pt x="63603" y="53197"/>
                </a:lnTo>
                <a:lnTo>
                  <a:pt x="53840" y="72532"/>
                </a:lnTo>
                <a:lnTo>
                  <a:pt x="51816" y="85344"/>
                </a:lnTo>
                <a:close/>
              </a:path>
              <a:path w="241300" h="268604">
                <a:moveTo>
                  <a:pt x="85344" y="268224"/>
                </a:moveTo>
                <a:lnTo>
                  <a:pt x="76461" y="267938"/>
                </a:lnTo>
                <a:lnTo>
                  <a:pt x="68008" y="267081"/>
                </a:lnTo>
                <a:lnTo>
                  <a:pt x="59840" y="265652"/>
                </a:lnTo>
                <a:lnTo>
                  <a:pt x="51816" y="263652"/>
                </a:lnTo>
                <a:lnTo>
                  <a:pt x="44338" y="261961"/>
                </a:lnTo>
                <a:lnTo>
                  <a:pt x="11334" y="236672"/>
                </a:lnTo>
                <a:lnTo>
                  <a:pt x="0" y="196596"/>
                </a:lnTo>
                <a:lnTo>
                  <a:pt x="551" y="185928"/>
                </a:lnTo>
                <a:lnTo>
                  <a:pt x="16954" y="147637"/>
                </a:lnTo>
                <a:lnTo>
                  <a:pt x="54864" y="124968"/>
                </a:lnTo>
                <a:lnTo>
                  <a:pt x="86868" y="117348"/>
                </a:lnTo>
                <a:lnTo>
                  <a:pt x="95750" y="115347"/>
                </a:lnTo>
                <a:lnTo>
                  <a:pt x="104203" y="113919"/>
                </a:lnTo>
                <a:lnTo>
                  <a:pt x="112371" y="113061"/>
                </a:lnTo>
                <a:lnTo>
                  <a:pt x="120396" y="112776"/>
                </a:lnTo>
                <a:lnTo>
                  <a:pt x="127254" y="111609"/>
                </a:lnTo>
                <a:lnTo>
                  <a:pt x="134112" y="110299"/>
                </a:lnTo>
                <a:lnTo>
                  <a:pt x="140970" y="108704"/>
                </a:lnTo>
                <a:lnTo>
                  <a:pt x="147828" y="106680"/>
                </a:lnTo>
                <a:lnTo>
                  <a:pt x="155448" y="105156"/>
                </a:lnTo>
                <a:lnTo>
                  <a:pt x="161544" y="102108"/>
                </a:lnTo>
                <a:lnTo>
                  <a:pt x="170688" y="92964"/>
                </a:lnTo>
                <a:lnTo>
                  <a:pt x="172212" y="86868"/>
                </a:lnTo>
                <a:lnTo>
                  <a:pt x="172212" y="70104"/>
                </a:lnTo>
                <a:lnTo>
                  <a:pt x="153924" y="44195"/>
                </a:lnTo>
                <a:lnTo>
                  <a:pt x="149352" y="41148"/>
                </a:lnTo>
                <a:lnTo>
                  <a:pt x="143256" y="39624"/>
                </a:lnTo>
                <a:lnTo>
                  <a:pt x="135636" y="38100"/>
                </a:lnTo>
                <a:lnTo>
                  <a:pt x="129540" y="36576"/>
                </a:lnTo>
                <a:lnTo>
                  <a:pt x="206514" y="36576"/>
                </a:lnTo>
                <a:lnTo>
                  <a:pt x="209502" y="42457"/>
                </a:lnTo>
                <a:lnTo>
                  <a:pt x="211836" y="50863"/>
                </a:lnTo>
                <a:lnTo>
                  <a:pt x="213026" y="60126"/>
                </a:lnTo>
                <a:lnTo>
                  <a:pt x="213360" y="70104"/>
                </a:lnTo>
                <a:lnTo>
                  <a:pt x="213360" y="129540"/>
                </a:lnTo>
                <a:lnTo>
                  <a:pt x="172212" y="129540"/>
                </a:lnTo>
                <a:lnTo>
                  <a:pt x="167640" y="134112"/>
                </a:lnTo>
                <a:lnTo>
                  <a:pt x="160020" y="137160"/>
                </a:lnTo>
                <a:lnTo>
                  <a:pt x="152400" y="138684"/>
                </a:lnTo>
                <a:lnTo>
                  <a:pt x="103751" y="146685"/>
                </a:lnTo>
                <a:lnTo>
                  <a:pt x="96012" y="147828"/>
                </a:lnTo>
                <a:lnTo>
                  <a:pt x="89177" y="148994"/>
                </a:lnTo>
                <a:lnTo>
                  <a:pt x="51816" y="169164"/>
                </a:lnTo>
                <a:lnTo>
                  <a:pt x="44196" y="201168"/>
                </a:lnTo>
                <a:lnTo>
                  <a:pt x="45720" y="207264"/>
                </a:lnTo>
                <a:lnTo>
                  <a:pt x="54864" y="220980"/>
                </a:lnTo>
                <a:lnTo>
                  <a:pt x="59436" y="222504"/>
                </a:lnTo>
                <a:lnTo>
                  <a:pt x="64008" y="225552"/>
                </a:lnTo>
                <a:lnTo>
                  <a:pt x="70104" y="228600"/>
                </a:lnTo>
                <a:lnTo>
                  <a:pt x="82296" y="231648"/>
                </a:lnTo>
                <a:lnTo>
                  <a:pt x="171047" y="231648"/>
                </a:lnTo>
                <a:lnTo>
                  <a:pt x="165187" y="238291"/>
                </a:lnTo>
                <a:lnTo>
                  <a:pt x="122420" y="263080"/>
                </a:lnTo>
                <a:lnTo>
                  <a:pt x="97893" y="267652"/>
                </a:lnTo>
                <a:lnTo>
                  <a:pt x="85344" y="268224"/>
                </a:lnTo>
                <a:close/>
              </a:path>
              <a:path w="241300" h="268604">
                <a:moveTo>
                  <a:pt x="171047" y="231648"/>
                </a:moveTo>
                <a:lnTo>
                  <a:pt x="94488" y="231648"/>
                </a:lnTo>
                <a:lnTo>
                  <a:pt x="104465" y="231338"/>
                </a:lnTo>
                <a:lnTo>
                  <a:pt x="113728" y="230314"/>
                </a:lnTo>
                <a:lnTo>
                  <a:pt x="122134" y="228433"/>
                </a:lnTo>
                <a:lnTo>
                  <a:pt x="129540" y="225552"/>
                </a:lnTo>
                <a:lnTo>
                  <a:pt x="136993" y="222980"/>
                </a:lnTo>
                <a:lnTo>
                  <a:pt x="143446" y="219837"/>
                </a:lnTo>
                <a:lnTo>
                  <a:pt x="149042" y="216122"/>
                </a:lnTo>
                <a:lnTo>
                  <a:pt x="153924" y="211836"/>
                </a:lnTo>
                <a:lnTo>
                  <a:pt x="161544" y="205740"/>
                </a:lnTo>
                <a:lnTo>
                  <a:pt x="166116" y="199644"/>
                </a:lnTo>
                <a:lnTo>
                  <a:pt x="169164" y="192024"/>
                </a:lnTo>
                <a:lnTo>
                  <a:pt x="172128" y="186094"/>
                </a:lnTo>
                <a:lnTo>
                  <a:pt x="172212" y="129540"/>
                </a:lnTo>
                <a:lnTo>
                  <a:pt x="213360" y="129540"/>
                </a:lnTo>
                <a:lnTo>
                  <a:pt x="213360" y="213360"/>
                </a:lnTo>
                <a:lnTo>
                  <a:pt x="214884" y="219456"/>
                </a:lnTo>
                <a:lnTo>
                  <a:pt x="216408" y="224028"/>
                </a:lnTo>
                <a:lnTo>
                  <a:pt x="216408" y="228600"/>
                </a:lnTo>
                <a:lnTo>
                  <a:pt x="173736" y="228600"/>
                </a:lnTo>
                <a:lnTo>
                  <a:pt x="171047" y="231648"/>
                </a:lnTo>
                <a:close/>
              </a:path>
              <a:path w="241300" h="268604">
                <a:moveTo>
                  <a:pt x="210312" y="268224"/>
                </a:moveTo>
                <a:lnTo>
                  <a:pt x="176784" y="246697"/>
                </a:lnTo>
                <a:lnTo>
                  <a:pt x="173736" y="228600"/>
                </a:lnTo>
                <a:lnTo>
                  <a:pt x="216408" y="228600"/>
                </a:lnTo>
                <a:lnTo>
                  <a:pt x="220980" y="231648"/>
                </a:lnTo>
                <a:lnTo>
                  <a:pt x="240792" y="231648"/>
                </a:lnTo>
                <a:lnTo>
                  <a:pt x="240792" y="262128"/>
                </a:lnTo>
                <a:lnTo>
                  <a:pt x="235386" y="265009"/>
                </a:lnTo>
                <a:lnTo>
                  <a:pt x="228409" y="266890"/>
                </a:lnTo>
                <a:lnTo>
                  <a:pt x="220003" y="267914"/>
                </a:lnTo>
                <a:lnTo>
                  <a:pt x="210312" y="268224"/>
                </a:lnTo>
                <a:close/>
              </a:path>
              <a:path w="241300" h="268604">
                <a:moveTo>
                  <a:pt x="240792" y="231648"/>
                </a:moveTo>
                <a:lnTo>
                  <a:pt x="231648" y="231648"/>
                </a:lnTo>
                <a:lnTo>
                  <a:pt x="240792" y="228600"/>
                </a:lnTo>
                <a:lnTo>
                  <a:pt x="240792" y="2316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246107" y="4347971"/>
            <a:ext cx="212090" cy="262255"/>
          </a:xfrm>
          <a:custGeom>
            <a:avLst/>
            <a:gdLst/>
            <a:ahLst/>
            <a:cxnLst/>
            <a:rect l="l" t="t" r="r" b="b"/>
            <a:pathLst>
              <a:path w="212090" h="262254">
                <a:moveTo>
                  <a:pt x="76011" y="47244"/>
                </a:moveTo>
                <a:lnTo>
                  <a:pt x="41148" y="47244"/>
                </a:lnTo>
                <a:lnTo>
                  <a:pt x="55935" y="26360"/>
                </a:lnTo>
                <a:lnTo>
                  <a:pt x="74866" y="11620"/>
                </a:lnTo>
                <a:lnTo>
                  <a:pt x="97512" y="2881"/>
                </a:lnTo>
                <a:lnTo>
                  <a:pt x="123444" y="0"/>
                </a:lnTo>
                <a:lnTo>
                  <a:pt x="135683" y="547"/>
                </a:lnTo>
                <a:lnTo>
                  <a:pt x="173831" y="11334"/>
                </a:lnTo>
                <a:lnTo>
                  <a:pt x="199777" y="36576"/>
                </a:lnTo>
                <a:lnTo>
                  <a:pt x="117348" y="36576"/>
                </a:lnTo>
                <a:lnTo>
                  <a:pt x="108489" y="36885"/>
                </a:lnTo>
                <a:lnTo>
                  <a:pt x="100203" y="37909"/>
                </a:lnTo>
                <a:lnTo>
                  <a:pt x="92487" y="39790"/>
                </a:lnTo>
                <a:lnTo>
                  <a:pt x="85344" y="42672"/>
                </a:lnTo>
                <a:lnTo>
                  <a:pt x="77890" y="46148"/>
                </a:lnTo>
                <a:lnTo>
                  <a:pt x="76011" y="47244"/>
                </a:lnTo>
                <a:close/>
              </a:path>
              <a:path w="212090" h="262254">
                <a:moveTo>
                  <a:pt x="42672" y="262127"/>
                </a:moveTo>
                <a:lnTo>
                  <a:pt x="0" y="262127"/>
                </a:lnTo>
                <a:lnTo>
                  <a:pt x="0" y="6096"/>
                </a:lnTo>
                <a:lnTo>
                  <a:pt x="39624" y="6096"/>
                </a:lnTo>
                <a:lnTo>
                  <a:pt x="39624" y="47244"/>
                </a:lnTo>
                <a:lnTo>
                  <a:pt x="76011" y="47244"/>
                </a:lnTo>
                <a:lnTo>
                  <a:pt x="49815" y="77866"/>
                </a:lnTo>
                <a:lnTo>
                  <a:pt x="42672" y="117348"/>
                </a:lnTo>
                <a:lnTo>
                  <a:pt x="42672" y="262127"/>
                </a:lnTo>
                <a:close/>
              </a:path>
              <a:path w="212090" h="262254">
                <a:moveTo>
                  <a:pt x="211836" y="262127"/>
                </a:moveTo>
                <a:lnTo>
                  <a:pt x="169164" y="262127"/>
                </a:lnTo>
                <a:lnTo>
                  <a:pt x="169164" y="88392"/>
                </a:lnTo>
                <a:lnTo>
                  <a:pt x="168306" y="76652"/>
                </a:lnTo>
                <a:lnTo>
                  <a:pt x="147994" y="44291"/>
                </a:lnTo>
                <a:lnTo>
                  <a:pt x="117348" y="36576"/>
                </a:lnTo>
                <a:lnTo>
                  <a:pt x="199777" y="36576"/>
                </a:lnTo>
                <a:lnTo>
                  <a:pt x="210693" y="73533"/>
                </a:lnTo>
                <a:lnTo>
                  <a:pt x="211822" y="92487"/>
                </a:lnTo>
                <a:lnTo>
                  <a:pt x="211836" y="262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485376" y="4247388"/>
            <a:ext cx="109855" cy="460375"/>
          </a:xfrm>
          <a:custGeom>
            <a:avLst/>
            <a:gdLst/>
            <a:ahLst/>
            <a:cxnLst/>
            <a:rect l="l" t="t" r="r" b="b"/>
            <a:pathLst>
              <a:path w="109854" h="460375">
                <a:moveTo>
                  <a:pt x="32004" y="460248"/>
                </a:moveTo>
                <a:lnTo>
                  <a:pt x="0" y="460248"/>
                </a:lnTo>
                <a:lnTo>
                  <a:pt x="16644" y="431934"/>
                </a:lnTo>
                <a:lnTo>
                  <a:pt x="30289" y="404050"/>
                </a:lnTo>
                <a:lnTo>
                  <a:pt x="50292" y="348996"/>
                </a:lnTo>
                <a:lnTo>
                  <a:pt x="61341" y="291464"/>
                </a:lnTo>
                <a:lnTo>
                  <a:pt x="65532" y="231647"/>
                </a:lnTo>
                <a:lnTo>
                  <a:pt x="64436" y="201072"/>
                </a:lnTo>
                <a:lnTo>
                  <a:pt x="56530" y="141636"/>
                </a:lnTo>
                <a:lnTo>
                  <a:pt x="41148" y="85082"/>
                </a:lnTo>
                <a:lnTo>
                  <a:pt x="16002" y="28551"/>
                </a:lnTo>
                <a:lnTo>
                  <a:pt x="0" y="0"/>
                </a:lnTo>
                <a:lnTo>
                  <a:pt x="32004" y="0"/>
                </a:lnTo>
                <a:lnTo>
                  <a:pt x="56864" y="41147"/>
                </a:lnTo>
                <a:lnTo>
                  <a:pt x="77343" y="83058"/>
                </a:lnTo>
                <a:lnTo>
                  <a:pt x="92916" y="125872"/>
                </a:lnTo>
                <a:lnTo>
                  <a:pt x="106513" y="184284"/>
                </a:lnTo>
                <a:lnTo>
                  <a:pt x="109728" y="231647"/>
                </a:lnTo>
                <a:lnTo>
                  <a:pt x="108346" y="261365"/>
                </a:lnTo>
                <a:lnTo>
                  <a:pt x="98155" y="320802"/>
                </a:lnTo>
                <a:lnTo>
                  <a:pt x="79367" y="379666"/>
                </a:lnTo>
                <a:lnTo>
                  <a:pt x="50268" y="434530"/>
                </a:lnTo>
                <a:lnTo>
                  <a:pt x="32004" y="460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608820" y="4247388"/>
            <a:ext cx="182880" cy="370840"/>
          </a:xfrm>
          <a:custGeom>
            <a:avLst/>
            <a:gdLst/>
            <a:ahLst/>
            <a:cxnLst/>
            <a:rect l="l" t="t" r="r" b="b"/>
            <a:pathLst>
              <a:path w="182879" h="370839">
                <a:moveTo>
                  <a:pt x="36576" y="370331"/>
                </a:moveTo>
                <a:lnTo>
                  <a:pt x="0" y="370331"/>
                </a:lnTo>
                <a:lnTo>
                  <a:pt x="146304" y="0"/>
                </a:lnTo>
                <a:lnTo>
                  <a:pt x="182880" y="0"/>
                </a:lnTo>
                <a:lnTo>
                  <a:pt x="36576" y="3703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797795" y="4347971"/>
            <a:ext cx="216535" cy="268605"/>
          </a:xfrm>
          <a:custGeom>
            <a:avLst/>
            <a:gdLst/>
            <a:ahLst/>
            <a:cxnLst/>
            <a:rect l="l" t="t" r="r" b="b"/>
            <a:pathLst>
              <a:path w="216534" h="268604">
                <a:moveTo>
                  <a:pt x="203827" y="231648"/>
                </a:moveTo>
                <a:lnTo>
                  <a:pt x="124968" y="231648"/>
                </a:lnTo>
                <a:lnTo>
                  <a:pt x="131064" y="230124"/>
                </a:lnTo>
                <a:lnTo>
                  <a:pt x="138684" y="228600"/>
                </a:lnTo>
                <a:lnTo>
                  <a:pt x="144780" y="227076"/>
                </a:lnTo>
                <a:lnTo>
                  <a:pt x="150876" y="224028"/>
                </a:lnTo>
                <a:lnTo>
                  <a:pt x="156972" y="222504"/>
                </a:lnTo>
                <a:lnTo>
                  <a:pt x="163068" y="217932"/>
                </a:lnTo>
                <a:lnTo>
                  <a:pt x="166116" y="213360"/>
                </a:lnTo>
                <a:lnTo>
                  <a:pt x="170688" y="207264"/>
                </a:lnTo>
                <a:lnTo>
                  <a:pt x="172212" y="201168"/>
                </a:lnTo>
                <a:lnTo>
                  <a:pt x="153757" y="164877"/>
                </a:lnTo>
                <a:lnTo>
                  <a:pt x="129540" y="155448"/>
                </a:lnTo>
                <a:lnTo>
                  <a:pt x="120134" y="152280"/>
                </a:lnTo>
                <a:lnTo>
                  <a:pt x="110299" y="149542"/>
                </a:lnTo>
                <a:lnTo>
                  <a:pt x="100179" y="147089"/>
                </a:lnTo>
                <a:lnTo>
                  <a:pt x="89916" y="144780"/>
                </a:lnTo>
                <a:lnTo>
                  <a:pt x="78771" y="143113"/>
                </a:lnTo>
                <a:lnTo>
                  <a:pt x="68199" y="140589"/>
                </a:lnTo>
                <a:lnTo>
                  <a:pt x="32385" y="123825"/>
                </a:lnTo>
                <a:lnTo>
                  <a:pt x="6929" y="84891"/>
                </a:lnTo>
                <a:lnTo>
                  <a:pt x="6185" y="71628"/>
                </a:lnTo>
                <a:lnTo>
                  <a:pt x="6667" y="63412"/>
                </a:lnTo>
                <a:lnTo>
                  <a:pt x="24765" y="27050"/>
                </a:lnTo>
                <a:lnTo>
                  <a:pt x="59078" y="6905"/>
                </a:lnTo>
                <a:lnTo>
                  <a:pt x="102108" y="0"/>
                </a:lnTo>
                <a:lnTo>
                  <a:pt x="112371" y="261"/>
                </a:lnTo>
                <a:lnTo>
                  <a:pt x="150590" y="5619"/>
                </a:lnTo>
                <a:lnTo>
                  <a:pt x="186309" y="27241"/>
                </a:lnTo>
                <a:lnTo>
                  <a:pt x="193616" y="36576"/>
                </a:lnTo>
                <a:lnTo>
                  <a:pt x="91440" y="36576"/>
                </a:lnTo>
                <a:lnTo>
                  <a:pt x="73152" y="41147"/>
                </a:lnTo>
                <a:lnTo>
                  <a:pt x="50292" y="62484"/>
                </a:lnTo>
                <a:lnTo>
                  <a:pt x="50292" y="76200"/>
                </a:lnTo>
                <a:lnTo>
                  <a:pt x="83700" y="101346"/>
                </a:lnTo>
                <a:lnTo>
                  <a:pt x="111394" y="109370"/>
                </a:lnTo>
                <a:lnTo>
                  <a:pt x="118872" y="110680"/>
                </a:lnTo>
                <a:lnTo>
                  <a:pt x="126349" y="112275"/>
                </a:lnTo>
                <a:lnTo>
                  <a:pt x="134112" y="114300"/>
                </a:lnTo>
                <a:lnTo>
                  <a:pt x="141231" y="116371"/>
                </a:lnTo>
                <a:lnTo>
                  <a:pt x="148780" y="118300"/>
                </a:lnTo>
                <a:lnTo>
                  <a:pt x="184523" y="132230"/>
                </a:lnTo>
                <a:lnTo>
                  <a:pt x="208787" y="156972"/>
                </a:lnTo>
                <a:lnTo>
                  <a:pt x="212550" y="163234"/>
                </a:lnTo>
                <a:lnTo>
                  <a:pt x="214884" y="170497"/>
                </a:lnTo>
                <a:lnTo>
                  <a:pt x="216074" y="178617"/>
                </a:lnTo>
                <a:lnTo>
                  <a:pt x="216408" y="187452"/>
                </a:lnTo>
                <a:lnTo>
                  <a:pt x="215836" y="198572"/>
                </a:lnTo>
                <a:lnTo>
                  <a:pt x="214122" y="208978"/>
                </a:lnTo>
                <a:lnTo>
                  <a:pt x="211264" y="218527"/>
                </a:lnTo>
                <a:lnTo>
                  <a:pt x="207263" y="227076"/>
                </a:lnTo>
                <a:lnTo>
                  <a:pt x="203827" y="231648"/>
                </a:lnTo>
                <a:close/>
              </a:path>
              <a:path w="216534" h="268604">
                <a:moveTo>
                  <a:pt x="205740" y="80772"/>
                </a:moveTo>
                <a:lnTo>
                  <a:pt x="163068" y="80772"/>
                </a:lnTo>
                <a:lnTo>
                  <a:pt x="163068" y="71628"/>
                </a:lnTo>
                <a:lnTo>
                  <a:pt x="156972" y="59436"/>
                </a:lnTo>
                <a:lnTo>
                  <a:pt x="117348" y="38100"/>
                </a:lnTo>
                <a:lnTo>
                  <a:pt x="111252" y="36576"/>
                </a:lnTo>
                <a:lnTo>
                  <a:pt x="193616" y="36576"/>
                </a:lnTo>
                <a:lnTo>
                  <a:pt x="196596" y="41147"/>
                </a:lnTo>
                <a:lnTo>
                  <a:pt x="199739" y="49696"/>
                </a:lnTo>
                <a:lnTo>
                  <a:pt x="202311" y="59245"/>
                </a:lnTo>
                <a:lnTo>
                  <a:pt x="204311" y="69651"/>
                </a:lnTo>
                <a:lnTo>
                  <a:pt x="205740" y="80772"/>
                </a:lnTo>
                <a:close/>
              </a:path>
              <a:path w="216534" h="268604">
                <a:moveTo>
                  <a:pt x="108204" y="268224"/>
                </a:moveTo>
                <a:lnTo>
                  <a:pt x="67056" y="263652"/>
                </a:lnTo>
                <a:lnTo>
                  <a:pt x="26741" y="243292"/>
                </a:lnTo>
                <a:lnTo>
                  <a:pt x="3619" y="203073"/>
                </a:lnTo>
                <a:lnTo>
                  <a:pt x="0" y="181356"/>
                </a:lnTo>
                <a:lnTo>
                  <a:pt x="42672" y="181356"/>
                </a:lnTo>
                <a:lnTo>
                  <a:pt x="42672" y="190500"/>
                </a:lnTo>
                <a:lnTo>
                  <a:pt x="48768" y="205740"/>
                </a:lnTo>
                <a:lnTo>
                  <a:pt x="53340" y="211836"/>
                </a:lnTo>
                <a:lnTo>
                  <a:pt x="57912" y="216408"/>
                </a:lnTo>
                <a:lnTo>
                  <a:pt x="64008" y="220980"/>
                </a:lnTo>
                <a:lnTo>
                  <a:pt x="71628" y="224028"/>
                </a:lnTo>
                <a:lnTo>
                  <a:pt x="77724" y="227076"/>
                </a:lnTo>
                <a:lnTo>
                  <a:pt x="86868" y="228600"/>
                </a:lnTo>
                <a:lnTo>
                  <a:pt x="102108" y="231648"/>
                </a:lnTo>
                <a:lnTo>
                  <a:pt x="203827" y="231648"/>
                </a:lnTo>
                <a:lnTo>
                  <a:pt x="173950" y="255746"/>
                </a:lnTo>
                <a:lnTo>
                  <a:pt x="136921" y="266295"/>
                </a:lnTo>
                <a:lnTo>
                  <a:pt x="117586" y="267962"/>
                </a:lnTo>
                <a:lnTo>
                  <a:pt x="108204" y="268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034015" y="4277867"/>
            <a:ext cx="137160" cy="332740"/>
          </a:xfrm>
          <a:custGeom>
            <a:avLst/>
            <a:gdLst/>
            <a:ahLst/>
            <a:cxnLst/>
            <a:rect l="l" t="t" r="r" b="b"/>
            <a:pathLst>
              <a:path w="137159" h="332739">
                <a:moveTo>
                  <a:pt x="86868" y="76200"/>
                </a:moveTo>
                <a:lnTo>
                  <a:pt x="44196" y="76200"/>
                </a:lnTo>
                <a:lnTo>
                  <a:pt x="44196" y="0"/>
                </a:lnTo>
                <a:lnTo>
                  <a:pt x="86868" y="0"/>
                </a:lnTo>
                <a:lnTo>
                  <a:pt x="86868" y="76200"/>
                </a:lnTo>
                <a:close/>
              </a:path>
              <a:path w="137159" h="332739">
                <a:moveTo>
                  <a:pt x="137160" y="112776"/>
                </a:moveTo>
                <a:lnTo>
                  <a:pt x="0" y="112776"/>
                </a:lnTo>
                <a:lnTo>
                  <a:pt x="0" y="76200"/>
                </a:lnTo>
                <a:lnTo>
                  <a:pt x="137160" y="76200"/>
                </a:lnTo>
                <a:lnTo>
                  <a:pt x="137160" y="112776"/>
                </a:lnTo>
                <a:close/>
              </a:path>
              <a:path w="137159" h="332739">
                <a:moveTo>
                  <a:pt x="137160" y="332232"/>
                </a:moveTo>
                <a:lnTo>
                  <a:pt x="105156" y="332232"/>
                </a:lnTo>
                <a:lnTo>
                  <a:pt x="97440" y="332208"/>
                </a:lnTo>
                <a:lnTo>
                  <a:pt x="57912" y="321564"/>
                </a:lnTo>
                <a:lnTo>
                  <a:pt x="53340" y="318516"/>
                </a:lnTo>
                <a:lnTo>
                  <a:pt x="44196" y="275843"/>
                </a:lnTo>
                <a:lnTo>
                  <a:pt x="44196" y="112776"/>
                </a:lnTo>
                <a:lnTo>
                  <a:pt x="86868" y="112776"/>
                </a:lnTo>
                <a:lnTo>
                  <a:pt x="86868" y="284988"/>
                </a:lnTo>
                <a:lnTo>
                  <a:pt x="88392" y="288036"/>
                </a:lnTo>
                <a:lnTo>
                  <a:pt x="91440" y="291083"/>
                </a:lnTo>
                <a:lnTo>
                  <a:pt x="97536" y="294131"/>
                </a:lnTo>
                <a:lnTo>
                  <a:pt x="102108" y="295656"/>
                </a:lnTo>
                <a:lnTo>
                  <a:pt x="137160" y="295656"/>
                </a:lnTo>
                <a:lnTo>
                  <a:pt x="137160" y="3322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0204703" y="4256532"/>
            <a:ext cx="242570" cy="360045"/>
          </a:xfrm>
          <a:custGeom>
            <a:avLst/>
            <a:gdLst/>
            <a:ahLst/>
            <a:cxnLst/>
            <a:rect l="l" t="t" r="r" b="b"/>
            <a:pathLst>
              <a:path w="242570" h="360045">
                <a:moveTo>
                  <a:pt x="242316" y="131064"/>
                </a:moveTo>
                <a:lnTo>
                  <a:pt x="199644" y="131064"/>
                </a:lnTo>
                <a:lnTo>
                  <a:pt x="199644" y="0"/>
                </a:lnTo>
                <a:lnTo>
                  <a:pt x="242316" y="0"/>
                </a:lnTo>
                <a:lnTo>
                  <a:pt x="242316" y="131064"/>
                </a:lnTo>
                <a:close/>
              </a:path>
              <a:path w="242570" h="360045">
                <a:moveTo>
                  <a:pt x="117348" y="359664"/>
                </a:moveTo>
                <a:lnTo>
                  <a:pt x="77271" y="353877"/>
                </a:lnTo>
                <a:lnTo>
                  <a:pt x="37028" y="328636"/>
                </a:lnTo>
                <a:lnTo>
                  <a:pt x="11596" y="288750"/>
                </a:lnTo>
                <a:lnTo>
                  <a:pt x="547" y="239006"/>
                </a:lnTo>
                <a:lnTo>
                  <a:pt x="0" y="225552"/>
                </a:lnTo>
                <a:lnTo>
                  <a:pt x="547" y="211883"/>
                </a:lnTo>
                <a:lnTo>
                  <a:pt x="7620" y="173736"/>
                </a:lnTo>
                <a:lnTo>
                  <a:pt x="28956" y="131064"/>
                </a:lnTo>
                <a:lnTo>
                  <a:pt x="65532" y="102108"/>
                </a:lnTo>
                <a:lnTo>
                  <a:pt x="115824" y="91440"/>
                </a:lnTo>
                <a:lnTo>
                  <a:pt x="129540" y="91440"/>
                </a:lnTo>
                <a:lnTo>
                  <a:pt x="144780" y="94488"/>
                </a:lnTo>
                <a:lnTo>
                  <a:pt x="167640" y="103632"/>
                </a:lnTo>
                <a:lnTo>
                  <a:pt x="173736" y="106680"/>
                </a:lnTo>
                <a:lnTo>
                  <a:pt x="181356" y="112776"/>
                </a:lnTo>
                <a:lnTo>
                  <a:pt x="187452" y="117348"/>
                </a:lnTo>
                <a:lnTo>
                  <a:pt x="193548" y="123444"/>
                </a:lnTo>
                <a:lnTo>
                  <a:pt x="196291" y="128016"/>
                </a:lnTo>
                <a:lnTo>
                  <a:pt x="120396" y="128016"/>
                </a:lnTo>
                <a:lnTo>
                  <a:pt x="110418" y="128587"/>
                </a:lnTo>
                <a:lnTo>
                  <a:pt x="71437" y="146113"/>
                </a:lnTo>
                <a:lnTo>
                  <a:pt x="50458" y="181641"/>
                </a:lnTo>
                <a:lnTo>
                  <a:pt x="48768" y="190500"/>
                </a:lnTo>
                <a:lnTo>
                  <a:pt x="46767" y="199644"/>
                </a:lnTo>
                <a:lnTo>
                  <a:pt x="45339" y="208788"/>
                </a:lnTo>
                <a:lnTo>
                  <a:pt x="44481" y="217932"/>
                </a:lnTo>
                <a:lnTo>
                  <a:pt x="44196" y="227076"/>
                </a:lnTo>
                <a:lnTo>
                  <a:pt x="44481" y="236220"/>
                </a:lnTo>
                <a:lnTo>
                  <a:pt x="54483" y="279463"/>
                </a:lnTo>
                <a:lnTo>
                  <a:pt x="80914" y="310848"/>
                </a:lnTo>
                <a:lnTo>
                  <a:pt x="123444" y="323088"/>
                </a:lnTo>
                <a:lnTo>
                  <a:pt x="196142" y="323088"/>
                </a:lnTo>
                <a:lnTo>
                  <a:pt x="191833" y="329731"/>
                </a:lnTo>
                <a:lnTo>
                  <a:pt x="154424" y="354520"/>
                </a:lnTo>
                <a:lnTo>
                  <a:pt x="129897" y="359092"/>
                </a:lnTo>
                <a:lnTo>
                  <a:pt x="117348" y="359664"/>
                </a:lnTo>
                <a:close/>
              </a:path>
              <a:path w="242570" h="360045">
                <a:moveTo>
                  <a:pt x="196142" y="323088"/>
                </a:moveTo>
                <a:lnTo>
                  <a:pt x="123444" y="323088"/>
                </a:lnTo>
                <a:lnTo>
                  <a:pt x="133421" y="322516"/>
                </a:lnTo>
                <a:lnTo>
                  <a:pt x="142684" y="320802"/>
                </a:lnTo>
                <a:lnTo>
                  <a:pt x="177998" y="299156"/>
                </a:lnTo>
                <a:lnTo>
                  <a:pt x="196596" y="260604"/>
                </a:lnTo>
                <a:lnTo>
                  <a:pt x="201168" y="225552"/>
                </a:lnTo>
                <a:lnTo>
                  <a:pt x="200882" y="216408"/>
                </a:lnTo>
                <a:lnTo>
                  <a:pt x="190881" y="172593"/>
                </a:lnTo>
                <a:lnTo>
                  <a:pt x="164663" y="140493"/>
                </a:lnTo>
                <a:lnTo>
                  <a:pt x="120396" y="128016"/>
                </a:lnTo>
                <a:lnTo>
                  <a:pt x="196291" y="128016"/>
                </a:lnTo>
                <a:lnTo>
                  <a:pt x="198120" y="131064"/>
                </a:lnTo>
                <a:lnTo>
                  <a:pt x="242316" y="131064"/>
                </a:lnTo>
                <a:lnTo>
                  <a:pt x="242316" y="320040"/>
                </a:lnTo>
                <a:lnTo>
                  <a:pt x="198120" y="320040"/>
                </a:lnTo>
                <a:lnTo>
                  <a:pt x="196142" y="323088"/>
                </a:lnTo>
                <a:close/>
              </a:path>
              <a:path w="242570" h="360045">
                <a:moveTo>
                  <a:pt x="242316" y="353568"/>
                </a:moveTo>
                <a:lnTo>
                  <a:pt x="199644" y="353568"/>
                </a:lnTo>
                <a:lnTo>
                  <a:pt x="199644" y="320040"/>
                </a:lnTo>
                <a:lnTo>
                  <a:pt x="242316" y="320040"/>
                </a:lnTo>
                <a:lnTo>
                  <a:pt x="242316" y="3535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668368-E934-4EC2-B77D-FC49CCA04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611" y="2875116"/>
            <a:ext cx="10843578" cy="546747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19CA3F3-2D67-4EB2-B0BB-0971EDFFCACF}"/>
              </a:ext>
            </a:extLst>
          </p:cNvPr>
          <p:cNvSpPr txBox="1">
            <a:spLocks/>
          </p:cNvSpPr>
          <p:nvPr/>
        </p:nvSpPr>
        <p:spPr>
          <a:xfrm>
            <a:off x="4763292" y="1104086"/>
            <a:ext cx="6018213" cy="1396770"/>
          </a:xfrm>
          <a:prstGeom prst="rect">
            <a:avLst/>
          </a:prstGeom>
        </p:spPr>
        <p:txBody>
          <a:bodyPr vert="horz" lIns="116586" tIns="58293" rIns="116586" bIns="58293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650" b="1" dirty="0">
                <a:solidFill>
                  <a:schemeClr val="accent1"/>
                </a:solidFill>
                <a:latin typeface="+mn-lt"/>
              </a:rPr>
              <a:t>Empirical Rule</a:t>
            </a:r>
          </a:p>
        </p:txBody>
      </p:sp>
    </p:spTree>
    <p:extLst>
      <p:ext uri="{BB962C8B-B14F-4D97-AF65-F5344CB8AC3E}">
        <p14:creationId xmlns:p14="http://schemas.microsoft.com/office/powerpoint/2010/main" val="2077492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66992" y="1979420"/>
            <a:ext cx="12740014" cy="5760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housing">
            <a:extLst>
              <a:ext uri="{FF2B5EF4-FFF2-40B4-BE49-F238E27FC236}">
                <a16:creationId xmlns:a16="http://schemas.microsoft.com/office/drawing/2014/main" id="{4886D39C-7A85-486E-8EDB-AF576D619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194" y="1371201"/>
            <a:ext cx="9048206" cy="563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housing">
            <a:extLst>
              <a:ext uri="{FF2B5EF4-FFF2-40B4-BE49-F238E27FC236}">
                <a16:creationId xmlns:a16="http://schemas.microsoft.com/office/drawing/2014/main" id="{D59714B3-C608-4D67-B34B-6FC921D8B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194" y="1373378"/>
            <a:ext cx="9048206" cy="563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6D48E5-392F-4E6E-8180-8BC933E385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386358"/>
              </p:ext>
            </p:extLst>
          </p:nvPr>
        </p:nvGraphicFramePr>
        <p:xfrm>
          <a:off x="171994" y="1371201"/>
          <a:ext cx="3967202" cy="563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3577996222"/>
                    </a:ext>
                  </a:extLst>
                </a:gridCol>
                <a:gridCol w="1909802">
                  <a:extLst>
                    <a:ext uri="{9D8B030D-6E8A-4147-A177-3AD203B41FA5}">
                      <a16:colId xmlns:a16="http://schemas.microsoft.com/office/drawing/2014/main" val="355294288"/>
                    </a:ext>
                  </a:extLst>
                </a:gridCol>
              </a:tblGrid>
              <a:tr h="84701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Measure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597198"/>
                  </a:ext>
                </a:extLst>
              </a:tr>
              <a:tr h="1032832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Price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 million</a:t>
                      </a:r>
                    </a:p>
                  </a:txBody>
                  <a:tcP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954918"/>
                  </a:ext>
                </a:extLst>
              </a:tr>
              <a:tr h="103283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Sq. Ft.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2,500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679728"/>
                  </a:ext>
                </a:extLst>
              </a:tr>
              <a:tr h="1358739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Neighborhood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Rating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288842"/>
                  </a:ext>
                </a:extLst>
              </a:tr>
              <a:tr h="1367784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# </a:t>
                      </a: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Bedrooms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203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8012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housing">
            <a:extLst>
              <a:ext uri="{FF2B5EF4-FFF2-40B4-BE49-F238E27FC236}">
                <a16:creationId xmlns:a16="http://schemas.microsoft.com/office/drawing/2014/main" id="{4886D39C-7A85-486E-8EDB-AF576D619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194" y="1371201"/>
            <a:ext cx="9048206" cy="563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housing">
            <a:extLst>
              <a:ext uri="{FF2B5EF4-FFF2-40B4-BE49-F238E27FC236}">
                <a16:creationId xmlns:a16="http://schemas.microsoft.com/office/drawing/2014/main" id="{D59714B3-C608-4D67-B34B-6FC921D8B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194" y="1373378"/>
            <a:ext cx="9048206" cy="563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C3405F9-B5AA-4586-B3D2-FBBF0E5A41C6}"/>
              </a:ext>
            </a:extLst>
          </p:cNvPr>
          <p:cNvCxnSpPr>
            <a:cxnSpLocks/>
          </p:cNvCxnSpPr>
          <p:nvPr/>
        </p:nvCxnSpPr>
        <p:spPr>
          <a:xfrm>
            <a:off x="457200" y="8077200"/>
            <a:ext cx="112014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DCE7D658-3E27-437B-B503-FD9425B4E8A4}"/>
              </a:ext>
            </a:extLst>
          </p:cNvPr>
          <p:cNvSpPr/>
          <p:nvPr/>
        </p:nvSpPr>
        <p:spPr>
          <a:xfrm>
            <a:off x="304800" y="8077200"/>
            <a:ext cx="30168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4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F057C7-81B5-4952-89EF-866E02E4E26C}"/>
              </a:ext>
            </a:extLst>
          </p:cNvPr>
          <p:cNvSpPr/>
          <p:nvPr/>
        </p:nvSpPr>
        <p:spPr>
          <a:xfrm>
            <a:off x="14097000" y="7354389"/>
            <a:ext cx="1371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 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A572E7-1CCF-4EC0-A0E2-645024F54555}"/>
              </a:ext>
            </a:extLst>
          </p:cNvPr>
          <p:cNvSpPr/>
          <p:nvPr/>
        </p:nvSpPr>
        <p:spPr>
          <a:xfrm>
            <a:off x="457200" y="7354389"/>
            <a:ext cx="3016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50BBDC-1ACB-4A3D-A3A8-1F0415E20C6A}"/>
              </a:ext>
            </a:extLst>
          </p:cNvPr>
          <p:cNvSpPr/>
          <p:nvPr/>
        </p:nvSpPr>
        <p:spPr>
          <a:xfrm>
            <a:off x="1143000" y="7354389"/>
            <a:ext cx="68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79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83CE1-43F8-4F6E-82C4-C651B141F4DC}"/>
              </a:ext>
            </a:extLst>
          </p:cNvPr>
          <p:cNvSpPr/>
          <p:nvPr/>
        </p:nvSpPr>
        <p:spPr>
          <a:xfrm>
            <a:off x="11125200" y="7354389"/>
            <a:ext cx="1371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2500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6C5FB07-93A9-4337-9391-405A556B1045}"/>
              </a:ext>
            </a:extLst>
          </p:cNvPr>
          <p:cNvCxnSpPr>
            <a:cxnSpLocks/>
          </p:cNvCxnSpPr>
          <p:nvPr/>
        </p:nvCxnSpPr>
        <p:spPr>
          <a:xfrm>
            <a:off x="12877800" y="8077200"/>
            <a:ext cx="22098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950BB5-C45B-4A21-B342-BC61A947408B}"/>
              </a:ext>
            </a:extLst>
          </p:cNvPr>
          <p:cNvCxnSpPr>
            <a:cxnSpLocks/>
          </p:cNvCxnSpPr>
          <p:nvPr/>
        </p:nvCxnSpPr>
        <p:spPr>
          <a:xfrm>
            <a:off x="11887200" y="8077200"/>
            <a:ext cx="1524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54DEAA6-4693-471A-8221-F54718F840DE}"/>
              </a:ext>
            </a:extLst>
          </p:cNvPr>
          <p:cNvCxnSpPr>
            <a:cxnSpLocks/>
          </p:cNvCxnSpPr>
          <p:nvPr/>
        </p:nvCxnSpPr>
        <p:spPr>
          <a:xfrm>
            <a:off x="12192000" y="8077200"/>
            <a:ext cx="1524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92384AA-A9FC-47E9-9686-AF259A3A8436}"/>
              </a:ext>
            </a:extLst>
          </p:cNvPr>
          <p:cNvCxnSpPr>
            <a:cxnSpLocks/>
          </p:cNvCxnSpPr>
          <p:nvPr/>
        </p:nvCxnSpPr>
        <p:spPr>
          <a:xfrm>
            <a:off x="12496800" y="8077200"/>
            <a:ext cx="1524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2A62142-2B58-4994-8CD9-55D4E153C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785233"/>
              </p:ext>
            </p:extLst>
          </p:nvPr>
        </p:nvGraphicFramePr>
        <p:xfrm>
          <a:off x="171994" y="1371201"/>
          <a:ext cx="3967202" cy="563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3577996222"/>
                    </a:ext>
                  </a:extLst>
                </a:gridCol>
                <a:gridCol w="1909802">
                  <a:extLst>
                    <a:ext uri="{9D8B030D-6E8A-4147-A177-3AD203B41FA5}">
                      <a16:colId xmlns:a16="http://schemas.microsoft.com/office/drawing/2014/main" val="355294288"/>
                    </a:ext>
                  </a:extLst>
                </a:gridCol>
              </a:tblGrid>
              <a:tr h="84701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Measure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597198"/>
                  </a:ext>
                </a:extLst>
              </a:tr>
              <a:tr h="1032832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Price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 million</a:t>
                      </a:r>
                    </a:p>
                  </a:txBody>
                  <a:tcP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954918"/>
                  </a:ext>
                </a:extLst>
              </a:tr>
              <a:tr h="103283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Sq. Ft.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2,500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679728"/>
                  </a:ext>
                </a:extLst>
              </a:tr>
              <a:tr h="1358739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Neighborhood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Rating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288842"/>
                  </a:ext>
                </a:extLst>
              </a:tr>
              <a:tr h="1367784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# </a:t>
                      </a: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Bedrooms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203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169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housing">
            <a:extLst>
              <a:ext uri="{FF2B5EF4-FFF2-40B4-BE49-F238E27FC236}">
                <a16:creationId xmlns:a16="http://schemas.microsoft.com/office/drawing/2014/main" id="{4886D39C-7A85-486E-8EDB-AF576D619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194" y="1371201"/>
            <a:ext cx="9048206" cy="563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housing">
            <a:extLst>
              <a:ext uri="{FF2B5EF4-FFF2-40B4-BE49-F238E27FC236}">
                <a16:creationId xmlns:a16="http://schemas.microsoft.com/office/drawing/2014/main" id="{D59714B3-C608-4D67-B34B-6FC921D8B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194" y="1373378"/>
            <a:ext cx="9048206" cy="563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2A62142-2B58-4994-8CD9-55D4E153CEB0}"/>
              </a:ext>
            </a:extLst>
          </p:cNvPr>
          <p:cNvGraphicFramePr>
            <a:graphicFrameLocks noGrp="1"/>
          </p:cNvGraphicFramePr>
          <p:nvPr/>
        </p:nvGraphicFramePr>
        <p:xfrm>
          <a:off x="171994" y="1371201"/>
          <a:ext cx="3967202" cy="563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3577996222"/>
                    </a:ext>
                  </a:extLst>
                </a:gridCol>
                <a:gridCol w="1909802">
                  <a:extLst>
                    <a:ext uri="{9D8B030D-6E8A-4147-A177-3AD203B41FA5}">
                      <a16:colId xmlns:a16="http://schemas.microsoft.com/office/drawing/2014/main" val="355294288"/>
                    </a:ext>
                  </a:extLst>
                </a:gridCol>
              </a:tblGrid>
              <a:tr h="84701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Measure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597198"/>
                  </a:ext>
                </a:extLst>
              </a:tr>
              <a:tr h="1032832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Price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 million</a:t>
                      </a:r>
                    </a:p>
                  </a:txBody>
                  <a:tcP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954918"/>
                  </a:ext>
                </a:extLst>
              </a:tr>
              <a:tr h="103283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Sq. Ft.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2,500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679728"/>
                  </a:ext>
                </a:extLst>
              </a:tr>
              <a:tr h="1358739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Neighborhood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Rating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288842"/>
                  </a:ext>
                </a:extLst>
              </a:tr>
              <a:tr h="1367784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# </a:t>
                      </a: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Bedrooms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203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2231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housing">
            <a:extLst>
              <a:ext uri="{FF2B5EF4-FFF2-40B4-BE49-F238E27FC236}">
                <a16:creationId xmlns:a16="http://schemas.microsoft.com/office/drawing/2014/main" id="{4886D39C-7A85-486E-8EDB-AF576D619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194" y="1371201"/>
            <a:ext cx="9048206" cy="563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AD30742-13E9-4874-B307-A6567B0395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582610"/>
              </p:ext>
            </p:extLst>
          </p:nvPr>
        </p:nvGraphicFramePr>
        <p:xfrm>
          <a:off x="171994" y="1371201"/>
          <a:ext cx="5950803" cy="563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3577996222"/>
                    </a:ext>
                  </a:extLst>
                </a:gridCol>
                <a:gridCol w="1909802">
                  <a:extLst>
                    <a:ext uri="{9D8B030D-6E8A-4147-A177-3AD203B41FA5}">
                      <a16:colId xmlns:a16="http://schemas.microsoft.com/office/drawing/2014/main" val="355294288"/>
                    </a:ext>
                  </a:extLst>
                </a:gridCol>
                <a:gridCol w="1983601">
                  <a:extLst>
                    <a:ext uri="{9D8B030D-6E8A-4147-A177-3AD203B41FA5}">
                      <a16:colId xmlns:a16="http://schemas.microsoft.com/office/drawing/2014/main" val="536221072"/>
                    </a:ext>
                  </a:extLst>
                </a:gridCol>
              </a:tblGrid>
              <a:tr h="84701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Measure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Standardized</a:t>
                      </a:r>
                    </a:p>
                    <a:p>
                      <a:pPr algn="ctr"/>
                      <a:r>
                        <a:rPr lang="en-US" sz="2400" dirty="0"/>
                        <a:t>(z-score)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597198"/>
                  </a:ext>
                </a:extLst>
              </a:tr>
              <a:tr h="1032832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Price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 million</a:t>
                      </a: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.89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954918"/>
                  </a:ext>
                </a:extLst>
              </a:tr>
              <a:tr h="103283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Sq. Ft.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.96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679728"/>
                  </a:ext>
                </a:extLst>
              </a:tr>
              <a:tr h="1358739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Neighborhood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Rating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-.14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288842"/>
                  </a:ext>
                </a:extLst>
              </a:tr>
              <a:tr h="1367784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# </a:t>
                      </a: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Bedrooms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1.32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203666"/>
                  </a:ext>
                </a:extLst>
              </a:tr>
            </a:tbl>
          </a:graphicData>
        </a:graphic>
      </p:graphicFrame>
      <p:pic>
        <p:nvPicPr>
          <p:cNvPr id="6" name="Picture 2" descr="Image result for housing">
            <a:extLst>
              <a:ext uri="{FF2B5EF4-FFF2-40B4-BE49-F238E27FC236}">
                <a16:creationId xmlns:a16="http://schemas.microsoft.com/office/drawing/2014/main" id="{D59714B3-C608-4D67-B34B-6FC921D8B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194" y="1373378"/>
            <a:ext cx="9048206" cy="563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994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housing">
            <a:extLst>
              <a:ext uri="{FF2B5EF4-FFF2-40B4-BE49-F238E27FC236}">
                <a16:creationId xmlns:a16="http://schemas.microsoft.com/office/drawing/2014/main" id="{4886D39C-7A85-486E-8EDB-AF576D619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194" y="1371201"/>
            <a:ext cx="9048206" cy="563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AD30742-13E9-4874-B307-A6567B0395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241613"/>
              </p:ext>
            </p:extLst>
          </p:nvPr>
        </p:nvGraphicFramePr>
        <p:xfrm>
          <a:off x="171994" y="1371201"/>
          <a:ext cx="5950803" cy="563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3577996222"/>
                    </a:ext>
                  </a:extLst>
                </a:gridCol>
                <a:gridCol w="1909802">
                  <a:extLst>
                    <a:ext uri="{9D8B030D-6E8A-4147-A177-3AD203B41FA5}">
                      <a16:colId xmlns:a16="http://schemas.microsoft.com/office/drawing/2014/main" val="355294288"/>
                    </a:ext>
                  </a:extLst>
                </a:gridCol>
                <a:gridCol w="1983601">
                  <a:extLst>
                    <a:ext uri="{9D8B030D-6E8A-4147-A177-3AD203B41FA5}">
                      <a16:colId xmlns:a16="http://schemas.microsoft.com/office/drawing/2014/main" val="536221072"/>
                    </a:ext>
                  </a:extLst>
                </a:gridCol>
              </a:tblGrid>
              <a:tr h="84701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Measure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Standardized</a:t>
                      </a:r>
                    </a:p>
                    <a:p>
                      <a:pPr algn="ctr"/>
                      <a:r>
                        <a:rPr lang="en-US" sz="2400" dirty="0"/>
                        <a:t>(z-score)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597198"/>
                  </a:ext>
                </a:extLst>
              </a:tr>
              <a:tr h="1032832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Price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 million</a:t>
                      </a: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.89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954918"/>
                  </a:ext>
                </a:extLst>
              </a:tr>
              <a:tr h="103283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Sq. Ft.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.96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679728"/>
                  </a:ext>
                </a:extLst>
              </a:tr>
              <a:tr h="1358739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Neighborhood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Rating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-.14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288842"/>
                  </a:ext>
                </a:extLst>
              </a:tr>
              <a:tr h="1367784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# </a:t>
                      </a: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Bedrooms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1.32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203666"/>
                  </a:ext>
                </a:extLst>
              </a:tr>
            </a:tbl>
          </a:graphicData>
        </a:graphic>
      </p:graphicFrame>
      <p:pic>
        <p:nvPicPr>
          <p:cNvPr id="6" name="Picture 2" descr="Image result for housing">
            <a:extLst>
              <a:ext uri="{FF2B5EF4-FFF2-40B4-BE49-F238E27FC236}">
                <a16:creationId xmlns:a16="http://schemas.microsoft.com/office/drawing/2014/main" id="{D59714B3-C608-4D67-B34B-6FC921D8B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194" y="1373378"/>
            <a:ext cx="9048206" cy="563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F4A644B-323C-4524-84A8-323D423FDF73}"/>
              </a:ext>
            </a:extLst>
          </p:cNvPr>
          <p:cNvCxnSpPr>
            <a:cxnSpLocks/>
          </p:cNvCxnSpPr>
          <p:nvPr/>
        </p:nvCxnSpPr>
        <p:spPr>
          <a:xfrm>
            <a:off x="457200" y="8077200"/>
            <a:ext cx="146304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62E8F60-172D-4195-8A5C-06E95B2A6314}"/>
              </a:ext>
            </a:extLst>
          </p:cNvPr>
          <p:cNvSpPr/>
          <p:nvPr/>
        </p:nvSpPr>
        <p:spPr>
          <a:xfrm>
            <a:off x="7750629" y="7993559"/>
            <a:ext cx="30168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4400" b="1" dirty="0">
                <a:solidFill>
                  <a:srgbClr val="FF0000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40B7F18-0F0E-4A69-9A3F-F1AE78E0E9EE}"/>
                  </a:ext>
                </a:extLst>
              </p:cNvPr>
              <p:cNvSpPr/>
              <p:nvPr/>
            </p:nvSpPr>
            <p:spPr>
              <a:xfrm>
                <a:off x="-76200" y="8153400"/>
                <a:ext cx="121608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𝛔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40B7F18-0F0E-4A69-9A3F-F1AE78E0E9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" y="8153400"/>
                <a:ext cx="121608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2B9FD58-75B7-4F05-92A5-1439A4C1F3E6}"/>
                  </a:ext>
                </a:extLst>
              </p:cNvPr>
              <p:cNvSpPr/>
              <p:nvPr/>
            </p:nvSpPr>
            <p:spPr>
              <a:xfrm>
                <a:off x="3505200" y="8153400"/>
                <a:ext cx="121608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r>
                  <a:rPr lang="en-US" sz="2800" b="1" dirty="0">
                    <a:solidFill>
                      <a:srgbClr val="FF0000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𝛔</m:t>
                    </m:r>
                  </m:oMath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2B9FD58-75B7-4F05-92A5-1439A4C1F3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8153400"/>
                <a:ext cx="1216085" cy="523220"/>
              </a:xfrm>
              <a:prstGeom prst="rect">
                <a:avLst/>
              </a:prstGeom>
              <a:blipFill>
                <a:blip r:embed="rId4"/>
                <a:stretch>
                  <a:fillRect t="-11765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996EBD9-29A5-4780-AD37-BE8884A0865A}"/>
                  </a:ext>
                </a:extLst>
              </p:cNvPr>
              <p:cNvSpPr/>
              <p:nvPr/>
            </p:nvSpPr>
            <p:spPr>
              <a:xfrm>
                <a:off x="14404915" y="8153400"/>
                <a:ext cx="121608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𝛔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996EBD9-29A5-4780-AD37-BE8884A086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4915" y="8153400"/>
                <a:ext cx="121608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A754C00-C3D0-42D5-A475-92F3ADC42F9C}"/>
                  </a:ext>
                </a:extLst>
              </p:cNvPr>
              <p:cNvSpPr/>
              <p:nvPr/>
            </p:nvSpPr>
            <p:spPr>
              <a:xfrm>
                <a:off x="11049000" y="8153400"/>
                <a:ext cx="121608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𝛔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A754C00-C3D0-42D5-A475-92F3ADC42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9000" y="8153400"/>
                <a:ext cx="121608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0160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04560" y="3535679"/>
            <a:ext cx="283845" cy="347980"/>
          </a:xfrm>
          <a:custGeom>
            <a:avLst/>
            <a:gdLst/>
            <a:ahLst/>
            <a:cxnLst/>
            <a:rect l="l" t="t" r="r" b="b"/>
            <a:pathLst>
              <a:path w="283845" h="347979">
                <a:moveTo>
                  <a:pt x="141732" y="347472"/>
                </a:moveTo>
                <a:lnTo>
                  <a:pt x="90511" y="339113"/>
                </a:lnTo>
                <a:lnTo>
                  <a:pt x="51816" y="316230"/>
                </a:lnTo>
                <a:lnTo>
                  <a:pt x="24336" y="282773"/>
                </a:lnTo>
                <a:lnTo>
                  <a:pt x="7620" y="239268"/>
                </a:lnTo>
                <a:lnTo>
                  <a:pt x="547" y="190833"/>
                </a:lnTo>
                <a:lnTo>
                  <a:pt x="0" y="173736"/>
                </a:lnTo>
                <a:lnTo>
                  <a:pt x="595" y="150614"/>
                </a:lnTo>
                <a:lnTo>
                  <a:pt x="5786" y="110085"/>
                </a:lnTo>
                <a:lnTo>
                  <a:pt x="24384" y="63436"/>
                </a:lnTo>
                <a:lnTo>
                  <a:pt x="53506" y="29932"/>
                </a:lnTo>
                <a:lnTo>
                  <a:pt x="91440" y="9144"/>
                </a:lnTo>
                <a:lnTo>
                  <a:pt x="136445" y="571"/>
                </a:lnTo>
                <a:lnTo>
                  <a:pt x="152400" y="0"/>
                </a:lnTo>
                <a:lnTo>
                  <a:pt x="164711" y="309"/>
                </a:lnTo>
                <a:lnTo>
                  <a:pt x="209883" y="9834"/>
                </a:lnTo>
                <a:lnTo>
                  <a:pt x="237744" y="25908"/>
                </a:lnTo>
                <a:lnTo>
                  <a:pt x="144780" y="25908"/>
                </a:lnTo>
                <a:lnTo>
                  <a:pt x="130254" y="26527"/>
                </a:lnTo>
                <a:lnTo>
                  <a:pt x="92964" y="38100"/>
                </a:lnTo>
                <a:lnTo>
                  <a:pt x="57912" y="70104"/>
                </a:lnTo>
                <a:lnTo>
                  <a:pt x="36576" y="115824"/>
                </a:lnTo>
                <a:lnTo>
                  <a:pt x="30789" y="157614"/>
                </a:lnTo>
                <a:lnTo>
                  <a:pt x="30480" y="172212"/>
                </a:lnTo>
                <a:lnTo>
                  <a:pt x="30789" y="185928"/>
                </a:lnTo>
                <a:lnTo>
                  <a:pt x="36576" y="227076"/>
                </a:lnTo>
                <a:lnTo>
                  <a:pt x="48577" y="263509"/>
                </a:lnTo>
                <a:lnTo>
                  <a:pt x="80581" y="301323"/>
                </a:lnTo>
                <a:lnTo>
                  <a:pt x="116014" y="318135"/>
                </a:lnTo>
                <a:lnTo>
                  <a:pt x="146304" y="321564"/>
                </a:lnTo>
                <a:lnTo>
                  <a:pt x="229221" y="321564"/>
                </a:lnTo>
                <a:lnTo>
                  <a:pt x="221170" y="327088"/>
                </a:lnTo>
                <a:lnTo>
                  <a:pt x="185880" y="342328"/>
                </a:lnTo>
                <a:lnTo>
                  <a:pt x="157400" y="346900"/>
                </a:lnTo>
                <a:lnTo>
                  <a:pt x="141732" y="347472"/>
                </a:lnTo>
                <a:close/>
              </a:path>
              <a:path w="283845" h="347979">
                <a:moveTo>
                  <a:pt x="280416" y="103632"/>
                </a:moveTo>
                <a:lnTo>
                  <a:pt x="248412" y="103632"/>
                </a:lnTo>
                <a:lnTo>
                  <a:pt x="242697" y="83605"/>
                </a:lnTo>
                <a:lnTo>
                  <a:pt x="234696" y="66865"/>
                </a:lnTo>
                <a:lnTo>
                  <a:pt x="198143" y="35552"/>
                </a:lnTo>
                <a:lnTo>
                  <a:pt x="144780" y="25908"/>
                </a:lnTo>
                <a:lnTo>
                  <a:pt x="237744" y="25908"/>
                </a:lnTo>
                <a:lnTo>
                  <a:pt x="265176" y="57912"/>
                </a:lnTo>
                <a:lnTo>
                  <a:pt x="277820" y="90701"/>
                </a:lnTo>
                <a:lnTo>
                  <a:pt x="280416" y="103632"/>
                </a:lnTo>
                <a:close/>
              </a:path>
              <a:path w="283845" h="347979">
                <a:moveTo>
                  <a:pt x="229221" y="321564"/>
                </a:moveTo>
                <a:lnTo>
                  <a:pt x="146304" y="321564"/>
                </a:lnTo>
                <a:lnTo>
                  <a:pt x="157210" y="321016"/>
                </a:lnTo>
                <a:lnTo>
                  <a:pt x="167259" y="319468"/>
                </a:lnTo>
                <a:lnTo>
                  <a:pt x="209288" y="301085"/>
                </a:lnTo>
                <a:lnTo>
                  <a:pt x="237744" y="266700"/>
                </a:lnTo>
                <a:lnTo>
                  <a:pt x="251460" y="230124"/>
                </a:lnTo>
                <a:lnTo>
                  <a:pt x="283464" y="230124"/>
                </a:lnTo>
                <a:lnTo>
                  <a:pt x="268224" y="275844"/>
                </a:lnTo>
                <a:lnTo>
                  <a:pt x="240792" y="312420"/>
                </a:lnTo>
                <a:lnTo>
                  <a:pt x="231338" y="320111"/>
                </a:lnTo>
                <a:lnTo>
                  <a:pt x="229221" y="321564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33744" y="3630167"/>
            <a:ext cx="211836" cy="249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98919" y="3630167"/>
            <a:ext cx="187451" cy="2438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29043" y="3570732"/>
            <a:ext cx="106680" cy="309880"/>
          </a:xfrm>
          <a:custGeom>
            <a:avLst/>
            <a:gdLst/>
            <a:ahLst/>
            <a:cxnLst/>
            <a:rect l="l" t="t" r="r" b="b"/>
            <a:pathLst>
              <a:path w="106679" h="309879">
                <a:moveTo>
                  <a:pt x="60960" y="67056"/>
                </a:moveTo>
                <a:lnTo>
                  <a:pt x="33528" y="67056"/>
                </a:lnTo>
                <a:lnTo>
                  <a:pt x="33528" y="0"/>
                </a:lnTo>
                <a:lnTo>
                  <a:pt x="60960" y="0"/>
                </a:lnTo>
                <a:lnTo>
                  <a:pt x="60960" y="67056"/>
                </a:lnTo>
                <a:close/>
              </a:path>
              <a:path w="106679" h="309879">
                <a:moveTo>
                  <a:pt x="105156" y="89916"/>
                </a:moveTo>
                <a:lnTo>
                  <a:pt x="0" y="89916"/>
                </a:lnTo>
                <a:lnTo>
                  <a:pt x="0" y="67056"/>
                </a:lnTo>
                <a:lnTo>
                  <a:pt x="105156" y="67056"/>
                </a:lnTo>
                <a:lnTo>
                  <a:pt x="105156" y="89916"/>
                </a:lnTo>
                <a:close/>
              </a:path>
              <a:path w="106679" h="309879">
                <a:moveTo>
                  <a:pt x="82296" y="309372"/>
                </a:moveTo>
                <a:lnTo>
                  <a:pt x="76200" y="309372"/>
                </a:lnTo>
                <a:lnTo>
                  <a:pt x="66484" y="308562"/>
                </a:lnTo>
                <a:lnTo>
                  <a:pt x="36576" y="283845"/>
                </a:lnTo>
                <a:lnTo>
                  <a:pt x="33528" y="262128"/>
                </a:lnTo>
                <a:lnTo>
                  <a:pt x="33528" y="89916"/>
                </a:lnTo>
                <a:lnTo>
                  <a:pt x="60960" y="89916"/>
                </a:lnTo>
                <a:lnTo>
                  <a:pt x="60960" y="266700"/>
                </a:lnTo>
                <a:lnTo>
                  <a:pt x="62484" y="269748"/>
                </a:lnTo>
                <a:lnTo>
                  <a:pt x="62484" y="274320"/>
                </a:lnTo>
                <a:lnTo>
                  <a:pt x="64008" y="277368"/>
                </a:lnTo>
                <a:lnTo>
                  <a:pt x="68580" y="281940"/>
                </a:lnTo>
                <a:lnTo>
                  <a:pt x="71628" y="281940"/>
                </a:lnTo>
                <a:lnTo>
                  <a:pt x="74676" y="283464"/>
                </a:lnTo>
                <a:lnTo>
                  <a:pt x="79248" y="284988"/>
                </a:lnTo>
                <a:lnTo>
                  <a:pt x="106680" y="284988"/>
                </a:lnTo>
                <a:lnTo>
                  <a:pt x="106680" y="303276"/>
                </a:lnTo>
                <a:lnTo>
                  <a:pt x="103632" y="303276"/>
                </a:lnTo>
                <a:lnTo>
                  <a:pt x="94488" y="306324"/>
                </a:lnTo>
                <a:lnTo>
                  <a:pt x="82296" y="309372"/>
                </a:lnTo>
                <a:close/>
              </a:path>
              <a:path w="106679" h="309879">
                <a:moveTo>
                  <a:pt x="106680" y="284988"/>
                </a:moveTo>
                <a:lnTo>
                  <a:pt x="88392" y="284988"/>
                </a:lnTo>
                <a:lnTo>
                  <a:pt x="92964" y="283464"/>
                </a:lnTo>
                <a:lnTo>
                  <a:pt x="100584" y="283464"/>
                </a:lnTo>
                <a:lnTo>
                  <a:pt x="103632" y="281940"/>
                </a:lnTo>
                <a:lnTo>
                  <a:pt x="106680" y="281940"/>
                </a:lnTo>
                <a:lnTo>
                  <a:pt x="106680" y="284988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82968" y="3630167"/>
            <a:ext cx="105156" cy="2438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20128" y="3630167"/>
            <a:ext cx="222504" cy="2499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04354" y="3543300"/>
            <a:ext cx="0" cy="330835"/>
          </a:xfrm>
          <a:custGeom>
            <a:avLst/>
            <a:gdLst/>
            <a:ahLst/>
            <a:cxnLst/>
            <a:rect l="l" t="t" r="r" b="b"/>
            <a:pathLst>
              <a:path h="330835">
                <a:moveTo>
                  <a:pt x="0" y="0"/>
                </a:moveTo>
                <a:lnTo>
                  <a:pt x="0" y="330708"/>
                </a:lnTo>
              </a:path>
            </a:pathLst>
          </a:custGeom>
          <a:ln w="28955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89519" y="3557778"/>
            <a:ext cx="239395" cy="0"/>
          </a:xfrm>
          <a:custGeom>
            <a:avLst/>
            <a:gdLst/>
            <a:ahLst/>
            <a:cxnLst/>
            <a:rect l="l" t="t" r="r" b="b"/>
            <a:pathLst>
              <a:path w="239395">
                <a:moveTo>
                  <a:pt x="0" y="0"/>
                </a:moveTo>
                <a:lnTo>
                  <a:pt x="239268" y="0"/>
                </a:lnTo>
              </a:path>
            </a:pathLst>
          </a:custGeom>
          <a:ln w="25908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08391" y="3570732"/>
            <a:ext cx="0" cy="303530"/>
          </a:xfrm>
          <a:custGeom>
            <a:avLst/>
            <a:gdLst/>
            <a:ahLst/>
            <a:cxnLst/>
            <a:rect l="l" t="t" r="r" b="b"/>
            <a:pathLst>
              <a:path h="303529">
                <a:moveTo>
                  <a:pt x="0" y="0"/>
                </a:moveTo>
                <a:lnTo>
                  <a:pt x="0" y="303276"/>
                </a:lnTo>
              </a:path>
            </a:pathLst>
          </a:custGeom>
          <a:ln w="30480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07451" y="3630167"/>
            <a:ext cx="211836" cy="2499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74152" y="3630167"/>
            <a:ext cx="187451" cy="2438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319516" y="3544823"/>
            <a:ext cx="218440" cy="335280"/>
          </a:xfrm>
          <a:custGeom>
            <a:avLst/>
            <a:gdLst/>
            <a:ahLst/>
            <a:cxnLst/>
            <a:rect l="l" t="t" r="r" b="b"/>
            <a:pathLst>
              <a:path w="218440" h="335279">
                <a:moveTo>
                  <a:pt x="217932" y="129540"/>
                </a:moveTo>
                <a:lnTo>
                  <a:pt x="190500" y="129540"/>
                </a:lnTo>
                <a:lnTo>
                  <a:pt x="190500" y="0"/>
                </a:lnTo>
                <a:lnTo>
                  <a:pt x="217932" y="0"/>
                </a:lnTo>
                <a:lnTo>
                  <a:pt x="217932" y="129540"/>
                </a:lnTo>
                <a:close/>
              </a:path>
              <a:path w="218440" h="335279">
                <a:moveTo>
                  <a:pt x="114300" y="335280"/>
                </a:moveTo>
                <a:lnTo>
                  <a:pt x="106680" y="335280"/>
                </a:lnTo>
                <a:lnTo>
                  <a:pt x="93273" y="334684"/>
                </a:lnTo>
                <a:lnTo>
                  <a:pt x="48839" y="319492"/>
                </a:lnTo>
                <a:lnTo>
                  <a:pt x="19597" y="290155"/>
                </a:lnTo>
                <a:lnTo>
                  <a:pt x="3857" y="247388"/>
                </a:lnTo>
                <a:lnTo>
                  <a:pt x="0" y="210312"/>
                </a:lnTo>
                <a:lnTo>
                  <a:pt x="547" y="198000"/>
                </a:lnTo>
                <a:lnTo>
                  <a:pt x="10691" y="151923"/>
                </a:lnTo>
                <a:lnTo>
                  <a:pt x="33075" y="114204"/>
                </a:lnTo>
                <a:lnTo>
                  <a:pt x="70032" y="90487"/>
                </a:lnTo>
                <a:lnTo>
                  <a:pt x="106680" y="85343"/>
                </a:lnTo>
                <a:lnTo>
                  <a:pt x="119014" y="85939"/>
                </a:lnTo>
                <a:lnTo>
                  <a:pt x="166282" y="102322"/>
                </a:lnTo>
                <a:lnTo>
                  <a:pt x="175592" y="109728"/>
                </a:lnTo>
                <a:lnTo>
                  <a:pt x="111252" y="109728"/>
                </a:lnTo>
                <a:lnTo>
                  <a:pt x="100369" y="110275"/>
                </a:lnTo>
                <a:lnTo>
                  <a:pt x="59055" y="127635"/>
                </a:lnTo>
                <a:lnTo>
                  <a:pt x="36099" y="165496"/>
                </a:lnTo>
                <a:lnTo>
                  <a:pt x="29241" y="205906"/>
                </a:lnTo>
                <a:lnTo>
                  <a:pt x="28956" y="216408"/>
                </a:lnTo>
                <a:lnTo>
                  <a:pt x="29479" y="227552"/>
                </a:lnTo>
                <a:lnTo>
                  <a:pt x="38766" y="265295"/>
                </a:lnTo>
                <a:lnTo>
                  <a:pt x="65151" y="296799"/>
                </a:lnTo>
                <a:lnTo>
                  <a:pt x="102393" y="310372"/>
                </a:lnTo>
                <a:lnTo>
                  <a:pt x="111252" y="310896"/>
                </a:lnTo>
                <a:lnTo>
                  <a:pt x="170688" y="310896"/>
                </a:lnTo>
                <a:lnTo>
                  <a:pt x="167640" y="313944"/>
                </a:lnTo>
                <a:lnTo>
                  <a:pt x="161544" y="318516"/>
                </a:lnTo>
                <a:lnTo>
                  <a:pt x="153924" y="323088"/>
                </a:lnTo>
                <a:lnTo>
                  <a:pt x="131064" y="332232"/>
                </a:lnTo>
                <a:lnTo>
                  <a:pt x="123444" y="333756"/>
                </a:lnTo>
                <a:lnTo>
                  <a:pt x="114300" y="335280"/>
                </a:lnTo>
                <a:close/>
              </a:path>
              <a:path w="218440" h="335279">
                <a:moveTo>
                  <a:pt x="170688" y="310896"/>
                </a:moveTo>
                <a:lnTo>
                  <a:pt x="111252" y="310896"/>
                </a:lnTo>
                <a:lnTo>
                  <a:pt x="120348" y="310348"/>
                </a:lnTo>
                <a:lnTo>
                  <a:pt x="129159" y="308800"/>
                </a:lnTo>
                <a:lnTo>
                  <a:pt x="164925" y="287631"/>
                </a:lnTo>
                <a:lnTo>
                  <a:pt x="185928" y="248412"/>
                </a:lnTo>
                <a:lnTo>
                  <a:pt x="190417" y="205906"/>
                </a:lnTo>
                <a:lnTo>
                  <a:pt x="190214" y="198762"/>
                </a:lnTo>
                <a:lnTo>
                  <a:pt x="178689" y="153543"/>
                </a:lnTo>
                <a:lnTo>
                  <a:pt x="151590" y="121324"/>
                </a:lnTo>
                <a:lnTo>
                  <a:pt x="111252" y="109728"/>
                </a:lnTo>
                <a:lnTo>
                  <a:pt x="175592" y="109728"/>
                </a:lnTo>
                <a:lnTo>
                  <a:pt x="175831" y="109918"/>
                </a:lnTo>
                <a:lnTo>
                  <a:pt x="183951" y="118943"/>
                </a:lnTo>
                <a:lnTo>
                  <a:pt x="190500" y="129540"/>
                </a:lnTo>
                <a:lnTo>
                  <a:pt x="217932" y="129540"/>
                </a:lnTo>
                <a:lnTo>
                  <a:pt x="217932" y="286512"/>
                </a:lnTo>
                <a:lnTo>
                  <a:pt x="188976" y="286512"/>
                </a:lnTo>
                <a:lnTo>
                  <a:pt x="186166" y="292846"/>
                </a:lnTo>
                <a:lnTo>
                  <a:pt x="182499" y="298323"/>
                </a:lnTo>
                <a:lnTo>
                  <a:pt x="178213" y="303276"/>
                </a:lnTo>
                <a:lnTo>
                  <a:pt x="173736" y="307848"/>
                </a:lnTo>
                <a:lnTo>
                  <a:pt x="170688" y="310896"/>
                </a:lnTo>
                <a:close/>
              </a:path>
              <a:path w="218440" h="335279">
                <a:moveTo>
                  <a:pt x="217932" y="329184"/>
                </a:moveTo>
                <a:lnTo>
                  <a:pt x="190500" y="329184"/>
                </a:lnTo>
                <a:lnTo>
                  <a:pt x="190500" y="286512"/>
                </a:lnTo>
                <a:lnTo>
                  <a:pt x="217932" y="286512"/>
                </a:lnTo>
                <a:lnTo>
                  <a:pt x="217932" y="329184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595359" y="3630167"/>
            <a:ext cx="211836" cy="2499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860535" y="3630167"/>
            <a:ext cx="187451" cy="24384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102852" y="3630167"/>
            <a:ext cx="210312" cy="24993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345168" y="3637788"/>
            <a:ext cx="212090" cy="329565"/>
          </a:xfrm>
          <a:custGeom>
            <a:avLst/>
            <a:gdLst/>
            <a:ahLst/>
            <a:cxnLst/>
            <a:rect l="l" t="t" r="r" b="b"/>
            <a:pathLst>
              <a:path w="212090" h="329564">
                <a:moveTo>
                  <a:pt x="91440" y="303276"/>
                </a:moveTo>
                <a:lnTo>
                  <a:pt x="53340" y="303276"/>
                </a:lnTo>
                <a:lnTo>
                  <a:pt x="59436" y="300228"/>
                </a:lnTo>
                <a:lnTo>
                  <a:pt x="68580" y="291084"/>
                </a:lnTo>
                <a:lnTo>
                  <a:pt x="73152" y="284988"/>
                </a:lnTo>
                <a:lnTo>
                  <a:pt x="76200" y="277368"/>
                </a:lnTo>
                <a:lnTo>
                  <a:pt x="79248" y="271272"/>
                </a:lnTo>
                <a:lnTo>
                  <a:pt x="82296" y="263652"/>
                </a:lnTo>
                <a:lnTo>
                  <a:pt x="85344" y="248412"/>
                </a:lnTo>
                <a:lnTo>
                  <a:pt x="88392" y="242316"/>
                </a:lnTo>
                <a:lnTo>
                  <a:pt x="91440" y="237744"/>
                </a:lnTo>
                <a:lnTo>
                  <a:pt x="0" y="0"/>
                </a:lnTo>
                <a:lnTo>
                  <a:pt x="30480" y="0"/>
                </a:lnTo>
                <a:lnTo>
                  <a:pt x="105156" y="202692"/>
                </a:lnTo>
                <a:lnTo>
                  <a:pt x="134998" y="202692"/>
                </a:lnTo>
                <a:lnTo>
                  <a:pt x="123444" y="233172"/>
                </a:lnTo>
                <a:lnTo>
                  <a:pt x="119110" y="243435"/>
                </a:lnTo>
                <a:lnTo>
                  <a:pt x="115062" y="253555"/>
                </a:lnTo>
                <a:lnTo>
                  <a:pt x="110893" y="263652"/>
                </a:lnTo>
                <a:lnTo>
                  <a:pt x="106680" y="272796"/>
                </a:lnTo>
                <a:lnTo>
                  <a:pt x="103227" y="281416"/>
                </a:lnTo>
                <a:lnTo>
                  <a:pt x="99631" y="289179"/>
                </a:lnTo>
                <a:lnTo>
                  <a:pt x="95750" y="296370"/>
                </a:lnTo>
                <a:lnTo>
                  <a:pt x="91440" y="303276"/>
                </a:lnTo>
                <a:close/>
              </a:path>
              <a:path w="212090" h="329564">
                <a:moveTo>
                  <a:pt x="134998" y="202692"/>
                </a:moveTo>
                <a:lnTo>
                  <a:pt x="105156" y="202692"/>
                </a:lnTo>
                <a:lnTo>
                  <a:pt x="181355" y="0"/>
                </a:lnTo>
                <a:lnTo>
                  <a:pt x="211836" y="0"/>
                </a:lnTo>
                <a:lnTo>
                  <a:pt x="134998" y="202692"/>
                </a:lnTo>
                <a:close/>
              </a:path>
              <a:path w="212090" h="329564">
                <a:moveTo>
                  <a:pt x="48768" y="329184"/>
                </a:moveTo>
                <a:lnTo>
                  <a:pt x="42672" y="329184"/>
                </a:lnTo>
                <a:lnTo>
                  <a:pt x="38100" y="327660"/>
                </a:lnTo>
                <a:lnTo>
                  <a:pt x="30480" y="327660"/>
                </a:lnTo>
                <a:lnTo>
                  <a:pt x="25908" y="326136"/>
                </a:lnTo>
                <a:lnTo>
                  <a:pt x="22860" y="326136"/>
                </a:lnTo>
                <a:lnTo>
                  <a:pt x="22860" y="300228"/>
                </a:lnTo>
                <a:lnTo>
                  <a:pt x="25908" y="300228"/>
                </a:lnTo>
                <a:lnTo>
                  <a:pt x="28956" y="301752"/>
                </a:lnTo>
                <a:lnTo>
                  <a:pt x="36576" y="301752"/>
                </a:lnTo>
                <a:lnTo>
                  <a:pt x="41148" y="303276"/>
                </a:lnTo>
                <a:lnTo>
                  <a:pt x="91440" y="303276"/>
                </a:lnTo>
                <a:lnTo>
                  <a:pt x="86868" y="308705"/>
                </a:lnTo>
                <a:lnTo>
                  <a:pt x="55364" y="328636"/>
                </a:lnTo>
                <a:lnTo>
                  <a:pt x="48768" y="329184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903719" y="4331208"/>
            <a:ext cx="264160" cy="329565"/>
          </a:xfrm>
          <a:custGeom>
            <a:avLst/>
            <a:gdLst/>
            <a:ahLst/>
            <a:cxnLst/>
            <a:rect l="l" t="t" r="r" b="b"/>
            <a:pathLst>
              <a:path w="264159" h="329564">
                <a:moveTo>
                  <a:pt x="149352" y="329184"/>
                </a:moveTo>
                <a:lnTo>
                  <a:pt x="114300" y="329184"/>
                </a:lnTo>
                <a:lnTo>
                  <a:pt x="0" y="0"/>
                </a:lnTo>
                <a:lnTo>
                  <a:pt x="33528" y="0"/>
                </a:lnTo>
                <a:lnTo>
                  <a:pt x="132588" y="292608"/>
                </a:lnTo>
                <a:lnTo>
                  <a:pt x="162052" y="292608"/>
                </a:lnTo>
                <a:lnTo>
                  <a:pt x="149352" y="329184"/>
                </a:lnTo>
                <a:close/>
              </a:path>
              <a:path w="264159" h="329564">
                <a:moveTo>
                  <a:pt x="162052" y="292608"/>
                </a:moveTo>
                <a:lnTo>
                  <a:pt x="132588" y="292608"/>
                </a:lnTo>
                <a:lnTo>
                  <a:pt x="231648" y="0"/>
                </a:lnTo>
                <a:lnTo>
                  <a:pt x="263652" y="0"/>
                </a:lnTo>
                <a:lnTo>
                  <a:pt x="162052" y="292608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171944" y="4416552"/>
            <a:ext cx="222504" cy="2499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440168" y="4416552"/>
            <a:ext cx="105156" cy="24384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606283" y="4424171"/>
            <a:ext cx="0" cy="236220"/>
          </a:xfrm>
          <a:custGeom>
            <a:avLst/>
            <a:gdLst/>
            <a:ahLst/>
            <a:cxnLst/>
            <a:rect l="l" t="t" r="r" b="b"/>
            <a:pathLst>
              <a:path h="236220">
                <a:moveTo>
                  <a:pt x="0" y="0"/>
                </a:moveTo>
                <a:lnTo>
                  <a:pt x="0" y="236219"/>
                </a:lnTo>
              </a:path>
            </a:pathLst>
          </a:custGeom>
          <a:ln w="27432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591043" y="4331208"/>
            <a:ext cx="30480" cy="41275"/>
          </a:xfrm>
          <a:custGeom>
            <a:avLst/>
            <a:gdLst/>
            <a:ahLst/>
            <a:cxnLst/>
            <a:rect l="l" t="t" r="r" b="b"/>
            <a:pathLst>
              <a:path w="30479" h="41275">
                <a:moveTo>
                  <a:pt x="30480" y="41148"/>
                </a:moveTo>
                <a:lnTo>
                  <a:pt x="0" y="41148"/>
                </a:lnTo>
                <a:lnTo>
                  <a:pt x="0" y="0"/>
                </a:lnTo>
                <a:lnTo>
                  <a:pt x="30480" y="0"/>
                </a:lnTo>
                <a:lnTo>
                  <a:pt x="30480" y="41148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679435" y="4416552"/>
            <a:ext cx="222504" cy="24993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921752" y="4358640"/>
            <a:ext cx="106680" cy="307975"/>
          </a:xfrm>
          <a:custGeom>
            <a:avLst/>
            <a:gdLst/>
            <a:ahLst/>
            <a:cxnLst/>
            <a:rect l="l" t="t" r="r" b="b"/>
            <a:pathLst>
              <a:path w="106679" h="307975">
                <a:moveTo>
                  <a:pt x="60960" y="65532"/>
                </a:moveTo>
                <a:lnTo>
                  <a:pt x="33528" y="65532"/>
                </a:lnTo>
                <a:lnTo>
                  <a:pt x="33528" y="0"/>
                </a:lnTo>
                <a:lnTo>
                  <a:pt x="60960" y="0"/>
                </a:lnTo>
                <a:lnTo>
                  <a:pt x="60960" y="65532"/>
                </a:lnTo>
                <a:close/>
              </a:path>
              <a:path w="106679" h="307975">
                <a:moveTo>
                  <a:pt x="105156" y="88392"/>
                </a:moveTo>
                <a:lnTo>
                  <a:pt x="0" y="88392"/>
                </a:lnTo>
                <a:lnTo>
                  <a:pt x="0" y="65532"/>
                </a:lnTo>
                <a:lnTo>
                  <a:pt x="105156" y="65532"/>
                </a:lnTo>
                <a:lnTo>
                  <a:pt x="105156" y="88392"/>
                </a:lnTo>
                <a:close/>
              </a:path>
              <a:path w="106679" h="307975">
                <a:moveTo>
                  <a:pt x="88392" y="307848"/>
                </a:moveTo>
                <a:lnTo>
                  <a:pt x="74676" y="307848"/>
                </a:lnTo>
                <a:lnTo>
                  <a:pt x="65198" y="307276"/>
                </a:lnTo>
                <a:lnTo>
                  <a:pt x="34123" y="273843"/>
                </a:lnTo>
                <a:lnTo>
                  <a:pt x="33528" y="262128"/>
                </a:lnTo>
                <a:lnTo>
                  <a:pt x="33528" y="88392"/>
                </a:lnTo>
                <a:lnTo>
                  <a:pt x="60960" y="88392"/>
                </a:lnTo>
                <a:lnTo>
                  <a:pt x="60960" y="269748"/>
                </a:lnTo>
                <a:lnTo>
                  <a:pt x="65532" y="278892"/>
                </a:lnTo>
                <a:lnTo>
                  <a:pt x="74676" y="283464"/>
                </a:lnTo>
                <a:lnTo>
                  <a:pt x="106680" y="283464"/>
                </a:lnTo>
                <a:lnTo>
                  <a:pt x="106680" y="303276"/>
                </a:lnTo>
                <a:lnTo>
                  <a:pt x="103632" y="303276"/>
                </a:lnTo>
                <a:lnTo>
                  <a:pt x="99060" y="304800"/>
                </a:lnTo>
                <a:lnTo>
                  <a:pt x="92964" y="306324"/>
                </a:lnTo>
                <a:lnTo>
                  <a:pt x="88392" y="307848"/>
                </a:lnTo>
                <a:close/>
              </a:path>
              <a:path w="106679" h="307975">
                <a:moveTo>
                  <a:pt x="106680" y="283464"/>
                </a:moveTo>
                <a:lnTo>
                  <a:pt x="96012" y="283464"/>
                </a:lnTo>
                <a:lnTo>
                  <a:pt x="99060" y="281940"/>
                </a:lnTo>
                <a:lnTo>
                  <a:pt x="103632" y="281940"/>
                </a:lnTo>
                <a:lnTo>
                  <a:pt x="106680" y="280416"/>
                </a:lnTo>
                <a:lnTo>
                  <a:pt x="106680" y="283464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089391" y="4424171"/>
            <a:ext cx="0" cy="236220"/>
          </a:xfrm>
          <a:custGeom>
            <a:avLst/>
            <a:gdLst/>
            <a:ahLst/>
            <a:cxnLst/>
            <a:rect l="l" t="t" r="r" b="b"/>
            <a:pathLst>
              <a:path h="236220">
                <a:moveTo>
                  <a:pt x="0" y="0"/>
                </a:moveTo>
                <a:lnTo>
                  <a:pt x="0" y="236219"/>
                </a:lnTo>
              </a:path>
            </a:pathLst>
          </a:custGeom>
          <a:ln w="27432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074151" y="4331208"/>
            <a:ext cx="30480" cy="41275"/>
          </a:xfrm>
          <a:custGeom>
            <a:avLst/>
            <a:gdLst/>
            <a:ahLst/>
            <a:cxnLst/>
            <a:rect l="l" t="t" r="r" b="b"/>
            <a:pathLst>
              <a:path w="30479" h="41275">
                <a:moveTo>
                  <a:pt x="30480" y="41148"/>
                </a:moveTo>
                <a:lnTo>
                  <a:pt x="0" y="41148"/>
                </a:lnTo>
                <a:lnTo>
                  <a:pt x="0" y="0"/>
                </a:lnTo>
                <a:lnTo>
                  <a:pt x="30480" y="0"/>
                </a:lnTo>
                <a:lnTo>
                  <a:pt x="30480" y="41148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57971" y="4416551"/>
            <a:ext cx="219456" cy="24993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29244" y="4416552"/>
            <a:ext cx="187451" cy="24384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018275" y="5119115"/>
            <a:ext cx="243840" cy="329565"/>
          </a:xfrm>
          <a:custGeom>
            <a:avLst/>
            <a:gdLst/>
            <a:ahLst/>
            <a:cxnLst/>
            <a:rect l="l" t="t" r="r" b="b"/>
            <a:pathLst>
              <a:path w="243839" h="329564">
                <a:moveTo>
                  <a:pt x="30480" y="329184"/>
                </a:moveTo>
                <a:lnTo>
                  <a:pt x="0" y="327660"/>
                </a:lnTo>
                <a:lnTo>
                  <a:pt x="0" y="0"/>
                </a:lnTo>
                <a:lnTo>
                  <a:pt x="129540" y="0"/>
                </a:lnTo>
                <a:lnTo>
                  <a:pt x="154614" y="1166"/>
                </a:lnTo>
                <a:lnTo>
                  <a:pt x="176974" y="4762"/>
                </a:lnTo>
                <a:lnTo>
                  <a:pt x="196191" y="10929"/>
                </a:lnTo>
                <a:lnTo>
                  <a:pt x="211836" y="19812"/>
                </a:lnTo>
                <a:lnTo>
                  <a:pt x="218392" y="25908"/>
                </a:lnTo>
                <a:lnTo>
                  <a:pt x="30480" y="25908"/>
                </a:lnTo>
                <a:lnTo>
                  <a:pt x="30480" y="153924"/>
                </a:lnTo>
                <a:lnTo>
                  <a:pt x="209804" y="153924"/>
                </a:lnTo>
                <a:lnTo>
                  <a:pt x="200310" y="160496"/>
                </a:lnTo>
                <a:lnTo>
                  <a:pt x="187452" y="167640"/>
                </a:lnTo>
                <a:lnTo>
                  <a:pt x="194024" y="170211"/>
                </a:lnTo>
                <a:lnTo>
                  <a:pt x="200025" y="173355"/>
                </a:lnTo>
                <a:lnTo>
                  <a:pt x="205454" y="177069"/>
                </a:lnTo>
                <a:lnTo>
                  <a:pt x="208584" y="179832"/>
                </a:lnTo>
                <a:lnTo>
                  <a:pt x="30480" y="179832"/>
                </a:lnTo>
                <a:lnTo>
                  <a:pt x="30480" y="329184"/>
                </a:lnTo>
                <a:close/>
              </a:path>
              <a:path w="243839" h="329564">
                <a:moveTo>
                  <a:pt x="209804" y="153924"/>
                </a:moveTo>
                <a:lnTo>
                  <a:pt x="128016" y="153924"/>
                </a:lnTo>
                <a:lnTo>
                  <a:pt x="136874" y="153662"/>
                </a:lnTo>
                <a:lnTo>
                  <a:pt x="145161" y="152971"/>
                </a:lnTo>
                <a:lnTo>
                  <a:pt x="185928" y="138684"/>
                </a:lnTo>
                <a:lnTo>
                  <a:pt x="208978" y="104013"/>
                </a:lnTo>
                <a:lnTo>
                  <a:pt x="210311" y="88392"/>
                </a:lnTo>
                <a:lnTo>
                  <a:pt x="210002" y="79557"/>
                </a:lnTo>
                <a:lnTo>
                  <a:pt x="191357" y="41838"/>
                </a:lnTo>
                <a:lnTo>
                  <a:pt x="152900" y="27836"/>
                </a:lnTo>
                <a:lnTo>
                  <a:pt x="129540" y="25908"/>
                </a:lnTo>
                <a:lnTo>
                  <a:pt x="218392" y="25908"/>
                </a:lnTo>
                <a:lnTo>
                  <a:pt x="224718" y="31789"/>
                </a:lnTo>
                <a:lnTo>
                  <a:pt x="233743" y="47053"/>
                </a:lnTo>
                <a:lnTo>
                  <a:pt x="239053" y="65460"/>
                </a:lnTo>
                <a:lnTo>
                  <a:pt x="240792" y="86868"/>
                </a:lnTo>
                <a:lnTo>
                  <a:pt x="239958" y="101131"/>
                </a:lnTo>
                <a:lnTo>
                  <a:pt x="220884" y="144494"/>
                </a:lnTo>
                <a:lnTo>
                  <a:pt x="211455" y="152781"/>
                </a:lnTo>
                <a:lnTo>
                  <a:pt x="209804" y="153924"/>
                </a:lnTo>
                <a:close/>
              </a:path>
              <a:path w="243839" h="329564">
                <a:moveTo>
                  <a:pt x="208787" y="329184"/>
                </a:moveTo>
                <a:lnTo>
                  <a:pt x="199024" y="283821"/>
                </a:lnTo>
                <a:lnTo>
                  <a:pt x="198120" y="275844"/>
                </a:lnTo>
                <a:lnTo>
                  <a:pt x="197881" y="267866"/>
                </a:lnTo>
                <a:lnTo>
                  <a:pt x="196834" y="252483"/>
                </a:lnTo>
                <a:lnTo>
                  <a:pt x="196334" y="237886"/>
                </a:lnTo>
                <a:lnTo>
                  <a:pt x="185928" y="198120"/>
                </a:lnTo>
                <a:lnTo>
                  <a:pt x="170688" y="187452"/>
                </a:lnTo>
                <a:lnTo>
                  <a:pt x="164592" y="184404"/>
                </a:lnTo>
                <a:lnTo>
                  <a:pt x="158496" y="182880"/>
                </a:lnTo>
                <a:lnTo>
                  <a:pt x="143256" y="179832"/>
                </a:lnTo>
                <a:lnTo>
                  <a:pt x="208584" y="179832"/>
                </a:lnTo>
                <a:lnTo>
                  <a:pt x="225933" y="216598"/>
                </a:lnTo>
                <a:lnTo>
                  <a:pt x="227075" y="230124"/>
                </a:lnTo>
                <a:lnTo>
                  <a:pt x="227980" y="236743"/>
                </a:lnTo>
                <a:lnTo>
                  <a:pt x="229219" y="249412"/>
                </a:lnTo>
                <a:lnTo>
                  <a:pt x="230123" y="256032"/>
                </a:lnTo>
                <a:lnTo>
                  <a:pt x="230207" y="267866"/>
                </a:lnTo>
                <a:lnTo>
                  <a:pt x="230314" y="273177"/>
                </a:lnTo>
                <a:lnTo>
                  <a:pt x="230766" y="280892"/>
                </a:lnTo>
                <a:lnTo>
                  <a:pt x="231648" y="288036"/>
                </a:lnTo>
                <a:lnTo>
                  <a:pt x="231648" y="295656"/>
                </a:lnTo>
                <a:lnTo>
                  <a:pt x="233172" y="301752"/>
                </a:lnTo>
                <a:lnTo>
                  <a:pt x="233172" y="307848"/>
                </a:lnTo>
                <a:lnTo>
                  <a:pt x="236220" y="316992"/>
                </a:lnTo>
                <a:lnTo>
                  <a:pt x="239268" y="323088"/>
                </a:lnTo>
                <a:lnTo>
                  <a:pt x="240792" y="324612"/>
                </a:lnTo>
                <a:lnTo>
                  <a:pt x="243840" y="326136"/>
                </a:lnTo>
                <a:lnTo>
                  <a:pt x="243840" y="327660"/>
                </a:lnTo>
                <a:lnTo>
                  <a:pt x="208787" y="329184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307836" y="5204460"/>
            <a:ext cx="211836" cy="24993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590538" y="5119116"/>
            <a:ext cx="0" cy="329565"/>
          </a:xfrm>
          <a:custGeom>
            <a:avLst/>
            <a:gdLst/>
            <a:ahLst/>
            <a:cxnLst/>
            <a:rect l="l" t="t" r="r" b="b"/>
            <a:pathLst>
              <a:path h="329564">
                <a:moveTo>
                  <a:pt x="0" y="0"/>
                </a:moveTo>
                <a:lnTo>
                  <a:pt x="0" y="329183"/>
                </a:lnTo>
              </a:path>
            </a:pathLst>
          </a:custGeom>
          <a:ln w="28955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664452" y="5204460"/>
            <a:ext cx="220980" cy="24993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905244" y="5146548"/>
            <a:ext cx="108585" cy="307975"/>
          </a:xfrm>
          <a:custGeom>
            <a:avLst/>
            <a:gdLst/>
            <a:ahLst/>
            <a:cxnLst/>
            <a:rect l="l" t="t" r="r" b="b"/>
            <a:pathLst>
              <a:path w="108584" h="307975">
                <a:moveTo>
                  <a:pt x="60960" y="65532"/>
                </a:moveTo>
                <a:lnTo>
                  <a:pt x="33528" y="65532"/>
                </a:lnTo>
                <a:lnTo>
                  <a:pt x="33528" y="0"/>
                </a:lnTo>
                <a:lnTo>
                  <a:pt x="60960" y="0"/>
                </a:lnTo>
                <a:lnTo>
                  <a:pt x="60960" y="65532"/>
                </a:lnTo>
                <a:close/>
              </a:path>
              <a:path w="108584" h="307975">
                <a:moveTo>
                  <a:pt x="105156" y="88392"/>
                </a:moveTo>
                <a:lnTo>
                  <a:pt x="0" y="88392"/>
                </a:lnTo>
                <a:lnTo>
                  <a:pt x="0" y="65532"/>
                </a:lnTo>
                <a:lnTo>
                  <a:pt x="105156" y="65532"/>
                </a:lnTo>
                <a:lnTo>
                  <a:pt x="105156" y="88392"/>
                </a:lnTo>
                <a:close/>
              </a:path>
              <a:path w="108584" h="307975">
                <a:moveTo>
                  <a:pt x="88392" y="307848"/>
                </a:moveTo>
                <a:lnTo>
                  <a:pt x="76200" y="307848"/>
                </a:lnTo>
                <a:lnTo>
                  <a:pt x="66484" y="307252"/>
                </a:lnTo>
                <a:lnTo>
                  <a:pt x="36576" y="283464"/>
                </a:lnTo>
                <a:lnTo>
                  <a:pt x="33528" y="260604"/>
                </a:lnTo>
                <a:lnTo>
                  <a:pt x="33528" y="88392"/>
                </a:lnTo>
                <a:lnTo>
                  <a:pt x="60960" y="88392"/>
                </a:lnTo>
                <a:lnTo>
                  <a:pt x="60960" y="260604"/>
                </a:lnTo>
                <a:lnTo>
                  <a:pt x="62484" y="265176"/>
                </a:lnTo>
                <a:lnTo>
                  <a:pt x="62484" y="272796"/>
                </a:lnTo>
                <a:lnTo>
                  <a:pt x="65532" y="278892"/>
                </a:lnTo>
                <a:lnTo>
                  <a:pt x="74676" y="283464"/>
                </a:lnTo>
                <a:lnTo>
                  <a:pt x="108204" y="283464"/>
                </a:lnTo>
                <a:lnTo>
                  <a:pt x="108204" y="301752"/>
                </a:lnTo>
                <a:lnTo>
                  <a:pt x="94488" y="306324"/>
                </a:lnTo>
                <a:lnTo>
                  <a:pt x="88392" y="307848"/>
                </a:lnTo>
                <a:close/>
              </a:path>
              <a:path w="108584" h="307975">
                <a:moveTo>
                  <a:pt x="108204" y="283464"/>
                </a:moveTo>
                <a:lnTo>
                  <a:pt x="92964" y="283464"/>
                </a:lnTo>
                <a:lnTo>
                  <a:pt x="96012" y="281940"/>
                </a:lnTo>
                <a:lnTo>
                  <a:pt x="103632" y="281940"/>
                </a:lnTo>
                <a:lnTo>
                  <a:pt x="108204" y="280416"/>
                </a:lnTo>
                <a:lnTo>
                  <a:pt x="108204" y="283464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074407" y="5212079"/>
            <a:ext cx="0" cy="236220"/>
          </a:xfrm>
          <a:custGeom>
            <a:avLst/>
            <a:gdLst/>
            <a:ahLst/>
            <a:cxnLst/>
            <a:rect l="l" t="t" r="r" b="b"/>
            <a:pathLst>
              <a:path h="236220">
                <a:moveTo>
                  <a:pt x="0" y="0"/>
                </a:moveTo>
                <a:lnTo>
                  <a:pt x="0" y="236219"/>
                </a:lnTo>
              </a:path>
            </a:pathLst>
          </a:custGeom>
          <a:ln w="27432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059167" y="5119115"/>
            <a:ext cx="30480" cy="41275"/>
          </a:xfrm>
          <a:custGeom>
            <a:avLst/>
            <a:gdLst/>
            <a:ahLst/>
            <a:cxnLst/>
            <a:rect l="l" t="t" r="r" b="b"/>
            <a:pathLst>
              <a:path w="30479" h="41275">
                <a:moveTo>
                  <a:pt x="30480" y="41148"/>
                </a:moveTo>
                <a:lnTo>
                  <a:pt x="0" y="41148"/>
                </a:lnTo>
                <a:lnTo>
                  <a:pt x="0" y="0"/>
                </a:lnTo>
                <a:lnTo>
                  <a:pt x="30480" y="0"/>
                </a:lnTo>
                <a:lnTo>
                  <a:pt x="30480" y="41148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132320" y="5212079"/>
            <a:ext cx="213360" cy="23621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374635" y="5204460"/>
            <a:ext cx="211836" cy="24993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755635" y="5109972"/>
            <a:ext cx="239395" cy="347980"/>
          </a:xfrm>
          <a:custGeom>
            <a:avLst/>
            <a:gdLst/>
            <a:ahLst/>
            <a:cxnLst/>
            <a:rect l="l" t="t" r="r" b="b"/>
            <a:pathLst>
              <a:path w="239395" h="347979">
                <a:moveTo>
                  <a:pt x="207264" y="321564"/>
                </a:moveTo>
                <a:lnTo>
                  <a:pt x="124968" y="321564"/>
                </a:lnTo>
                <a:lnTo>
                  <a:pt x="135207" y="321254"/>
                </a:lnTo>
                <a:lnTo>
                  <a:pt x="145161" y="320230"/>
                </a:lnTo>
                <a:lnTo>
                  <a:pt x="183213" y="306038"/>
                </a:lnTo>
                <a:lnTo>
                  <a:pt x="204930" y="272915"/>
                </a:lnTo>
                <a:lnTo>
                  <a:pt x="208713" y="253960"/>
                </a:lnTo>
                <a:lnTo>
                  <a:pt x="208689" y="251460"/>
                </a:lnTo>
                <a:lnTo>
                  <a:pt x="189357" y="210883"/>
                </a:lnTo>
                <a:lnTo>
                  <a:pt x="153638" y="192833"/>
                </a:lnTo>
                <a:lnTo>
                  <a:pt x="108204" y="181356"/>
                </a:lnTo>
                <a:lnTo>
                  <a:pt x="98178" y="179046"/>
                </a:lnTo>
                <a:lnTo>
                  <a:pt x="88582" y="176593"/>
                </a:lnTo>
                <a:lnTo>
                  <a:pt x="79271" y="173855"/>
                </a:lnTo>
                <a:lnTo>
                  <a:pt x="70104" y="170688"/>
                </a:lnTo>
                <a:lnTo>
                  <a:pt x="61245" y="167878"/>
                </a:lnTo>
                <a:lnTo>
                  <a:pt x="25717" y="143637"/>
                </a:lnTo>
                <a:lnTo>
                  <a:pt x="8191" y="100393"/>
                </a:lnTo>
                <a:lnTo>
                  <a:pt x="7708" y="86106"/>
                </a:lnTo>
                <a:lnTo>
                  <a:pt x="7928" y="80391"/>
                </a:lnTo>
                <a:lnTo>
                  <a:pt x="23241" y="40005"/>
                </a:lnTo>
                <a:lnTo>
                  <a:pt x="60126" y="11358"/>
                </a:lnTo>
                <a:lnTo>
                  <a:pt x="105465" y="547"/>
                </a:lnTo>
                <a:lnTo>
                  <a:pt x="118872" y="0"/>
                </a:lnTo>
                <a:lnTo>
                  <a:pt x="132278" y="547"/>
                </a:lnTo>
                <a:lnTo>
                  <a:pt x="177617" y="11596"/>
                </a:lnTo>
                <a:lnTo>
                  <a:pt x="199245" y="25908"/>
                </a:lnTo>
                <a:lnTo>
                  <a:pt x="117348" y="25908"/>
                </a:lnTo>
                <a:lnTo>
                  <a:pt x="106227" y="26217"/>
                </a:lnTo>
                <a:lnTo>
                  <a:pt x="63055" y="40005"/>
                </a:lnTo>
                <a:lnTo>
                  <a:pt x="39624" y="73152"/>
                </a:lnTo>
                <a:lnTo>
                  <a:pt x="37885" y="79771"/>
                </a:lnTo>
                <a:lnTo>
                  <a:pt x="37147" y="86106"/>
                </a:lnTo>
                <a:lnTo>
                  <a:pt x="37266" y="92440"/>
                </a:lnTo>
                <a:lnTo>
                  <a:pt x="38100" y="99060"/>
                </a:lnTo>
                <a:lnTo>
                  <a:pt x="61341" y="133731"/>
                </a:lnTo>
                <a:lnTo>
                  <a:pt x="98679" y="148566"/>
                </a:lnTo>
                <a:lnTo>
                  <a:pt x="134112" y="156448"/>
                </a:lnTo>
                <a:lnTo>
                  <a:pt x="143256" y="158496"/>
                </a:lnTo>
                <a:lnTo>
                  <a:pt x="186928" y="172640"/>
                </a:lnTo>
                <a:lnTo>
                  <a:pt x="221170" y="197167"/>
                </a:lnTo>
                <a:lnTo>
                  <a:pt x="238696" y="239696"/>
                </a:lnTo>
                <a:lnTo>
                  <a:pt x="239268" y="251460"/>
                </a:lnTo>
                <a:lnTo>
                  <a:pt x="237267" y="272915"/>
                </a:lnTo>
                <a:lnTo>
                  <a:pt x="231267" y="291655"/>
                </a:lnTo>
                <a:lnTo>
                  <a:pt x="221265" y="307824"/>
                </a:lnTo>
                <a:lnTo>
                  <a:pt x="207264" y="321564"/>
                </a:lnTo>
                <a:close/>
              </a:path>
              <a:path w="239395" h="347979">
                <a:moveTo>
                  <a:pt x="230124" y="97536"/>
                </a:moveTo>
                <a:lnTo>
                  <a:pt x="199643" y="97536"/>
                </a:lnTo>
                <a:lnTo>
                  <a:pt x="199096" y="88677"/>
                </a:lnTo>
                <a:lnTo>
                  <a:pt x="197541" y="80367"/>
                </a:lnTo>
                <a:lnTo>
                  <a:pt x="173736" y="42672"/>
                </a:lnTo>
                <a:lnTo>
                  <a:pt x="133159" y="27051"/>
                </a:lnTo>
                <a:lnTo>
                  <a:pt x="117348" y="25908"/>
                </a:lnTo>
                <a:lnTo>
                  <a:pt x="199245" y="25908"/>
                </a:lnTo>
                <a:lnTo>
                  <a:pt x="222504" y="59436"/>
                </a:lnTo>
                <a:lnTo>
                  <a:pt x="229576" y="87510"/>
                </a:lnTo>
                <a:lnTo>
                  <a:pt x="230124" y="97536"/>
                </a:lnTo>
                <a:close/>
              </a:path>
              <a:path w="239395" h="347979">
                <a:moveTo>
                  <a:pt x="118872" y="347472"/>
                </a:moveTo>
                <a:lnTo>
                  <a:pt x="71628" y="341376"/>
                </a:lnTo>
                <a:lnTo>
                  <a:pt x="33528" y="321564"/>
                </a:lnTo>
                <a:lnTo>
                  <a:pt x="9144" y="288036"/>
                </a:lnTo>
                <a:lnTo>
                  <a:pt x="0" y="240792"/>
                </a:lnTo>
                <a:lnTo>
                  <a:pt x="30480" y="240792"/>
                </a:lnTo>
                <a:lnTo>
                  <a:pt x="31051" y="251674"/>
                </a:lnTo>
                <a:lnTo>
                  <a:pt x="32766" y="261556"/>
                </a:lnTo>
                <a:lnTo>
                  <a:pt x="53768" y="298180"/>
                </a:lnTo>
                <a:lnTo>
                  <a:pt x="89916" y="316992"/>
                </a:lnTo>
                <a:lnTo>
                  <a:pt x="124968" y="321564"/>
                </a:lnTo>
                <a:lnTo>
                  <a:pt x="207264" y="321564"/>
                </a:lnTo>
                <a:lnTo>
                  <a:pt x="189809" y="332684"/>
                </a:lnTo>
                <a:lnTo>
                  <a:pt x="169354" y="340804"/>
                </a:lnTo>
                <a:lnTo>
                  <a:pt x="145756" y="345781"/>
                </a:lnTo>
                <a:lnTo>
                  <a:pt x="118872" y="347472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023859" y="5146548"/>
            <a:ext cx="106680" cy="307975"/>
          </a:xfrm>
          <a:custGeom>
            <a:avLst/>
            <a:gdLst/>
            <a:ahLst/>
            <a:cxnLst/>
            <a:rect l="l" t="t" r="r" b="b"/>
            <a:pathLst>
              <a:path w="106679" h="307975">
                <a:moveTo>
                  <a:pt x="60960" y="65532"/>
                </a:moveTo>
                <a:lnTo>
                  <a:pt x="33528" y="65532"/>
                </a:lnTo>
                <a:lnTo>
                  <a:pt x="33528" y="0"/>
                </a:lnTo>
                <a:lnTo>
                  <a:pt x="60960" y="0"/>
                </a:lnTo>
                <a:lnTo>
                  <a:pt x="60960" y="65532"/>
                </a:lnTo>
                <a:close/>
              </a:path>
              <a:path w="106679" h="307975">
                <a:moveTo>
                  <a:pt x="105156" y="88392"/>
                </a:moveTo>
                <a:lnTo>
                  <a:pt x="0" y="88392"/>
                </a:lnTo>
                <a:lnTo>
                  <a:pt x="0" y="65532"/>
                </a:lnTo>
                <a:lnTo>
                  <a:pt x="105156" y="65532"/>
                </a:lnTo>
                <a:lnTo>
                  <a:pt x="105156" y="88392"/>
                </a:lnTo>
                <a:close/>
              </a:path>
              <a:path w="106679" h="307975">
                <a:moveTo>
                  <a:pt x="88392" y="307848"/>
                </a:moveTo>
                <a:lnTo>
                  <a:pt x="74676" y="307848"/>
                </a:lnTo>
                <a:lnTo>
                  <a:pt x="65198" y="307252"/>
                </a:lnTo>
                <a:lnTo>
                  <a:pt x="34123" y="273177"/>
                </a:lnTo>
                <a:lnTo>
                  <a:pt x="33528" y="260604"/>
                </a:lnTo>
                <a:lnTo>
                  <a:pt x="33528" y="88392"/>
                </a:lnTo>
                <a:lnTo>
                  <a:pt x="60960" y="88392"/>
                </a:lnTo>
                <a:lnTo>
                  <a:pt x="60960" y="269748"/>
                </a:lnTo>
                <a:lnTo>
                  <a:pt x="65532" y="278892"/>
                </a:lnTo>
                <a:lnTo>
                  <a:pt x="67056" y="280416"/>
                </a:lnTo>
                <a:lnTo>
                  <a:pt x="71628" y="281940"/>
                </a:lnTo>
                <a:lnTo>
                  <a:pt x="74676" y="283464"/>
                </a:lnTo>
                <a:lnTo>
                  <a:pt x="106680" y="283464"/>
                </a:lnTo>
                <a:lnTo>
                  <a:pt x="106680" y="301752"/>
                </a:lnTo>
                <a:lnTo>
                  <a:pt x="103632" y="303276"/>
                </a:lnTo>
                <a:lnTo>
                  <a:pt x="99060" y="304800"/>
                </a:lnTo>
                <a:lnTo>
                  <a:pt x="92964" y="306324"/>
                </a:lnTo>
                <a:lnTo>
                  <a:pt x="88392" y="307848"/>
                </a:lnTo>
                <a:close/>
              </a:path>
              <a:path w="106679" h="307975">
                <a:moveTo>
                  <a:pt x="106680" y="283464"/>
                </a:moveTo>
                <a:lnTo>
                  <a:pt x="91440" y="283464"/>
                </a:lnTo>
                <a:lnTo>
                  <a:pt x="96012" y="281940"/>
                </a:lnTo>
                <a:lnTo>
                  <a:pt x="103632" y="281940"/>
                </a:lnTo>
                <a:lnTo>
                  <a:pt x="106680" y="280416"/>
                </a:lnTo>
                <a:lnTo>
                  <a:pt x="106680" y="283464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162544" y="5204460"/>
            <a:ext cx="222504" cy="24993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429244" y="5204459"/>
            <a:ext cx="187451" cy="24384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676220" y="5119115"/>
            <a:ext cx="218440" cy="335280"/>
          </a:xfrm>
          <a:custGeom>
            <a:avLst/>
            <a:gdLst/>
            <a:ahLst/>
            <a:cxnLst/>
            <a:rect l="l" t="t" r="r" b="b"/>
            <a:pathLst>
              <a:path w="218440" h="335279">
                <a:moveTo>
                  <a:pt x="217842" y="129540"/>
                </a:moveTo>
                <a:lnTo>
                  <a:pt x="190410" y="129540"/>
                </a:lnTo>
                <a:lnTo>
                  <a:pt x="190410" y="0"/>
                </a:lnTo>
                <a:lnTo>
                  <a:pt x="217842" y="0"/>
                </a:lnTo>
                <a:lnTo>
                  <a:pt x="217842" y="129540"/>
                </a:lnTo>
                <a:close/>
              </a:path>
              <a:path w="218440" h="335279">
                <a:moveTo>
                  <a:pt x="114210" y="335280"/>
                </a:moveTo>
                <a:lnTo>
                  <a:pt x="106590" y="335280"/>
                </a:lnTo>
                <a:lnTo>
                  <a:pt x="92541" y="334708"/>
                </a:lnTo>
                <a:lnTo>
                  <a:pt x="48083" y="320992"/>
                </a:lnTo>
                <a:lnTo>
                  <a:pt x="18008" y="290155"/>
                </a:lnTo>
                <a:lnTo>
                  <a:pt x="3125" y="247602"/>
                </a:lnTo>
                <a:lnTo>
                  <a:pt x="0" y="206763"/>
                </a:lnTo>
                <a:lnTo>
                  <a:pt x="220" y="198000"/>
                </a:lnTo>
                <a:lnTo>
                  <a:pt x="9745" y="151947"/>
                </a:lnTo>
                <a:lnTo>
                  <a:pt x="32319" y="114871"/>
                </a:lnTo>
                <a:lnTo>
                  <a:pt x="68419" y="91130"/>
                </a:lnTo>
                <a:lnTo>
                  <a:pt x="105066" y="85343"/>
                </a:lnTo>
                <a:lnTo>
                  <a:pt x="117615" y="85939"/>
                </a:lnTo>
                <a:lnTo>
                  <a:pt x="164693" y="102536"/>
                </a:lnTo>
                <a:lnTo>
                  <a:pt x="173477" y="109728"/>
                </a:lnTo>
                <a:lnTo>
                  <a:pt x="109638" y="109728"/>
                </a:lnTo>
                <a:lnTo>
                  <a:pt x="99637" y="110299"/>
                </a:lnTo>
                <a:lnTo>
                  <a:pt x="58394" y="128016"/>
                </a:lnTo>
                <a:lnTo>
                  <a:pt x="47154" y="141732"/>
                </a:lnTo>
                <a:lnTo>
                  <a:pt x="41987" y="149113"/>
                </a:lnTo>
                <a:lnTo>
                  <a:pt x="29938" y="185570"/>
                </a:lnTo>
                <a:lnTo>
                  <a:pt x="28271" y="206763"/>
                </a:lnTo>
                <a:lnTo>
                  <a:pt x="28866" y="217932"/>
                </a:lnTo>
                <a:lnTo>
                  <a:pt x="29176" y="228838"/>
                </a:lnTo>
                <a:lnTo>
                  <a:pt x="42201" y="273177"/>
                </a:lnTo>
                <a:lnTo>
                  <a:pt x="70800" y="301085"/>
                </a:lnTo>
                <a:lnTo>
                  <a:pt x="109638" y="310896"/>
                </a:lnTo>
                <a:lnTo>
                  <a:pt x="170390" y="310896"/>
                </a:lnTo>
                <a:lnTo>
                  <a:pt x="168812" y="312372"/>
                </a:lnTo>
                <a:lnTo>
                  <a:pt x="163550" y="316611"/>
                </a:lnTo>
                <a:lnTo>
                  <a:pt x="158001" y="320278"/>
                </a:lnTo>
                <a:lnTo>
                  <a:pt x="152310" y="323088"/>
                </a:lnTo>
                <a:lnTo>
                  <a:pt x="144690" y="327660"/>
                </a:lnTo>
                <a:lnTo>
                  <a:pt x="137070" y="330708"/>
                </a:lnTo>
                <a:lnTo>
                  <a:pt x="114210" y="335280"/>
                </a:lnTo>
                <a:close/>
              </a:path>
              <a:path w="218440" h="335279">
                <a:moveTo>
                  <a:pt x="170390" y="310896"/>
                </a:moveTo>
                <a:lnTo>
                  <a:pt x="109638" y="310896"/>
                </a:lnTo>
                <a:lnTo>
                  <a:pt x="119401" y="310348"/>
                </a:lnTo>
                <a:lnTo>
                  <a:pt x="128307" y="308800"/>
                </a:lnTo>
                <a:lnTo>
                  <a:pt x="163978" y="288274"/>
                </a:lnTo>
                <a:lnTo>
                  <a:pt x="184314" y="249936"/>
                </a:lnTo>
                <a:lnTo>
                  <a:pt x="187196" y="240506"/>
                </a:lnTo>
                <a:lnTo>
                  <a:pt x="189077" y="230505"/>
                </a:lnTo>
                <a:lnTo>
                  <a:pt x="190101" y="219932"/>
                </a:lnTo>
                <a:lnTo>
                  <a:pt x="190368" y="210312"/>
                </a:lnTo>
                <a:lnTo>
                  <a:pt x="190344" y="206763"/>
                </a:lnTo>
                <a:lnTo>
                  <a:pt x="181504" y="161829"/>
                </a:lnTo>
                <a:lnTo>
                  <a:pt x="157263" y="127444"/>
                </a:lnTo>
                <a:lnTo>
                  <a:pt x="118735" y="110275"/>
                </a:lnTo>
                <a:lnTo>
                  <a:pt x="109638" y="109728"/>
                </a:lnTo>
                <a:lnTo>
                  <a:pt x="173477" y="109728"/>
                </a:lnTo>
                <a:lnTo>
                  <a:pt x="174408" y="110490"/>
                </a:lnTo>
                <a:lnTo>
                  <a:pt x="182981" y="119586"/>
                </a:lnTo>
                <a:lnTo>
                  <a:pt x="190410" y="129540"/>
                </a:lnTo>
                <a:lnTo>
                  <a:pt x="217842" y="129540"/>
                </a:lnTo>
                <a:lnTo>
                  <a:pt x="217842" y="288036"/>
                </a:lnTo>
                <a:lnTo>
                  <a:pt x="188886" y="288036"/>
                </a:lnTo>
                <a:lnTo>
                  <a:pt x="184314" y="295656"/>
                </a:lnTo>
                <a:lnTo>
                  <a:pt x="179742" y="301752"/>
                </a:lnTo>
                <a:lnTo>
                  <a:pt x="173646" y="307848"/>
                </a:lnTo>
                <a:lnTo>
                  <a:pt x="170390" y="310896"/>
                </a:lnTo>
                <a:close/>
              </a:path>
              <a:path w="218440" h="335279">
                <a:moveTo>
                  <a:pt x="217842" y="329184"/>
                </a:moveTo>
                <a:lnTo>
                  <a:pt x="190410" y="329184"/>
                </a:lnTo>
                <a:lnTo>
                  <a:pt x="190410" y="288036"/>
                </a:lnTo>
                <a:lnTo>
                  <a:pt x="217842" y="288036"/>
                </a:lnTo>
                <a:lnTo>
                  <a:pt x="217842" y="329184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979407" y="5212079"/>
            <a:ext cx="0" cy="236220"/>
          </a:xfrm>
          <a:custGeom>
            <a:avLst/>
            <a:gdLst/>
            <a:ahLst/>
            <a:cxnLst/>
            <a:rect l="l" t="t" r="r" b="b"/>
            <a:pathLst>
              <a:path h="236220">
                <a:moveTo>
                  <a:pt x="0" y="0"/>
                </a:moveTo>
                <a:lnTo>
                  <a:pt x="0" y="236219"/>
                </a:lnTo>
              </a:path>
            </a:pathLst>
          </a:custGeom>
          <a:ln w="27432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964167" y="5119115"/>
            <a:ext cx="30480" cy="41275"/>
          </a:xfrm>
          <a:custGeom>
            <a:avLst/>
            <a:gdLst/>
            <a:ahLst/>
            <a:cxnLst/>
            <a:rect l="l" t="t" r="r" b="b"/>
            <a:pathLst>
              <a:path w="30479" h="41275">
                <a:moveTo>
                  <a:pt x="30480" y="41148"/>
                </a:moveTo>
                <a:lnTo>
                  <a:pt x="0" y="41148"/>
                </a:lnTo>
                <a:lnTo>
                  <a:pt x="0" y="0"/>
                </a:lnTo>
                <a:lnTo>
                  <a:pt x="30480" y="0"/>
                </a:lnTo>
                <a:lnTo>
                  <a:pt x="30480" y="41148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064752" y="5204459"/>
            <a:ext cx="187451" cy="24384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310116" y="5204459"/>
            <a:ext cx="218440" cy="341630"/>
          </a:xfrm>
          <a:custGeom>
            <a:avLst/>
            <a:gdLst/>
            <a:ahLst/>
            <a:cxnLst/>
            <a:rect l="l" t="t" r="r" b="b"/>
            <a:pathLst>
              <a:path w="218440" h="341629">
                <a:moveTo>
                  <a:pt x="106680" y="249936"/>
                </a:moveTo>
                <a:lnTo>
                  <a:pt x="59436" y="239268"/>
                </a:lnTo>
                <a:lnTo>
                  <a:pt x="25908" y="211836"/>
                </a:lnTo>
                <a:lnTo>
                  <a:pt x="7620" y="172212"/>
                </a:lnTo>
                <a:lnTo>
                  <a:pt x="0" y="124968"/>
                </a:lnTo>
                <a:lnTo>
                  <a:pt x="523" y="111775"/>
                </a:lnTo>
                <a:lnTo>
                  <a:pt x="9834" y="65079"/>
                </a:lnTo>
                <a:lnTo>
                  <a:pt x="32432" y="28217"/>
                </a:lnTo>
                <a:lnTo>
                  <a:pt x="69413" y="5143"/>
                </a:lnTo>
                <a:lnTo>
                  <a:pt x="108204" y="0"/>
                </a:lnTo>
                <a:lnTo>
                  <a:pt x="115824" y="0"/>
                </a:lnTo>
                <a:lnTo>
                  <a:pt x="123444" y="1524"/>
                </a:lnTo>
                <a:lnTo>
                  <a:pt x="131064" y="4572"/>
                </a:lnTo>
                <a:lnTo>
                  <a:pt x="138684" y="6096"/>
                </a:lnTo>
                <a:lnTo>
                  <a:pt x="146304" y="9144"/>
                </a:lnTo>
                <a:lnTo>
                  <a:pt x="161544" y="18288"/>
                </a:lnTo>
                <a:lnTo>
                  <a:pt x="167640" y="22860"/>
                </a:lnTo>
                <a:lnTo>
                  <a:pt x="169164" y="24384"/>
                </a:lnTo>
                <a:lnTo>
                  <a:pt x="111252" y="24384"/>
                </a:lnTo>
                <a:lnTo>
                  <a:pt x="102393" y="24693"/>
                </a:lnTo>
                <a:lnTo>
                  <a:pt x="65151" y="38481"/>
                </a:lnTo>
                <a:lnTo>
                  <a:pt x="39409" y="69770"/>
                </a:lnTo>
                <a:lnTo>
                  <a:pt x="28956" y="117348"/>
                </a:lnTo>
                <a:lnTo>
                  <a:pt x="29241" y="128516"/>
                </a:lnTo>
                <a:lnTo>
                  <a:pt x="36123" y="169116"/>
                </a:lnTo>
                <a:lnTo>
                  <a:pt x="48768" y="193548"/>
                </a:lnTo>
                <a:lnTo>
                  <a:pt x="53863" y="200977"/>
                </a:lnTo>
                <a:lnTo>
                  <a:pt x="90487" y="223266"/>
                </a:lnTo>
                <a:lnTo>
                  <a:pt x="111252" y="225552"/>
                </a:lnTo>
                <a:lnTo>
                  <a:pt x="175592" y="225552"/>
                </a:lnTo>
                <a:lnTo>
                  <a:pt x="166282" y="232957"/>
                </a:lnTo>
                <a:lnTo>
                  <a:pt x="155448" y="239268"/>
                </a:lnTo>
                <a:lnTo>
                  <a:pt x="143113" y="244149"/>
                </a:lnTo>
                <a:lnTo>
                  <a:pt x="131064" y="247459"/>
                </a:lnTo>
                <a:lnTo>
                  <a:pt x="119014" y="249340"/>
                </a:lnTo>
                <a:lnTo>
                  <a:pt x="106680" y="249936"/>
                </a:lnTo>
                <a:close/>
              </a:path>
              <a:path w="218440" h="341629">
                <a:moveTo>
                  <a:pt x="217932" y="48768"/>
                </a:moveTo>
                <a:lnTo>
                  <a:pt x="190500" y="48768"/>
                </a:lnTo>
                <a:lnTo>
                  <a:pt x="190500" y="7620"/>
                </a:lnTo>
                <a:lnTo>
                  <a:pt x="217932" y="7620"/>
                </a:lnTo>
                <a:lnTo>
                  <a:pt x="217932" y="48768"/>
                </a:lnTo>
                <a:close/>
              </a:path>
              <a:path w="218440" h="341629">
                <a:moveTo>
                  <a:pt x="175592" y="225552"/>
                </a:moveTo>
                <a:lnTo>
                  <a:pt x="111252" y="225552"/>
                </a:lnTo>
                <a:lnTo>
                  <a:pt x="120134" y="225004"/>
                </a:lnTo>
                <a:lnTo>
                  <a:pt x="128587" y="223456"/>
                </a:lnTo>
                <a:lnTo>
                  <a:pt x="164068" y="202930"/>
                </a:lnTo>
                <a:lnTo>
                  <a:pt x="185928" y="164592"/>
                </a:lnTo>
                <a:lnTo>
                  <a:pt x="190460" y="124968"/>
                </a:lnTo>
                <a:lnTo>
                  <a:pt x="190214" y="115347"/>
                </a:lnTo>
                <a:lnTo>
                  <a:pt x="183118" y="76485"/>
                </a:lnTo>
                <a:lnTo>
                  <a:pt x="159448" y="41529"/>
                </a:lnTo>
                <a:lnTo>
                  <a:pt x="120348" y="24931"/>
                </a:lnTo>
                <a:lnTo>
                  <a:pt x="111252" y="24384"/>
                </a:lnTo>
                <a:lnTo>
                  <a:pt x="169164" y="24384"/>
                </a:lnTo>
                <a:lnTo>
                  <a:pt x="173736" y="28956"/>
                </a:lnTo>
                <a:lnTo>
                  <a:pt x="181356" y="35052"/>
                </a:lnTo>
                <a:lnTo>
                  <a:pt x="185928" y="41148"/>
                </a:lnTo>
                <a:lnTo>
                  <a:pt x="188976" y="48768"/>
                </a:lnTo>
                <a:lnTo>
                  <a:pt x="217932" y="48768"/>
                </a:lnTo>
                <a:lnTo>
                  <a:pt x="217932" y="205740"/>
                </a:lnTo>
                <a:lnTo>
                  <a:pt x="190500" y="205740"/>
                </a:lnTo>
                <a:lnTo>
                  <a:pt x="183951" y="216336"/>
                </a:lnTo>
                <a:lnTo>
                  <a:pt x="175831" y="225361"/>
                </a:lnTo>
                <a:lnTo>
                  <a:pt x="175592" y="225552"/>
                </a:lnTo>
                <a:close/>
              </a:path>
              <a:path w="218440" h="341629">
                <a:moveTo>
                  <a:pt x="185087" y="316992"/>
                </a:moveTo>
                <a:lnTo>
                  <a:pt x="108204" y="316992"/>
                </a:lnTo>
                <a:lnTo>
                  <a:pt x="121324" y="316420"/>
                </a:lnTo>
                <a:lnTo>
                  <a:pt x="133159" y="314706"/>
                </a:lnTo>
                <a:lnTo>
                  <a:pt x="167068" y="296037"/>
                </a:lnTo>
                <a:lnTo>
                  <a:pt x="187523" y="255365"/>
                </a:lnTo>
                <a:lnTo>
                  <a:pt x="191119" y="216003"/>
                </a:lnTo>
                <a:lnTo>
                  <a:pt x="190500" y="205740"/>
                </a:lnTo>
                <a:lnTo>
                  <a:pt x="217932" y="205740"/>
                </a:lnTo>
                <a:lnTo>
                  <a:pt x="216849" y="244149"/>
                </a:lnTo>
                <a:lnTo>
                  <a:pt x="206692" y="287464"/>
                </a:lnTo>
                <a:lnTo>
                  <a:pt x="190071" y="312515"/>
                </a:lnTo>
                <a:lnTo>
                  <a:pt x="185087" y="316992"/>
                </a:lnTo>
                <a:close/>
              </a:path>
              <a:path w="218440" h="341629">
                <a:moveTo>
                  <a:pt x="108204" y="341376"/>
                </a:moveTo>
                <a:lnTo>
                  <a:pt x="62484" y="335280"/>
                </a:lnTo>
                <a:lnTo>
                  <a:pt x="26574" y="313015"/>
                </a:lnTo>
                <a:lnTo>
                  <a:pt x="7620" y="280416"/>
                </a:lnTo>
                <a:lnTo>
                  <a:pt x="7620" y="274320"/>
                </a:lnTo>
                <a:lnTo>
                  <a:pt x="36576" y="274320"/>
                </a:lnTo>
                <a:lnTo>
                  <a:pt x="38100" y="281940"/>
                </a:lnTo>
                <a:lnTo>
                  <a:pt x="42672" y="289560"/>
                </a:lnTo>
                <a:lnTo>
                  <a:pt x="47244" y="295656"/>
                </a:lnTo>
                <a:lnTo>
                  <a:pt x="56388" y="304800"/>
                </a:lnTo>
                <a:lnTo>
                  <a:pt x="62484" y="307848"/>
                </a:lnTo>
                <a:lnTo>
                  <a:pt x="68580" y="312420"/>
                </a:lnTo>
                <a:lnTo>
                  <a:pt x="91440" y="316992"/>
                </a:lnTo>
                <a:lnTo>
                  <a:pt x="185087" y="316992"/>
                </a:lnTo>
                <a:lnTo>
                  <a:pt x="182118" y="319659"/>
                </a:lnTo>
                <a:lnTo>
                  <a:pt x="137922" y="339090"/>
                </a:lnTo>
                <a:lnTo>
                  <a:pt x="123634" y="340804"/>
                </a:lnTo>
                <a:lnTo>
                  <a:pt x="108204" y="341376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132832" y="2037588"/>
            <a:ext cx="317500" cy="375285"/>
          </a:xfrm>
          <a:custGeom>
            <a:avLst/>
            <a:gdLst/>
            <a:ahLst/>
            <a:cxnLst/>
            <a:rect l="l" t="t" r="r" b="b"/>
            <a:pathLst>
              <a:path w="317500" h="375285">
                <a:moveTo>
                  <a:pt x="161544" y="374904"/>
                </a:moveTo>
                <a:lnTo>
                  <a:pt x="0" y="374904"/>
                </a:lnTo>
                <a:lnTo>
                  <a:pt x="0" y="0"/>
                </a:lnTo>
                <a:lnTo>
                  <a:pt x="161544" y="0"/>
                </a:lnTo>
                <a:lnTo>
                  <a:pt x="177879" y="1214"/>
                </a:lnTo>
                <a:lnTo>
                  <a:pt x="219456" y="9144"/>
                </a:lnTo>
                <a:lnTo>
                  <a:pt x="254698" y="27051"/>
                </a:lnTo>
                <a:lnTo>
                  <a:pt x="281940" y="56388"/>
                </a:lnTo>
                <a:lnTo>
                  <a:pt x="288087" y="65532"/>
                </a:lnTo>
                <a:lnTo>
                  <a:pt x="76200" y="65532"/>
                </a:lnTo>
                <a:lnTo>
                  <a:pt x="76200" y="309372"/>
                </a:lnTo>
                <a:lnTo>
                  <a:pt x="283082" y="309372"/>
                </a:lnTo>
                <a:lnTo>
                  <a:pt x="263342" y="335684"/>
                </a:lnTo>
                <a:lnTo>
                  <a:pt x="234886" y="357568"/>
                </a:lnTo>
                <a:lnTo>
                  <a:pt x="201001" y="370593"/>
                </a:lnTo>
                <a:lnTo>
                  <a:pt x="161544" y="374904"/>
                </a:lnTo>
                <a:close/>
              </a:path>
              <a:path w="317500" h="375285">
                <a:moveTo>
                  <a:pt x="283082" y="309372"/>
                </a:moveTo>
                <a:lnTo>
                  <a:pt x="147828" y="309372"/>
                </a:lnTo>
                <a:lnTo>
                  <a:pt x="173259" y="305966"/>
                </a:lnTo>
                <a:lnTo>
                  <a:pt x="194691" y="295846"/>
                </a:lnTo>
                <a:lnTo>
                  <a:pt x="225552" y="256032"/>
                </a:lnTo>
                <a:lnTo>
                  <a:pt x="236910" y="204168"/>
                </a:lnTo>
                <a:lnTo>
                  <a:pt x="237744" y="184404"/>
                </a:lnTo>
                <a:lnTo>
                  <a:pt x="236601" y="157519"/>
                </a:lnTo>
                <a:lnTo>
                  <a:pt x="227457" y="113466"/>
                </a:lnTo>
                <a:lnTo>
                  <a:pt x="192214" y="73342"/>
                </a:lnTo>
                <a:lnTo>
                  <a:pt x="147828" y="65532"/>
                </a:lnTo>
                <a:lnTo>
                  <a:pt x="288087" y="65532"/>
                </a:lnTo>
                <a:lnTo>
                  <a:pt x="305085" y="100750"/>
                </a:lnTo>
                <a:lnTo>
                  <a:pt x="314896" y="148399"/>
                </a:lnTo>
                <a:lnTo>
                  <a:pt x="316992" y="178308"/>
                </a:lnTo>
                <a:lnTo>
                  <a:pt x="315015" y="214574"/>
                </a:lnTo>
                <a:lnTo>
                  <a:pt x="309181" y="247840"/>
                </a:lnTo>
                <a:lnTo>
                  <a:pt x="299632" y="277963"/>
                </a:lnTo>
                <a:lnTo>
                  <a:pt x="286512" y="304800"/>
                </a:lnTo>
                <a:lnTo>
                  <a:pt x="283082" y="309372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480304" y="2127503"/>
            <a:ext cx="273050" cy="294640"/>
          </a:xfrm>
          <a:custGeom>
            <a:avLst/>
            <a:gdLst/>
            <a:ahLst/>
            <a:cxnLst/>
            <a:rect l="l" t="t" r="r" b="b"/>
            <a:pathLst>
              <a:path w="273050" h="294639">
                <a:moveTo>
                  <a:pt x="138684" y="294132"/>
                </a:moveTo>
                <a:lnTo>
                  <a:pt x="87249" y="285940"/>
                </a:lnTo>
                <a:lnTo>
                  <a:pt x="42672" y="260603"/>
                </a:lnTo>
                <a:lnTo>
                  <a:pt x="11049" y="215836"/>
                </a:lnTo>
                <a:lnTo>
                  <a:pt x="0" y="149352"/>
                </a:lnTo>
                <a:lnTo>
                  <a:pt x="2524" y="115704"/>
                </a:lnTo>
                <a:lnTo>
                  <a:pt x="21859" y="60412"/>
                </a:lnTo>
                <a:lnTo>
                  <a:pt x="58721" y="22502"/>
                </a:lnTo>
                <a:lnTo>
                  <a:pt x="107965" y="2547"/>
                </a:lnTo>
                <a:lnTo>
                  <a:pt x="137160" y="0"/>
                </a:lnTo>
                <a:lnTo>
                  <a:pt x="154019" y="857"/>
                </a:lnTo>
                <a:lnTo>
                  <a:pt x="201168" y="13716"/>
                </a:lnTo>
                <a:lnTo>
                  <a:pt x="238672" y="41362"/>
                </a:lnTo>
                <a:lnTo>
                  <a:pt x="252231" y="60960"/>
                </a:lnTo>
                <a:lnTo>
                  <a:pt x="137160" y="60960"/>
                </a:lnTo>
                <a:lnTo>
                  <a:pt x="124277" y="62055"/>
                </a:lnTo>
                <a:lnTo>
                  <a:pt x="87320" y="84772"/>
                </a:lnTo>
                <a:lnTo>
                  <a:pt x="74676" y="117348"/>
                </a:lnTo>
                <a:lnTo>
                  <a:pt x="271753" y="117348"/>
                </a:lnTo>
                <a:lnTo>
                  <a:pt x="272153" y="122396"/>
                </a:lnTo>
                <a:lnTo>
                  <a:pt x="272605" y="135255"/>
                </a:lnTo>
                <a:lnTo>
                  <a:pt x="272766" y="149352"/>
                </a:lnTo>
                <a:lnTo>
                  <a:pt x="272796" y="166116"/>
                </a:lnTo>
                <a:lnTo>
                  <a:pt x="73152" y="166116"/>
                </a:lnTo>
                <a:lnTo>
                  <a:pt x="75747" y="186118"/>
                </a:lnTo>
                <a:lnTo>
                  <a:pt x="102108" y="225552"/>
                </a:lnTo>
                <a:lnTo>
                  <a:pt x="141732" y="236220"/>
                </a:lnTo>
                <a:lnTo>
                  <a:pt x="256140" y="236220"/>
                </a:lnTo>
                <a:lnTo>
                  <a:pt x="252579" y="241935"/>
                </a:lnTo>
                <a:lnTo>
                  <a:pt x="242316" y="254508"/>
                </a:lnTo>
                <a:lnTo>
                  <a:pt x="222051" y="272272"/>
                </a:lnTo>
                <a:lnTo>
                  <a:pt x="197929" y="284607"/>
                </a:lnTo>
                <a:lnTo>
                  <a:pt x="170092" y="291798"/>
                </a:lnTo>
                <a:lnTo>
                  <a:pt x="138684" y="294132"/>
                </a:lnTo>
                <a:close/>
              </a:path>
              <a:path w="273050" h="294639">
                <a:moveTo>
                  <a:pt x="271753" y="117348"/>
                </a:moveTo>
                <a:lnTo>
                  <a:pt x="198120" y="117348"/>
                </a:lnTo>
                <a:lnTo>
                  <a:pt x="196762" y="104489"/>
                </a:lnTo>
                <a:lnTo>
                  <a:pt x="192976" y="93345"/>
                </a:lnTo>
                <a:lnTo>
                  <a:pt x="160210" y="64579"/>
                </a:lnTo>
                <a:lnTo>
                  <a:pt x="137160" y="60960"/>
                </a:lnTo>
                <a:lnTo>
                  <a:pt x="252231" y="60960"/>
                </a:lnTo>
                <a:lnTo>
                  <a:pt x="256484" y="67746"/>
                </a:lnTo>
                <a:lnTo>
                  <a:pt x="262699" y="81343"/>
                </a:lnTo>
                <a:lnTo>
                  <a:pt x="267485" y="95797"/>
                </a:lnTo>
                <a:lnTo>
                  <a:pt x="271272" y="111252"/>
                </a:lnTo>
                <a:lnTo>
                  <a:pt x="271753" y="117348"/>
                </a:lnTo>
                <a:close/>
              </a:path>
              <a:path w="273050" h="294639">
                <a:moveTo>
                  <a:pt x="256140" y="236220"/>
                </a:moveTo>
                <a:lnTo>
                  <a:pt x="141732" y="236220"/>
                </a:lnTo>
                <a:lnTo>
                  <a:pt x="153495" y="235600"/>
                </a:lnTo>
                <a:lnTo>
                  <a:pt x="163830" y="233553"/>
                </a:lnTo>
                <a:lnTo>
                  <a:pt x="196596" y="204216"/>
                </a:lnTo>
                <a:lnTo>
                  <a:pt x="268224" y="204216"/>
                </a:lnTo>
                <a:lnTo>
                  <a:pt x="265676" y="216789"/>
                </a:lnTo>
                <a:lnTo>
                  <a:pt x="260413" y="229361"/>
                </a:lnTo>
                <a:lnTo>
                  <a:pt x="256140" y="23622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774435" y="2127503"/>
            <a:ext cx="256540" cy="294640"/>
          </a:xfrm>
          <a:custGeom>
            <a:avLst/>
            <a:gdLst/>
            <a:ahLst/>
            <a:cxnLst/>
            <a:rect l="l" t="t" r="r" b="b"/>
            <a:pathLst>
              <a:path w="256539" h="294639">
                <a:moveTo>
                  <a:pt x="249553" y="236220"/>
                </a:moveTo>
                <a:lnTo>
                  <a:pt x="135636" y="236220"/>
                </a:lnTo>
                <a:lnTo>
                  <a:pt x="146256" y="235910"/>
                </a:lnTo>
                <a:lnTo>
                  <a:pt x="155448" y="234886"/>
                </a:lnTo>
                <a:lnTo>
                  <a:pt x="163496" y="233005"/>
                </a:lnTo>
                <a:lnTo>
                  <a:pt x="170688" y="230124"/>
                </a:lnTo>
                <a:lnTo>
                  <a:pt x="179831" y="225552"/>
                </a:lnTo>
                <a:lnTo>
                  <a:pt x="182880" y="219456"/>
                </a:lnTo>
                <a:lnTo>
                  <a:pt x="182880" y="202692"/>
                </a:lnTo>
                <a:lnTo>
                  <a:pt x="148590" y="184213"/>
                </a:lnTo>
                <a:lnTo>
                  <a:pt x="96012" y="170688"/>
                </a:lnTo>
                <a:lnTo>
                  <a:pt x="72866" y="165330"/>
                </a:lnTo>
                <a:lnTo>
                  <a:pt x="53721" y="158686"/>
                </a:lnTo>
                <a:lnTo>
                  <a:pt x="18311" y="133254"/>
                </a:lnTo>
                <a:lnTo>
                  <a:pt x="6096" y="92964"/>
                </a:lnTo>
                <a:lnTo>
                  <a:pt x="8096" y="75009"/>
                </a:lnTo>
                <a:lnTo>
                  <a:pt x="38100" y="27431"/>
                </a:lnTo>
                <a:lnTo>
                  <a:pt x="74676" y="6857"/>
                </a:lnTo>
                <a:lnTo>
                  <a:pt x="124968" y="0"/>
                </a:lnTo>
                <a:lnTo>
                  <a:pt x="150114" y="1404"/>
                </a:lnTo>
                <a:lnTo>
                  <a:pt x="193548" y="12215"/>
                </a:lnTo>
                <a:lnTo>
                  <a:pt x="227004" y="34480"/>
                </a:lnTo>
                <a:lnTo>
                  <a:pt x="240919" y="57912"/>
                </a:lnTo>
                <a:lnTo>
                  <a:pt x="126492" y="57912"/>
                </a:lnTo>
                <a:lnTo>
                  <a:pt x="114776" y="58459"/>
                </a:lnTo>
                <a:lnTo>
                  <a:pt x="79248" y="76200"/>
                </a:lnTo>
                <a:lnTo>
                  <a:pt x="79248" y="91440"/>
                </a:lnTo>
                <a:lnTo>
                  <a:pt x="116586" y="108204"/>
                </a:lnTo>
                <a:lnTo>
                  <a:pt x="169164" y="120396"/>
                </a:lnTo>
                <a:lnTo>
                  <a:pt x="190357" y="125563"/>
                </a:lnTo>
                <a:lnTo>
                  <a:pt x="236219" y="149352"/>
                </a:lnTo>
                <a:lnTo>
                  <a:pt x="254865" y="186642"/>
                </a:lnTo>
                <a:lnTo>
                  <a:pt x="256031" y="201168"/>
                </a:lnTo>
                <a:lnTo>
                  <a:pt x="254269" y="220860"/>
                </a:lnTo>
                <a:lnTo>
                  <a:pt x="249553" y="236220"/>
                </a:lnTo>
                <a:close/>
              </a:path>
              <a:path w="256539" h="294639">
                <a:moveTo>
                  <a:pt x="249936" y="94488"/>
                </a:moveTo>
                <a:lnTo>
                  <a:pt x="176783" y="94488"/>
                </a:lnTo>
                <a:lnTo>
                  <a:pt x="176783" y="85344"/>
                </a:lnTo>
                <a:lnTo>
                  <a:pt x="173736" y="77724"/>
                </a:lnTo>
                <a:lnTo>
                  <a:pt x="140231" y="59007"/>
                </a:lnTo>
                <a:lnTo>
                  <a:pt x="126492" y="57912"/>
                </a:lnTo>
                <a:lnTo>
                  <a:pt x="240919" y="57912"/>
                </a:lnTo>
                <a:lnTo>
                  <a:pt x="245911" y="71056"/>
                </a:lnTo>
                <a:lnTo>
                  <a:pt x="249936" y="94488"/>
                </a:lnTo>
                <a:close/>
              </a:path>
              <a:path w="256539" h="294639">
                <a:moveTo>
                  <a:pt x="129540" y="294132"/>
                </a:moveTo>
                <a:lnTo>
                  <a:pt x="72199" y="287274"/>
                </a:lnTo>
                <a:lnTo>
                  <a:pt x="32004" y="266700"/>
                </a:lnTo>
                <a:lnTo>
                  <a:pt x="8001" y="234124"/>
                </a:lnTo>
                <a:lnTo>
                  <a:pt x="0" y="193548"/>
                </a:lnTo>
                <a:lnTo>
                  <a:pt x="73152" y="193548"/>
                </a:lnTo>
                <a:lnTo>
                  <a:pt x="74818" y="203001"/>
                </a:lnTo>
                <a:lnTo>
                  <a:pt x="77343" y="210883"/>
                </a:lnTo>
                <a:lnTo>
                  <a:pt x="118538" y="235362"/>
                </a:lnTo>
                <a:lnTo>
                  <a:pt x="135636" y="236220"/>
                </a:lnTo>
                <a:lnTo>
                  <a:pt x="249553" y="236220"/>
                </a:lnTo>
                <a:lnTo>
                  <a:pt x="248793" y="238696"/>
                </a:lnTo>
                <a:lnTo>
                  <a:pt x="208407" y="279987"/>
                </a:lnTo>
                <a:lnTo>
                  <a:pt x="160401" y="292655"/>
                </a:lnTo>
                <a:lnTo>
                  <a:pt x="129540" y="294132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063995" y="2127503"/>
            <a:ext cx="257810" cy="294640"/>
          </a:xfrm>
          <a:custGeom>
            <a:avLst/>
            <a:gdLst/>
            <a:ahLst/>
            <a:cxnLst/>
            <a:rect l="l" t="t" r="r" b="b"/>
            <a:pathLst>
              <a:path w="257810" h="294639">
                <a:moveTo>
                  <a:pt x="131064" y="294132"/>
                </a:moveTo>
                <a:lnTo>
                  <a:pt x="72961" y="284607"/>
                </a:lnTo>
                <a:lnTo>
                  <a:pt x="32004" y="254508"/>
                </a:lnTo>
                <a:lnTo>
                  <a:pt x="8001" y="208978"/>
                </a:lnTo>
                <a:lnTo>
                  <a:pt x="0" y="150876"/>
                </a:lnTo>
                <a:lnTo>
                  <a:pt x="2286" y="117205"/>
                </a:lnTo>
                <a:lnTo>
                  <a:pt x="20574" y="61293"/>
                </a:lnTo>
                <a:lnTo>
                  <a:pt x="55435" y="22502"/>
                </a:lnTo>
                <a:lnTo>
                  <a:pt x="103441" y="2547"/>
                </a:lnTo>
                <a:lnTo>
                  <a:pt x="132588" y="0"/>
                </a:lnTo>
                <a:lnTo>
                  <a:pt x="157734" y="1452"/>
                </a:lnTo>
                <a:lnTo>
                  <a:pt x="201168" y="13501"/>
                </a:lnTo>
                <a:lnTo>
                  <a:pt x="233981" y="38076"/>
                </a:lnTo>
                <a:lnTo>
                  <a:pt x="247054" y="60960"/>
                </a:lnTo>
                <a:lnTo>
                  <a:pt x="134112" y="60960"/>
                </a:lnTo>
                <a:lnTo>
                  <a:pt x="117014" y="63246"/>
                </a:lnTo>
                <a:lnTo>
                  <a:pt x="82296" y="97536"/>
                </a:lnTo>
                <a:lnTo>
                  <a:pt x="74676" y="149352"/>
                </a:lnTo>
                <a:lnTo>
                  <a:pt x="75223" y="164496"/>
                </a:lnTo>
                <a:lnTo>
                  <a:pt x="90582" y="214526"/>
                </a:lnTo>
                <a:lnTo>
                  <a:pt x="132588" y="233172"/>
                </a:lnTo>
                <a:lnTo>
                  <a:pt x="241585" y="233172"/>
                </a:lnTo>
                <a:lnTo>
                  <a:pt x="233172" y="246888"/>
                </a:lnTo>
                <a:lnTo>
                  <a:pt x="214002" y="267771"/>
                </a:lnTo>
                <a:lnTo>
                  <a:pt x="190690" y="282511"/>
                </a:lnTo>
                <a:lnTo>
                  <a:pt x="163091" y="291250"/>
                </a:lnTo>
                <a:lnTo>
                  <a:pt x="131064" y="294132"/>
                </a:lnTo>
                <a:close/>
              </a:path>
              <a:path w="257810" h="294639">
                <a:moveTo>
                  <a:pt x="257556" y="105156"/>
                </a:moveTo>
                <a:lnTo>
                  <a:pt x="182880" y="105156"/>
                </a:lnTo>
                <a:lnTo>
                  <a:pt x="182070" y="98298"/>
                </a:lnTo>
                <a:lnTo>
                  <a:pt x="179832" y="91440"/>
                </a:lnTo>
                <a:lnTo>
                  <a:pt x="146708" y="62079"/>
                </a:lnTo>
                <a:lnTo>
                  <a:pt x="134112" y="60960"/>
                </a:lnTo>
                <a:lnTo>
                  <a:pt x="247054" y="60960"/>
                </a:lnTo>
                <a:lnTo>
                  <a:pt x="253317" y="78605"/>
                </a:lnTo>
                <a:lnTo>
                  <a:pt x="257556" y="105156"/>
                </a:lnTo>
                <a:close/>
              </a:path>
              <a:path w="257810" h="294639">
                <a:moveTo>
                  <a:pt x="241585" y="233172"/>
                </a:moveTo>
                <a:lnTo>
                  <a:pt x="132588" y="233172"/>
                </a:lnTo>
                <a:lnTo>
                  <a:pt x="144303" y="232314"/>
                </a:lnTo>
                <a:lnTo>
                  <a:pt x="154305" y="229743"/>
                </a:lnTo>
                <a:lnTo>
                  <a:pt x="179879" y="195024"/>
                </a:lnTo>
                <a:lnTo>
                  <a:pt x="181356" y="184404"/>
                </a:lnTo>
                <a:lnTo>
                  <a:pt x="256032" y="184404"/>
                </a:lnTo>
                <a:lnTo>
                  <a:pt x="253746" y="201025"/>
                </a:lnTo>
                <a:lnTo>
                  <a:pt x="249174" y="216789"/>
                </a:lnTo>
                <a:lnTo>
                  <a:pt x="242316" y="231981"/>
                </a:lnTo>
                <a:lnTo>
                  <a:pt x="241585" y="233172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373368" y="2127504"/>
            <a:ext cx="161925" cy="285115"/>
          </a:xfrm>
          <a:custGeom>
            <a:avLst/>
            <a:gdLst/>
            <a:ahLst/>
            <a:cxnLst/>
            <a:rect l="l" t="t" r="r" b="b"/>
            <a:pathLst>
              <a:path w="161925" h="285114">
                <a:moveTo>
                  <a:pt x="161544" y="54864"/>
                </a:moveTo>
                <a:lnTo>
                  <a:pt x="68580" y="54864"/>
                </a:lnTo>
                <a:lnTo>
                  <a:pt x="76319" y="42291"/>
                </a:lnTo>
                <a:lnTo>
                  <a:pt x="108656" y="10287"/>
                </a:lnTo>
                <a:lnTo>
                  <a:pt x="150876" y="0"/>
                </a:lnTo>
                <a:lnTo>
                  <a:pt x="161544" y="0"/>
                </a:lnTo>
                <a:lnTo>
                  <a:pt x="161544" y="54864"/>
                </a:lnTo>
                <a:close/>
              </a:path>
              <a:path w="161925" h="285114">
                <a:moveTo>
                  <a:pt x="73152" y="284988"/>
                </a:moveTo>
                <a:lnTo>
                  <a:pt x="0" y="284988"/>
                </a:lnTo>
                <a:lnTo>
                  <a:pt x="0" y="7620"/>
                </a:lnTo>
                <a:lnTo>
                  <a:pt x="68580" y="7620"/>
                </a:lnTo>
                <a:lnTo>
                  <a:pt x="68580" y="54864"/>
                </a:lnTo>
                <a:lnTo>
                  <a:pt x="161544" y="54864"/>
                </a:lnTo>
                <a:lnTo>
                  <a:pt x="161544" y="73152"/>
                </a:lnTo>
                <a:lnTo>
                  <a:pt x="140208" y="73152"/>
                </a:lnTo>
                <a:lnTo>
                  <a:pt x="120205" y="75104"/>
                </a:lnTo>
                <a:lnTo>
                  <a:pt x="80772" y="102108"/>
                </a:lnTo>
                <a:lnTo>
                  <a:pt x="73152" y="152400"/>
                </a:lnTo>
                <a:lnTo>
                  <a:pt x="73152" y="284988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576059" y="2036063"/>
            <a:ext cx="73660" cy="67310"/>
          </a:xfrm>
          <a:custGeom>
            <a:avLst/>
            <a:gdLst/>
            <a:ahLst/>
            <a:cxnLst/>
            <a:rect l="l" t="t" r="r" b="b"/>
            <a:pathLst>
              <a:path w="73659" h="67310">
                <a:moveTo>
                  <a:pt x="73152" y="67056"/>
                </a:moveTo>
                <a:lnTo>
                  <a:pt x="0" y="67056"/>
                </a:lnTo>
                <a:lnTo>
                  <a:pt x="0" y="0"/>
                </a:lnTo>
                <a:lnTo>
                  <a:pt x="73152" y="0"/>
                </a:lnTo>
                <a:lnTo>
                  <a:pt x="73152" y="67056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612635" y="2135123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8"/>
                </a:lnTo>
              </a:path>
            </a:pathLst>
          </a:custGeom>
          <a:ln w="73152">
            <a:solidFill>
              <a:srgbClr val="00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716268" y="2127504"/>
            <a:ext cx="271780" cy="394970"/>
          </a:xfrm>
          <a:custGeom>
            <a:avLst/>
            <a:gdLst/>
            <a:ahLst/>
            <a:cxnLst/>
            <a:rect l="l" t="t" r="r" b="b"/>
            <a:pathLst>
              <a:path w="271779" h="394969">
                <a:moveTo>
                  <a:pt x="246677" y="48768"/>
                </a:moveTo>
                <a:lnTo>
                  <a:pt x="71627" y="48768"/>
                </a:lnTo>
                <a:lnTo>
                  <a:pt x="78247" y="39957"/>
                </a:lnTo>
                <a:lnTo>
                  <a:pt x="110442" y="10929"/>
                </a:lnTo>
                <a:lnTo>
                  <a:pt x="155447" y="0"/>
                </a:lnTo>
                <a:lnTo>
                  <a:pt x="178593" y="2286"/>
                </a:lnTo>
                <a:lnTo>
                  <a:pt x="200024" y="9144"/>
                </a:lnTo>
                <a:lnTo>
                  <a:pt x="219741" y="20574"/>
                </a:lnTo>
                <a:lnTo>
                  <a:pt x="237743" y="36576"/>
                </a:lnTo>
                <a:lnTo>
                  <a:pt x="246677" y="48768"/>
                </a:lnTo>
                <a:close/>
              </a:path>
              <a:path w="271779" h="394969">
                <a:moveTo>
                  <a:pt x="73151" y="394716"/>
                </a:moveTo>
                <a:lnTo>
                  <a:pt x="0" y="394716"/>
                </a:lnTo>
                <a:lnTo>
                  <a:pt x="0" y="7620"/>
                </a:lnTo>
                <a:lnTo>
                  <a:pt x="71627" y="7620"/>
                </a:lnTo>
                <a:lnTo>
                  <a:pt x="71627" y="48768"/>
                </a:lnTo>
                <a:lnTo>
                  <a:pt x="246677" y="48768"/>
                </a:lnTo>
                <a:lnTo>
                  <a:pt x="252626" y="56888"/>
                </a:lnTo>
                <a:lnTo>
                  <a:pt x="255670" y="64008"/>
                </a:lnTo>
                <a:lnTo>
                  <a:pt x="134111" y="64008"/>
                </a:lnTo>
                <a:lnTo>
                  <a:pt x="115252" y="66532"/>
                </a:lnTo>
                <a:lnTo>
                  <a:pt x="79247" y="102108"/>
                </a:lnTo>
                <a:lnTo>
                  <a:pt x="70103" y="153924"/>
                </a:lnTo>
                <a:lnTo>
                  <a:pt x="71818" y="176212"/>
                </a:lnTo>
                <a:lnTo>
                  <a:pt x="97535" y="222504"/>
                </a:lnTo>
                <a:lnTo>
                  <a:pt x="134111" y="233172"/>
                </a:lnTo>
                <a:lnTo>
                  <a:pt x="253716" y="233172"/>
                </a:lnTo>
                <a:lnTo>
                  <a:pt x="253269" y="234338"/>
                </a:lnTo>
                <a:lnTo>
                  <a:pt x="242218" y="251460"/>
                </a:lnTo>
                <a:lnTo>
                  <a:pt x="73151" y="251460"/>
                </a:lnTo>
                <a:lnTo>
                  <a:pt x="73151" y="394716"/>
                </a:lnTo>
                <a:close/>
              </a:path>
              <a:path w="271779" h="394969">
                <a:moveTo>
                  <a:pt x="253716" y="233172"/>
                </a:moveTo>
                <a:lnTo>
                  <a:pt x="134111" y="233172"/>
                </a:lnTo>
                <a:lnTo>
                  <a:pt x="148351" y="231743"/>
                </a:lnTo>
                <a:lnTo>
                  <a:pt x="161162" y="227457"/>
                </a:lnTo>
                <a:lnTo>
                  <a:pt x="188237" y="197096"/>
                </a:lnTo>
                <a:lnTo>
                  <a:pt x="196595" y="146304"/>
                </a:lnTo>
                <a:lnTo>
                  <a:pt x="195738" y="130849"/>
                </a:lnTo>
                <a:lnTo>
                  <a:pt x="182879" y="89916"/>
                </a:lnTo>
                <a:lnTo>
                  <a:pt x="149232" y="65698"/>
                </a:lnTo>
                <a:lnTo>
                  <a:pt x="134111" y="64008"/>
                </a:lnTo>
                <a:lnTo>
                  <a:pt x="255670" y="64008"/>
                </a:lnTo>
                <a:lnTo>
                  <a:pt x="263080" y="81343"/>
                </a:lnTo>
                <a:lnTo>
                  <a:pt x="269247" y="110085"/>
                </a:lnTo>
                <a:lnTo>
                  <a:pt x="271271" y="143256"/>
                </a:lnTo>
                <a:lnTo>
                  <a:pt x="269271" y="177807"/>
                </a:lnTo>
                <a:lnTo>
                  <a:pt x="263270" y="208216"/>
                </a:lnTo>
                <a:lnTo>
                  <a:pt x="253716" y="233172"/>
                </a:lnTo>
                <a:close/>
              </a:path>
              <a:path w="271779" h="394969">
                <a:moveTo>
                  <a:pt x="152399" y="294132"/>
                </a:moveTo>
                <a:lnTo>
                  <a:pt x="109537" y="285130"/>
                </a:lnTo>
                <a:lnTo>
                  <a:pt x="79105" y="259794"/>
                </a:lnTo>
                <a:lnTo>
                  <a:pt x="73151" y="251460"/>
                </a:lnTo>
                <a:lnTo>
                  <a:pt x="242218" y="251460"/>
                </a:lnTo>
                <a:lnTo>
                  <a:pt x="200405" y="284797"/>
                </a:lnTo>
                <a:lnTo>
                  <a:pt x="152399" y="294132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008876" y="2060448"/>
            <a:ext cx="157480" cy="356870"/>
          </a:xfrm>
          <a:custGeom>
            <a:avLst/>
            <a:gdLst/>
            <a:ahLst/>
            <a:cxnLst/>
            <a:rect l="l" t="t" r="r" b="b"/>
            <a:pathLst>
              <a:path w="157479" h="356869">
                <a:moveTo>
                  <a:pt x="111252" y="77724"/>
                </a:moveTo>
                <a:lnTo>
                  <a:pt x="38100" y="77724"/>
                </a:lnTo>
                <a:lnTo>
                  <a:pt x="38100" y="0"/>
                </a:lnTo>
                <a:lnTo>
                  <a:pt x="111252" y="0"/>
                </a:lnTo>
                <a:lnTo>
                  <a:pt x="111252" y="77724"/>
                </a:lnTo>
                <a:close/>
              </a:path>
              <a:path w="157479" h="356869">
                <a:moveTo>
                  <a:pt x="156972" y="129540"/>
                </a:moveTo>
                <a:lnTo>
                  <a:pt x="0" y="129540"/>
                </a:lnTo>
                <a:lnTo>
                  <a:pt x="0" y="77724"/>
                </a:lnTo>
                <a:lnTo>
                  <a:pt x="156972" y="77724"/>
                </a:lnTo>
                <a:lnTo>
                  <a:pt x="156972" y="129540"/>
                </a:lnTo>
                <a:close/>
              </a:path>
              <a:path w="157479" h="356869">
                <a:moveTo>
                  <a:pt x="121920" y="356616"/>
                </a:moveTo>
                <a:lnTo>
                  <a:pt x="78105" y="353377"/>
                </a:lnTo>
                <a:lnTo>
                  <a:pt x="45172" y="332374"/>
                </a:lnTo>
                <a:lnTo>
                  <a:pt x="38100" y="129540"/>
                </a:lnTo>
                <a:lnTo>
                  <a:pt x="111252" y="129540"/>
                </a:lnTo>
                <a:lnTo>
                  <a:pt x="111252" y="288035"/>
                </a:lnTo>
                <a:lnTo>
                  <a:pt x="112776" y="295656"/>
                </a:lnTo>
                <a:lnTo>
                  <a:pt x="143256" y="301752"/>
                </a:lnTo>
                <a:lnTo>
                  <a:pt x="156972" y="301752"/>
                </a:lnTo>
                <a:lnTo>
                  <a:pt x="156972" y="355092"/>
                </a:lnTo>
                <a:lnTo>
                  <a:pt x="121920" y="356616"/>
                </a:lnTo>
                <a:close/>
              </a:path>
              <a:path w="157479" h="356869">
                <a:moveTo>
                  <a:pt x="156972" y="301752"/>
                </a:moveTo>
                <a:lnTo>
                  <a:pt x="155448" y="301752"/>
                </a:lnTo>
                <a:lnTo>
                  <a:pt x="156972" y="300228"/>
                </a:lnTo>
                <a:lnTo>
                  <a:pt x="156972" y="301752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211567" y="2036063"/>
            <a:ext cx="73660" cy="67310"/>
          </a:xfrm>
          <a:custGeom>
            <a:avLst/>
            <a:gdLst/>
            <a:ahLst/>
            <a:cxnLst/>
            <a:rect l="l" t="t" r="r" b="b"/>
            <a:pathLst>
              <a:path w="73659" h="67310">
                <a:moveTo>
                  <a:pt x="73152" y="67056"/>
                </a:moveTo>
                <a:lnTo>
                  <a:pt x="0" y="67056"/>
                </a:lnTo>
                <a:lnTo>
                  <a:pt x="0" y="0"/>
                </a:lnTo>
                <a:lnTo>
                  <a:pt x="73152" y="0"/>
                </a:lnTo>
                <a:lnTo>
                  <a:pt x="73152" y="67056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248143" y="2135123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8"/>
                </a:lnTo>
              </a:path>
            </a:pathLst>
          </a:custGeom>
          <a:ln w="73152">
            <a:solidFill>
              <a:srgbClr val="00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325867" y="2135123"/>
            <a:ext cx="274320" cy="277495"/>
          </a:xfrm>
          <a:custGeom>
            <a:avLst/>
            <a:gdLst/>
            <a:ahLst/>
            <a:cxnLst/>
            <a:rect l="l" t="t" r="r" b="b"/>
            <a:pathLst>
              <a:path w="274320" h="277494">
                <a:moveTo>
                  <a:pt x="173736" y="277368"/>
                </a:moveTo>
                <a:lnTo>
                  <a:pt x="99060" y="277368"/>
                </a:lnTo>
                <a:lnTo>
                  <a:pt x="0" y="0"/>
                </a:lnTo>
                <a:lnTo>
                  <a:pt x="82296" y="0"/>
                </a:lnTo>
                <a:lnTo>
                  <a:pt x="138684" y="205740"/>
                </a:lnTo>
                <a:lnTo>
                  <a:pt x="199710" y="205740"/>
                </a:lnTo>
                <a:lnTo>
                  <a:pt x="173736" y="277368"/>
                </a:lnTo>
                <a:close/>
              </a:path>
              <a:path w="274320" h="277494">
                <a:moveTo>
                  <a:pt x="199710" y="205740"/>
                </a:moveTo>
                <a:lnTo>
                  <a:pt x="138684" y="205740"/>
                </a:lnTo>
                <a:lnTo>
                  <a:pt x="198120" y="0"/>
                </a:lnTo>
                <a:lnTo>
                  <a:pt x="274320" y="0"/>
                </a:lnTo>
                <a:lnTo>
                  <a:pt x="199710" y="20574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623047" y="2127503"/>
            <a:ext cx="272415" cy="294640"/>
          </a:xfrm>
          <a:custGeom>
            <a:avLst/>
            <a:gdLst/>
            <a:ahLst/>
            <a:cxnLst/>
            <a:rect l="l" t="t" r="r" b="b"/>
            <a:pathLst>
              <a:path w="272415" h="294639">
                <a:moveTo>
                  <a:pt x="138684" y="294132"/>
                </a:moveTo>
                <a:lnTo>
                  <a:pt x="87058" y="285940"/>
                </a:lnTo>
                <a:lnTo>
                  <a:pt x="41148" y="260603"/>
                </a:lnTo>
                <a:lnTo>
                  <a:pt x="10287" y="215836"/>
                </a:lnTo>
                <a:lnTo>
                  <a:pt x="0" y="149352"/>
                </a:lnTo>
                <a:lnTo>
                  <a:pt x="2309" y="115704"/>
                </a:lnTo>
                <a:lnTo>
                  <a:pt x="21216" y="60412"/>
                </a:lnTo>
                <a:lnTo>
                  <a:pt x="58054" y="22502"/>
                </a:lnTo>
                <a:lnTo>
                  <a:pt x="107108" y="2547"/>
                </a:lnTo>
                <a:lnTo>
                  <a:pt x="135636" y="0"/>
                </a:lnTo>
                <a:lnTo>
                  <a:pt x="153352" y="857"/>
                </a:lnTo>
                <a:lnTo>
                  <a:pt x="199644" y="13716"/>
                </a:lnTo>
                <a:lnTo>
                  <a:pt x="237791" y="41362"/>
                </a:lnTo>
                <a:lnTo>
                  <a:pt x="251916" y="60960"/>
                </a:lnTo>
                <a:lnTo>
                  <a:pt x="135636" y="60960"/>
                </a:lnTo>
                <a:lnTo>
                  <a:pt x="122753" y="62055"/>
                </a:lnTo>
                <a:lnTo>
                  <a:pt x="86677" y="84772"/>
                </a:lnTo>
                <a:lnTo>
                  <a:pt x="74676" y="117348"/>
                </a:lnTo>
                <a:lnTo>
                  <a:pt x="270347" y="117348"/>
                </a:lnTo>
                <a:lnTo>
                  <a:pt x="270843" y="122396"/>
                </a:lnTo>
                <a:lnTo>
                  <a:pt x="271653" y="135255"/>
                </a:lnTo>
                <a:lnTo>
                  <a:pt x="271891" y="149828"/>
                </a:lnTo>
                <a:lnTo>
                  <a:pt x="271272" y="166116"/>
                </a:lnTo>
                <a:lnTo>
                  <a:pt x="73152" y="166116"/>
                </a:lnTo>
                <a:lnTo>
                  <a:pt x="75747" y="186118"/>
                </a:lnTo>
                <a:lnTo>
                  <a:pt x="102108" y="225552"/>
                </a:lnTo>
                <a:lnTo>
                  <a:pt x="140208" y="236220"/>
                </a:lnTo>
                <a:lnTo>
                  <a:pt x="255702" y="236220"/>
                </a:lnTo>
                <a:lnTo>
                  <a:pt x="251936" y="241935"/>
                </a:lnTo>
                <a:lnTo>
                  <a:pt x="240792" y="254508"/>
                </a:lnTo>
                <a:lnTo>
                  <a:pt x="220765" y="272272"/>
                </a:lnTo>
                <a:lnTo>
                  <a:pt x="197167" y="284607"/>
                </a:lnTo>
                <a:lnTo>
                  <a:pt x="169854" y="291798"/>
                </a:lnTo>
                <a:lnTo>
                  <a:pt x="138684" y="294132"/>
                </a:lnTo>
                <a:close/>
              </a:path>
              <a:path w="272415" h="294639">
                <a:moveTo>
                  <a:pt x="270347" y="117348"/>
                </a:moveTo>
                <a:lnTo>
                  <a:pt x="198120" y="117348"/>
                </a:lnTo>
                <a:lnTo>
                  <a:pt x="196095" y="104489"/>
                </a:lnTo>
                <a:lnTo>
                  <a:pt x="192214" y="93345"/>
                </a:lnTo>
                <a:lnTo>
                  <a:pt x="159829" y="64579"/>
                </a:lnTo>
                <a:lnTo>
                  <a:pt x="135636" y="60960"/>
                </a:lnTo>
                <a:lnTo>
                  <a:pt x="251916" y="60960"/>
                </a:lnTo>
                <a:lnTo>
                  <a:pt x="255817" y="67746"/>
                </a:lnTo>
                <a:lnTo>
                  <a:pt x="261937" y="81343"/>
                </a:lnTo>
                <a:lnTo>
                  <a:pt x="266628" y="95797"/>
                </a:lnTo>
                <a:lnTo>
                  <a:pt x="269748" y="111252"/>
                </a:lnTo>
                <a:lnTo>
                  <a:pt x="270347" y="117348"/>
                </a:lnTo>
                <a:close/>
              </a:path>
              <a:path w="272415" h="294639">
                <a:moveTo>
                  <a:pt x="255702" y="236220"/>
                </a:moveTo>
                <a:lnTo>
                  <a:pt x="140208" y="236220"/>
                </a:lnTo>
                <a:lnTo>
                  <a:pt x="152209" y="235600"/>
                </a:lnTo>
                <a:lnTo>
                  <a:pt x="163068" y="233553"/>
                </a:lnTo>
                <a:lnTo>
                  <a:pt x="195072" y="204216"/>
                </a:lnTo>
                <a:lnTo>
                  <a:pt x="268224" y="204216"/>
                </a:lnTo>
                <a:lnTo>
                  <a:pt x="265652" y="216789"/>
                </a:lnTo>
                <a:lnTo>
                  <a:pt x="260223" y="229361"/>
                </a:lnTo>
                <a:lnTo>
                  <a:pt x="255702" y="23622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084820" y="2037588"/>
            <a:ext cx="363220" cy="375285"/>
          </a:xfrm>
          <a:custGeom>
            <a:avLst/>
            <a:gdLst/>
            <a:ahLst/>
            <a:cxnLst/>
            <a:rect l="l" t="t" r="r" b="b"/>
            <a:pathLst>
              <a:path w="363220" h="375285">
                <a:moveTo>
                  <a:pt x="73152" y="374904"/>
                </a:moveTo>
                <a:lnTo>
                  <a:pt x="0" y="374904"/>
                </a:lnTo>
                <a:lnTo>
                  <a:pt x="0" y="0"/>
                </a:lnTo>
                <a:lnTo>
                  <a:pt x="114300" y="0"/>
                </a:lnTo>
                <a:lnTo>
                  <a:pt x="128125" y="60960"/>
                </a:lnTo>
                <a:lnTo>
                  <a:pt x="71628" y="60960"/>
                </a:lnTo>
                <a:lnTo>
                  <a:pt x="71651" y="67008"/>
                </a:lnTo>
                <a:lnTo>
                  <a:pt x="71818" y="73914"/>
                </a:lnTo>
                <a:lnTo>
                  <a:pt x="72270" y="81962"/>
                </a:lnTo>
                <a:lnTo>
                  <a:pt x="73152" y="91440"/>
                </a:lnTo>
                <a:lnTo>
                  <a:pt x="73152" y="374904"/>
                </a:lnTo>
                <a:close/>
              </a:path>
              <a:path w="363220" h="375285">
                <a:moveTo>
                  <a:pt x="237152" y="295656"/>
                </a:moveTo>
                <a:lnTo>
                  <a:pt x="181356" y="295656"/>
                </a:lnTo>
                <a:lnTo>
                  <a:pt x="249936" y="0"/>
                </a:lnTo>
                <a:lnTo>
                  <a:pt x="362712" y="0"/>
                </a:lnTo>
                <a:lnTo>
                  <a:pt x="362712" y="60960"/>
                </a:lnTo>
                <a:lnTo>
                  <a:pt x="289560" y="60960"/>
                </a:lnTo>
                <a:lnTo>
                  <a:pt x="237152" y="295656"/>
                </a:lnTo>
                <a:close/>
              </a:path>
              <a:path w="363220" h="375285">
                <a:moveTo>
                  <a:pt x="219456" y="374904"/>
                </a:moveTo>
                <a:lnTo>
                  <a:pt x="143256" y="374904"/>
                </a:lnTo>
                <a:lnTo>
                  <a:pt x="71628" y="60960"/>
                </a:lnTo>
                <a:lnTo>
                  <a:pt x="128125" y="60960"/>
                </a:lnTo>
                <a:lnTo>
                  <a:pt x="181356" y="295656"/>
                </a:lnTo>
                <a:lnTo>
                  <a:pt x="237152" y="295656"/>
                </a:lnTo>
                <a:lnTo>
                  <a:pt x="219456" y="374904"/>
                </a:lnTo>
                <a:close/>
              </a:path>
              <a:path w="363220" h="375285">
                <a:moveTo>
                  <a:pt x="362712" y="374904"/>
                </a:moveTo>
                <a:lnTo>
                  <a:pt x="289560" y="374904"/>
                </a:lnTo>
                <a:lnTo>
                  <a:pt x="289560" y="60960"/>
                </a:lnTo>
                <a:lnTo>
                  <a:pt x="362712" y="60960"/>
                </a:lnTo>
                <a:lnTo>
                  <a:pt x="362712" y="374904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490204" y="2127503"/>
            <a:ext cx="273050" cy="294640"/>
          </a:xfrm>
          <a:custGeom>
            <a:avLst/>
            <a:gdLst/>
            <a:ahLst/>
            <a:cxnLst/>
            <a:rect l="l" t="t" r="r" b="b"/>
            <a:pathLst>
              <a:path w="273050" h="294639">
                <a:moveTo>
                  <a:pt x="138684" y="294132"/>
                </a:moveTo>
                <a:lnTo>
                  <a:pt x="87249" y="285940"/>
                </a:lnTo>
                <a:lnTo>
                  <a:pt x="42672" y="260603"/>
                </a:lnTo>
                <a:lnTo>
                  <a:pt x="11049" y="215836"/>
                </a:lnTo>
                <a:lnTo>
                  <a:pt x="0" y="149352"/>
                </a:lnTo>
                <a:lnTo>
                  <a:pt x="2524" y="115704"/>
                </a:lnTo>
                <a:lnTo>
                  <a:pt x="21859" y="60412"/>
                </a:lnTo>
                <a:lnTo>
                  <a:pt x="58721" y="22502"/>
                </a:lnTo>
                <a:lnTo>
                  <a:pt x="107965" y="2547"/>
                </a:lnTo>
                <a:lnTo>
                  <a:pt x="137160" y="0"/>
                </a:lnTo>
                <a:lnTo>
                  <a:pt x="154019" y="857"/>
                </a:lnTo>
                <a:lnTo>
                  <a:pt x="201168" y="13716"/>
                </a:lnTo>
                <a:lnTo>
                  <a:pt x="238672" y="41362"/>
                </a:lnTo>
                <a:lnTo>
                  <a:pt x="252220" y="60960"/>
                </a:lnTo>
                <a:lnTo>
                  <a:pt x="137160" y="60960"/>
                </a:lnTo>
                <a:lnTo>
                  <a:pt x="124277" y="62055"/>
                </a:lnTo>
                <a:lnTo>
                  <a:pt x="87320" y="84772"/>
                </a:lnTo>
                <a:lnTo>
                  <a:pt x="74676" y="117348"/>
                </a:lnTo>
                <a:lnTo>
                  <a:pt x="270711" y="117348"/>
                </a:lnTo>
                <a:lnTo>
                  <a:pt x="271510" y="122396"/>
                </a:lnTo>
                <a:lnTo>
                  <a:pt x="272415" y="135255"/>
                </a:lnTo>
                <a:lnTo>
                  <a:pt x="272737" y="149352"/>
                </a:lnTo>
                <a:lnTo>
                  <a:pt x="272796" y="166116"/>
                </a:lnTo>
                <a:lnTo>
                  <a:pt x="73152" y="166116"/>
                </a:lnTo>
                <a:lnTo>
                  <a:pt x="75747" y="186118"/>
                </a:lnTo>
                <a:lnTo>
                  <a:pt x="102108" y="225552"/>
                </a:lnTo>
                <a:lnTo>
                  <a:pt x="141732" y="236220"/>
                </a:lnTo>
                <a:lnTo>
                  <a:pt x="256140" y="236220"/>
                </a:lnTo>
                <a:lnTo>
                  <a:pt x="252579" y="241935"/>
                </a:lnTo>
                <a:lnTo>
                  <a:pt x="242316" y="254508"/>
                </a:lnTo>
                <a:lnTo>
                  <a:pt x="222051" y="272272"/>
                </a:lnTo>
                <a:lnTo>
                  <a:pt x="197929" y="284607"/>
                </a:lnTo>
                <a:lnTo>
                  <a:pt x="170092" y="291798"/>
                </a:lnTo>
                <a:lnTo>
                  <a:pt x="138684" y="294132"/>
                </a:lnTo>
                <a:close/>
              </a:path>
              <a:path w="273050" h="294639">
                <a:moveTo>
                  <a:pt x="270711" y="117348"/>
                </a:moveTo>
                <a:lnTo>
                  <a:pt x="198120" y="117348"/>
                </a:lnTo>
                <a:lnTo>
                  <a:pt x="196762" y="104489"/>
                </a:lnTo>
                <a:lnTo>
                  <a:pt x="192976" y="93345"/>
                </a:lnTo>
                <a:lnTo>
                  <a:pt x="160210" y="64579"/>
                </a:lnTo>
                <a:lnTo>
                  <a:pt x="137160" y="60960"/>
                </a:lnTo>
                <a:lnTo>
                  <a:pt x="252220" y="60960"/>
                </a:lnTo>
                <a:lnTo>
                  <a:pt x="256460" y="67746"/>
                </a:lnTo>
                <a:lnTo>
                  <a:pt x="262509" y="81343"/>
                </a:lnTo>
                <a:lnTo>
                  <a:pt x="266842" y="95797"/>
                </a:lnTo>
                <a:lnTo>
                  <a:pt x="269748" y="111252"/>
                </a:lnTo>
                <a:lnTo>
                  <a:pt x="270711" y="117348"/>
                </a:lnTo>
                <a:close/>
              </a:path>
              <a:path w="273050" h="294639">
                <a:moveTo>
                  <a:pt x="256140" y="236220"/>
                </a:moveTo>
                <a:lnTo>
                  <a:pt x="141732" y="236220"/>
                </a:lnTo>
                <a:lnTo>
                  <a:pt x="153495" y="235600"/>
                </a:lnTo>
                <a:lnTo>
                  <a:pt x="163830" y="233553"/>
                </a:lnTo>
                <a:lnTo>
                  <a:pt x="196596" y="204216"/>
                </a:lnTo>
                <a:lnTo>
                  <a:pt x="268224" y="204216"/>
                </a:lnTo>
                <a:lnTo>
                  <a:pt x="265676" y="216789"/>
                </a:lnTo>
                <a:lnTo>
                  <a:pt x="260413" y="229361"/>
                </a:lnTo>
                <a:lnTo>
                  <a:pt x="256140" y="23622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784335" y="2127504"/>
            <a:ext cx="259079" cy="294640"/>
          </a:xfrm>
          <a:custGeom>
            <a:avLst/>
            <a:gdLst/>
            <a:ahLst/>
            <a:cxnLst/>
            <a:rect l="l" t="t" r="r" b="b"/>
            <a:pathLst>
              <a:path w="259079" h="294639">
                <a:moveTo>
                  <a:pt x="79248" y="96011"/>
                </a:moveTo>
                <a:lnTo>
                  <a:pt x="9144" y="96011"/>
                </a:lnTo>
                <a:lnTo>
                  <a:pt x="11406" y="78581"/>
                </a:lnTo>
                <a:lnTo>
                  <a:pt x="30480" y="36575"/>
                </a:lnTo>
                <a:lnTo>
                  <a:pt x="68961" y="9143"/>
                </a:lnTo>
                <a:lnTo>
                  <a:pt x="128016" y="0"/>
                </a:lnTo>
                <a:lnTo>
                  <a:pt x="150280" y="1142"/>
                </a:lnTo>
                <a:lnTo>
                  <a:pt x="190809" y="10286"/>
                </a:lnTo>
                <a:lnTo>
                  <a:pt x="223908" y="29432"/>
                </a:lnTo>
                <a:lnTo>
                  <a:pt x="239547" y="57911"/>
                </a:lnTo>
                <a:lnTo>
                  <a:pt x="124968" y="57911"/>
                </a:lnTo>
                <a:lnTo>
                  <a:pt x="113490" y="58769"/>
                </a:lnTo>
                <a:lnTo>
                  <a:pt x="81557" y="88558"/>
                </a:lnTo>
                <a:lnTo>
                  <a:pt x="79248" y="96011"/>
                </a:lnTo>
                <a:close/>
              </a:path>
              <a:path w="259079" h="294639">
                <a:moveTo>
                  <a:pt x="86868" y="294131"/>
                </a:moveTo>
                <a:lnTo>
                  <a:pt x="37790" y="282559"/>
                </a:lnTo>
                <a:lnTo>
                  <a:pt x="6477" y="246887"/>
                </a:lnTo>
                <a:lnTo>
                  <a:pt x="0" y="211835"/>
                </a:lnTo>
                <a:lnTo>
                  <a:pt x="2547" y="187523"/>
                </a:lnTo>
                <a:lnTo>
                  <a:pt x="22502" y="150328"/>
                </a:lnTo>
                <a:lnTo>
                  <a:pt x="65913" y="125729"/>
                </a:lnTo>
                <a:lnTo>
                  <a:pt x="103632" y="118871"/>
                </a:lnTo>
                <a:lnTo>
                  <a:pt x="136802" y="114657"/>
                </a:lnTo>
                <a:lnTo>
                  <a:pt x="144589" y="113347"/>
                </a:lnTo>
                <a:lnTo>
                  <a:pt x="170688" y="77723"/>
                </a:lnTo>
                <a:lnTo>
                  <a:pt x="167640" y="68579"/>
                </a:lnTo>
                <a:lnTo>
                  <a:pt x="160020" y="65531"/>
                </a:lnTo>
                <a:lnTo>
                  <a:pt x="153471" y="62412"/>
                </a:lnTo>
                <a:lnTo>
                  <a:pt x="145351" y="60007"/>
                </a:lnTo>
                <a:lnTo>
                  <a:pt x="135802" y="58459"/>
                </a:lnTo>
                <a:lnTo>
                  <a:pt x="124968" y="57911"/>
                </a:lnTo>
                <a:lnTo>
                  <a:pt x="239547" y="57911"/>
                </a:lnTo>
                <a:lnTo>
                  <a:pt x="241577" y="63722"/>
                </a:lnTo>
                <a:lnTo>
                  <a:pt x="243840" y="86867"/>
                </a:lnTo>
                <a:lnTo>
                  <a:pt x="243840" y="149351"/>
                </a:lnTo>
                <a:lnTo>
                  <a:pt x="170688" y="149351"/>
                </a:lnTo>
                <a:lnTo>
                  <a:pt x="161544" y="155447"/>
                </a:lnTo>
                <a:lnTo>
                  <a:pt x="152400" y="158495"/>
                </a:lnTo>
                <a:lnTo>
                  <a:pt x="146304" y="160019"/>
                </a:lnTo>
                <a:lnTo>
                  <a:pt x="138684" y="161543"/>
                </a:lnTo>
                <a:lnTo>
                  <a:pt x="121920" y="164591"/>
                </a:lnTo>
                <a:lnTo>
                  <a:pt x="112204" y="166901"/>
                </a:lnTo>
                <a:lnTo>
                  <a:pt x="77533" y="187642"/>
                </a:lnTo>
                <a:lnTo>
                  <a:pt x="73152" y="205739"/>
                </a:lnTo>
                <a:lnTo>
                  <a:pt x="73961" y="214312"/>
                </a:lnTo>
                <a:lnTo>
                  <a:pt x="108204" y="240791"/>
                </a:lnTo>
                <a:lnTo>
                  <a:pt x="243840" y="240791"/>
                </a:lnTo>
                <a:lnTo>
                  <a:pt x="243840" y="246887"/>
                </a:lnTo>
                <a:lnTo>
                  <a:pt x="244710" y="252983"/>
                </a:lnTo>
                <a:lnTo>
                  <a:pt x="173736" y="252983"/>
                </a:lnTo>
                <a:lnTo>
                  <a:pt x="166354" y="260699"/>
                </a:lnTo>
                <a:lnTo>
                  <a:pt x="128230" y="286416"/>
                </a:lnTo>
                <a:lnTo>
                  <a:pt x="101417" y="293274"/>
                </a:lnTo>
                <a:lnTo>
                  <a:pt x="86868" y="294131"/>
                </a:lnTo>
                <a:close/>
              </a:path>
              <a:path w="259079" h="294639">
                <a:moveTo>
                  <a:pt x="243840" y="240791"/>
                </a:moveTo>
                <a:lnTo>
                  <a:pt x="108204" y="240791"/>
                </a:lnTo>
                <a:lnTo>
                  <a:pt x="119586" y="239934"/>
                </a:lnTo>
                <a:lnTo>
                  <a:pt x="130683" y="237362"/>
                </a:lnTo>
                <a:lnTo>
                  <a:pt x="165925" y="207644"/>
                </a:lnTo>
                <a:lnTo>
                  <a:pt x="170688" y="176783"/>
                </a:lnTo>
                <a:lnTo>
                  <a:pt x="170688" y="149351"/>
                </a:lnTo>
                <a:lnTo>
                  <a:pt x="243840" y="149351"/>
                </a:lnTo>
                <a:lnTo>
                  <a:pt x="243840" y="240791"/>
                </a:lnTo>
                <a:close/>
              </a:path>
              <a:path w="259079" h="294639">
                <a:moveTo>
                  <a:pt x="259080" y="284987"/>
                </a:moveTo>
                <a:lnTo>
                  <a:pt x="181356" y="284987"/>
                </a:lnTo>
                <a:lnTo>
                  <a:pt x="178308" y="280415"/>
                </a:lnTo>
                <a:lnTo>
                  <a:pt x="176807" y="274415"/>
                </a:lnTo>
                <a:lnTo>
                  <a:pt x="176784" y="269747"/>
                </a:lnTo>
                <a:lnTo>
                  <a:pt x="175260" y="265175"/>
                </a:lnTo>
                <a:lnTo>
                  <a:pt x="175260" y="259079"/>
                </a:lnTo>
                <a:lnTo>
                  <a:pt x="173736" y="252983"/>
                </a:lnTo>
                <a:lnTo>
                  <a:pt x="244710" y="252983"/>
                </a:lnTo>
                <a:lnTo>
                  <a:pt x="259080" y="275843"/>
                </a:lnTo>
                <a:lnTo>
                  <a:pt x="259080" y="284987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073896" y="2127503"/>
            <a:ext cx="256540" cy="294640"/>
          </a:xfrm>
          <a:custGeom>
            <a:avLst/>
            <a:gdLst/>
            <a:ahLst/>
            <a:cxnLst/>
            <a:rect l="l" t="t" r="r" b="b"/>
            <a:pathLst>
              <a:path w="256540" h="294639">
                <a:moveTo>
                  <a:pt x="249553" y="236220"/>
                </a:moveTo>
                <a:lnTo>
                  <a:pt x="135636" y="236220"/>
                </a:lnTo>
                <a:lnTo>
                  <a:pt x="146256" y="235910"/>
                </a:lnTo>
                <a:lnTo>
                  <a:pt x="155448" y="234886"/>
                </a:lnTo>
                <a:lnTo>
                  <a:pt x="163496" y="233005"/>
                </a:lnTo>
                <a:lnTo>
                  <a:pt x="170688" y="230124"/>
                </a:lnTo>
                <a:lnTo>
                  <a:pt x="179831" y="225552"/>
                </a:lnTo>
                <a:lnTo>
                  <a:pt x="182880" y="219456"/>
                </a:lnTo>
                <a:lnTo>
                  <a:pt x="182880" y="202692"/>
                </a:lnTo>
                <a:lnTo>
                  <a:pt x="148590" y="184213"/>
                </a:lnTo>
                <a:lnTo>
                  <a:pt x="96012" y="170688"/>
                </a:lnTo>
                <a:lnTo>
                  <a:pt x="72866" y="165330"/>
                </a:lnTo>
                <a:lnTo>
                  <a:pt x="53721" y="158686"/>
                </a:lnTo>
                <a:lnTo>
                  <a:pt x="18311" y="133254"/>
                </a:lnTo>
                <a:lnTo>
                  <a:pt x="6096" y="92964"/>
                </a:lnTo>
                <a:lnTo>
                  <a:pt x="8096" y="75009"/>
                </a:lnTo>
                <a:lnTo>
                  <a:pt x="38100" y="27431"/>
                </a:lnTo>
                <a:lnTo>
                  <a:pt x="74676" y="6857"/>
                </a:lnTo>
                <a:lnTo>
                  <a:pt x="124968" y="0"/>
                </a:lnTo>
                <a:lnTo>
                  <a:pt x="150114" y="1404"/>
                </a:lnTo>
                <a:lnTo>
                  <a:pt x="193548" y="12215"/>
                </a:lnTo>
                <a:lnTo>
                  <a:pt x="227004" y="34480"/>
                </a:lnTo>
                <a:lnTo>
                  <a:pt x="240919" y="57912"/>
                </a:lnTo>
                <a:lnTo>
                  <a:pt x="126492" y="57912"/>
                </a:lnTo>
                <a:lnTo>
                  <a:pt x="114776" y="58459"/>
                </a:lnTo>
                <a:lnTo>
                  <a:pt x="79248" y="76200"/>
                </a:lnTo>
                <a:lnTo>
                  <a:pt x="79248" y="91440"/>
                </a:lnTo>
                <a:lnTo>
                  <a:pt x="116586" y="108204"/>
                </a:lnTo>
                <a:lnTo>
                  <a:pt x="169164" y="120396"/>
                </a:lnTo>
                <a:lnTo>
                  <a:pt x="190357" y="125563"/>
                </a:lnTo>
                <a:lnTo>
                  <a:pt x="236219" y="149352"/>
                </a:lnTo>
                <a:lnTo>
                  <a:pt x="254865" y="186642"/>
                </a:lnTo>
                <a:lnTo>
                  <a:pt x="256031" y="201168"/>
                </a:lnTo>
                <a:lnTo>
                  <a:pt x="254269" y="220860"/>
                </a:lnTo>
                <a:lnTo>
                  <a:pt x="249553" y="236220"/>
                </a:lnTo>
                <a:close/>
              </a:path>
              <a:path w="256540" h="294639">
                <a:moveTo>
                  <a:pt x="249936" y="94488"/>
                </a:moveTo>
                <a:lnTo>
                  <a:pt x="176783" y="94488"/>
                </a:lnTo>
                <a:lnTo>
                  <a:pt x="176783" y="85344"/>
                </a:lnTo>
                <a:lnTo>
                  <a:pt x="173736" y="77724"/>
                </a:lnTo>
                <a:lnTo>
                  <a:pt x="140231" y="59007"/>
                </a:lnTo>
                <a:lnTo>
                  <a:pt x="126492" y="57912"/>
                </a:lnTo>
                <a:lnTo>
                  <a:pt x="240919" y="57912"/>
                </a:lnTo>
                <a:lnTo>
                  <a:pt x="245911" y="71056"/>
                </a:lnTo>
                <a:lnTo>
                  <a:pt x="249936" y="94488"/>
                </a:lnTo>
                <a:close/>
              </a:path>
              <a:path w="256540" h="294639">
                <a:moveTo>
                  <a:pt x="129540" y="294132"/>
                </a:moveTo>
                <a:lnTo>
                  <a:pt x="72199" y="287274"/>
                </a:lnTo>
                <a:lnTo>
                  <a:pt x="32004" y="266700"/>
                </a:lnTo>
                <a:lnTo>
                  <a:pt x="8001" y="234124"/>
                </a:lnTo>
                <a:lnTo>
                  <a:pt x="0" y="193548"/>
                </a:lnTo>
                <a:lnTo>
                  <a:pt x="73152" y="193548"/>
                </a:lnTo>
                <a:lnTo>
                  <a:pt x="74818" y="203001"/>
                </a:lnTo>
                <a:lnTo>
                  <a:pt x="77343" y="210883"/>
                </a:lnTo>
                <a:lnTo>
                  <a:pt x="117895" y="235362"/>
                </a:lnTo>
                <a:lnTo>
                  <a:pt x="135636" y="236220"/>
                </a:lnTo>
                <a:lnTo>
                  <a:pt x="249553" y="236220"/>
                </a:lnTo>
                <a:lnTo>
                  <a:pt x="248793" y="238696"/>
                </a:lnTo>
                <a:lnTo>
                  <a:pt x="208407" y="279987"/>
                </a:lnTo>
                <a:lnTo>
                  <a:pt x="160401" y="292655"/>
                </a:lnTo>
                <a:lnTo>
                  <a:pt x="129540" y="294132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378696" y="2135124"/>
            <a:ext cx="250190" cy="283845"/>
          </a:xfrm>
          <a:custGeom>
            <a:avLst/>
            <a:gdLst/>
            <a:ahLst/>
            <a:cxnLst/>
            <a:rect l="l" t="t" r="r" b="b"/>
            <a:pathLst>
              <a:path w="250190" h="283844">
                <a:moveTo>
                  <a:pt x="96012" y="283464"/>
                </a:moveTo>
                <a:lnTo>
                  <a:pt x="44386" y="272224"/>
                </a:lnTo>
                <a:lnTo>
                  <a:pt x="12192" y="239268"/>
                </a:lnTo>
                <a:lnTo>
                  <a:pt x="833" y="189333"/>
                </a:lnTo>
                <a:lnTo>
                  <a:pt x="0" y="167640"/>
                </a:lnTo>
                <a:lnTo>
                  <a:pt x="0" y="0"/>
                </a:lnTo>
                <a:lnTo>
                  <a:pt x="74676" y="0"/>
                </a:lnTo>
                <a:lnTo>
                  <a:pt x="74745" y="167640"/>
                </a:lnTo>
                <a:lnTo>
                  <a:pt x="75199" y="177617"/>
                </a:lnTo>
                <a:lnTo>
                  <a:pt x="95440" y="217741"/>
                </a:lnTo>
                <a:lnTo>
                  <a:pt x="120396" y="222504"/>
                </a:lnTo>
                <a:lnTo>
                  <a:pt x="249936" y="222504"/>
                </a:lnTo>
                <a:lnTo>
                  <a:pt x="249936" y="237743"/>
                </a:lnTo>
                <a:lnTo>
                  <a:pt x="179831" y="237743"/>
                </a:lnTo>
                <a:lnTo>
                  <a:pt x="179831" y="239268"/>
                </a:lnTo>
                <a:lnTo>
                  <a:pt x="178307" y="240792"/>
                </a:lnTo>
                <a:lnTo>
                  <a:pt x="172212" y="249936"/>
                </a:lnTo>
                <a:lnTo>
                  <a:pt x="169164" y="252983"/>
                </a:lnTo>
                <a:lnTo>
                  <a:pt x="166116" y="257556"/>
                </a:lnTo>
                <a:lnTo>
                  <a:pt x="132588" y="278892"/>
                </a:lnTo>
                <a:lnTo>
                  <a:pt x="106013" y="283178"/>
                </a:lnTo>
                <a:lnTo>
                  <a:pt x="96012" y="283464"/>
                </a:lnTo>
                <a:close/>
              </a:path>
              <a:path w="250190" h="283844">
                <a:moveTo>
                  <a:pt x="249936" y="222504"/>
                </a:moveTo>
                <a:lnTo>
                  <a:pt x="120396" y="222504"/>
                </a:lnTo>
                <a:lnTo>
                  <a:pt x="137255" y="220765"/>
                </a:lnTo>
                <a:lnTo>
                  <a:pt x="151257" y="215455"/>
                </a:lnTo>
                <a:lnTo>
                  <a:pt x="175450" y="174498"/>
                </a:lnTo>
                <a:lnTo>
                  <a:pt x="176783" y="150876"/>
                </a:lnTo>
                <a:lnTo>
                  <a:pt x="176783" y="0"/>
                </a:lnTo>
                <a:lnTo>
                  <a:pt x="249936" y="0"/>
                </a:lnTo>
                <a:lnTo>
                  <a:pt x="249936" y="222504"/>
                </a:lnTo>
                <a:close/>
              </a:path>
              <a:path w="250190" h="283844">
                <a:moveTo>
                  <a:pt x="249936" y="277368"/>
                </a:moveTo>
                <a:lnTo>
                  <a:pt x="179831" y="277368"/>
                </a:lnTo>
                <a:lnTo>
                  <a:pt x="179831" y="237743"/>
                </a:lnTo>
                <a:lnTo>
                  <a:pt x="249936" y="237743"/>
                </a:lnTo>
                <a:lnTo>
                  <a:pt x="249936" y="277368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700259" y="2127504"/>
            <a:ext cx="161925" cy="285115"/>
          </a:xfrm>
          <a:custGeom>
            <a:avLst/>
            <a:gdLst/>
            <a:ahLst/>
            <a:cxnLst/>
            <a:rect l="l" t="t" r="r" b="b"/>
            <a:pathLst>
              <a:path w="161925" h="285114">
                <a:moveTo>
                  <a:pt x="161544" y="54864"/>
                </a:moveTo>
                <a:lnTo>
                  <a:pt x="68580" y="54864"/>
                </a:lnTo>
                <a:lnTo>
                  <a:pt x="77200" y="42291"/>
                </a:lnTo>
                <a:lnTo>
                  <a:pt x="109966" y="10287"/>
                </a:lnTo>
                <a:lnTo>
                  <a:pt x="152400" y="0"/>
                </a:lnTo>
                <a:lnTo>
                  <a:pt x="161544" y="0"/>
                </a:lnTo>
                <a:lnTo>
                  <a:pt x="161544" y="54864"/>
                </a:lnTo>
                <a:close/>
              </a:path>
              <a:path w="161925" h="285114">
                <a:moveTo>
                  <a:pt x="73152" y="284988"/>
                </a:moveTo>
                <a:lnTo>
                  <a:pt x="0" y="284988"/>
                </a:lnTo>
                <a:lnTo>
                  <a:pt x="0" y="7620"/>
                </a:lnTo>
                <a:lnTo>
                  <a:pt x="68580" y="7620"/>
                </a:lnTo>
                <a:lnTo>
                  <a:pt x="68580" y="54864"/>
                </a:lnTo>
                <a:lnTo>
                  <a:pt x="161544" y="54864"/>
                </a:lnTo>
                <a:lnTo>
                  <a:pt x="161544" y="73152"/>
                </a:lnTo>
                <a:lnTo>
                  <a:pt x="140208" y="73152"/>
                </a:lnTo>
                <a:lnTo>
                  <a:pt x="120229" y="75104"/>
                </a:lnTo>
                <a:lnTo>
                  <a:pt x="82296" y="102108"/>
                </a:lnTo>
                <a:lnTo>
                  <a:pt x="73152" y="152400"/>
                </a:lnTo>
                <a:lnTo>
                  <a:pt x="73152" y="284988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880092" y="2127503"/>
            <a:ext cx="273050" cy="294640"/>
          </a:xfrm>
          <a:custGeom>
            <a:avLst/>
            <a:gdLst/>
            <a:ahLst/>
            <a:cxnLst/>
            <a:rect l="l" t="t" r="r" b="b"/>
            <a:pathLst>
              <a:path w="273050" h="294639">
                <a:moveTo>
                  <a:pt x="138684" y="294132"/>
                </a:moveTo>
                <a:lnTo>
                  <a:pt x="87249" y="285940"/>
                </a:lnTo>
                <a:lnTo>
                  <a:pt x="42672" y="260603"/>
                </a:lnTo>
                <a:lnTo>
                  <a:pt x="10477" y="215836"/>
                </a:lnTo>
                <a:lnTo>
                  <a:pt x="0" y="149352"/>
                </a:lnTo>
                <a:lnTo>
                  <a:pt x="2309" y="115704"/>
                </a:lnTo>
                <a:lnTo>
                  <a:pt x="21216" y="60412"/>
                </a:lnTo>
                <a:lnTo>
                  <a:pt x="58697" y="22502"/>
                </a:lnTo>
                <a:lnTo>
                  <a:pt x="107322" y="2547"/>
                </a:lnTo>
                <a:lnTo>
                  <a:pt x="135636" y="0"/>
                </a:lnTo>
                <a:lnTo>
                  <a:pt x="153376" y="857"/>
                </a:lnTo>
                <a:lnTo>
                  <a:pt x="201168" y="13716"/>
                </a:lnTo>
                <a:lnTo>
                  <a:pt x="238458" y="41362"/>
                </a:lnTo>
                <a:lnTo>
                  <a:pt x="251916" y="60960"/>
                </a:lnTo>
                <a:lnTo>
                  <a:pt x="137160" y="60960"/>
                </a:lnTo>
                <a:lnTo>
                  <a:pt x="124063" y="62055"/>
                </a:lnTo>
                <a:lnTo>
                  <a:pt x="87320" y="84772"/>
                </a:lnTo>
                <a:lnTo>
                  <a:pt x="74676" y="117348"/>
                </a:lnTo>
                <a:lnTo>
                  <a:pt x="270711" y="117348"/>
                </a:lnTo>
                <a:lnTo>
                  <a:pt x="271510" y="122396"/>
                </a:lnTo>
                <a:lnTo>
                  <a:pt x="272415" y="135255"/>
                </a:lnTo>
                <a:lnTo>
                  <a:pt x="272737" y="149352"/>
                </a:lnTo>
                <a:lnTo>
                  <a:pt x="272796" y="166116"/>
                </a:lnTo>
                <a:lnTo>
                  <a:pt x="73152" y="166116"/>
                </a:lnTo>
                <a:lnTo>
                  <a:pt x="75747" y="186118"/>
                </a:lnTo>
                <a:lnTo>
                  <a:pt x="102108" y="225552"/>
                </a:lnTo>
                <a:lnTo>
                  <a:pt x="141732" y="236220"/>
                </a:lnTo>
                <a:lnTo>
                  <a:pt x="256140" y="236220"/>
                </a:lnTo>
                <a:lnTo>
                  <a:pt x="252579" y="241935"/>
                </a:lnTo>
                <a:lnTo>
                  <a:pt x="242316" y="254508"/>
                </a:lnTo>
                <a:lnTo>
                  <a:pt x="222051" y="272272"/>
                </a:lnTo>
                <a:lnTo>
                  <a:pt x="197929" y="284607"/>
                </a:lnTo>
                <a:lnTo>
                  <a:pt x="170092" y="291798"/>
                </a:lnTo>
                <a:lnTo>
                  <a:pt x="138684" y="294132"/>
                </a:lnTo>
                <a:close/>
              </a:path>
              <a:path w="273050" h="294639">
                <a:moveTo>
                  <a:pt x="270711" y="117348"/>
                </a:moveTo>
                <a:lnTo>
                  <a:pt x="198120" y="117348"/>
                </a:lnTo>
                <a:lnTo>
                  <a:pt x="196119" y="104489"/>
                </a:lnTo>
                <a:lnTo>
                  <a:pt x="192405" y="93345"/>
                </a:lnTo>
                <a:lnTo>
                  <a:pt x="160210" y="64579"/>
                </a:lnTo>
                <a:lnTo>
                  <a:pt x="137160" y="60960"/>
                </a:lnTo>
                <a:lnTo>
                  <a:pt x="251916" y="60960"/>
                </a:lnTo>
                <a:lnTo>
                  <a:pt x="255817" y="67746"/>
                </a:lnTo>
                <a:lnTo>
                  <a:pt x="261937" y="81343"/>
                </a:lnTo>
                <a:lnTo>
                  <a:pt x="266628" y="95797"/>
                </a:lnTo>
                <a:lnTo>
                  <a:pt x="269748" y="111252"/>
                </a:lnTo>
                <a:lnTo>
                  <a:pt x="270711" y="117348"/>
                </a:lnTo>
                <a:close/>
              </a:path>
              <a:path w="273050" h="294639">
                <a:moveTo>
                  <a:pt x="256140" y="236220"/>
                </a:moveTo>
                <a:lnTo>
                  <a:pt x="141732" y="236220"/>
                </a:lnTo>
                <a:lnTo>
                  <a:pt x="152852" y="235600"/>
                </a:lnTo>
                <a:lnTo>
                  <a:pt x="163258" y="233553"/>
                </a:lnTo>
                <a:lnTo>
                  <a:pt x="172807" y="229790"/>
                </a:lnTo>
                <a:lnTo>
                  <a:pt x="181356" y="224028"/>
                </a:lnTo>
                <a:lnTo>
                  <a:pt x="192024" y="213360"/>
                </a:lnTo>
                <a:lnTo>
                  <a:pt x="196596" y="204216"/>
                </a:lnTo>
                <a:lnTo>
                  <a:pt x="268224" y="204216"/>
                </a:lnTo>
                <a:lnTo>
                  <a:pt x="265676" y="216789"/>
                </a:lnTo>
                <a:lnTo>
                  <a:pt x="260413" y="229361"/>
                </a:lnTo>
                <a:lnTo>
                  <a:pt x="256140" y="23622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0174223" y="2127503"/>
            <a:ext cx="256540" cy="294640"/>
          </a:xfrm>
          <a:custGeom>
            <a:avLst/>
            <a:gdLst/>
            <a:ahLst/>
            <a:cxnLst/>
            <a:rect l="l" t="t" r="r" b="b"/>
            <a:pathLst>
              <a:path w="256540" h="294639">
                <a:moveTo>
                  <a:pt x="249031" y="236220"/>
                </a:moveTo>
                <a:lnTo>
                  <a:pt x="135636" y="236220"/>
                </a:lnTo>
                <a:lnTo>
                  <a:pt x="145613" y="235910"/>
                </a:lnTo>
                <a:lnTo>
                  <a:pt x="154876" y="234886"/>
                </a:lnTo>
                <a:lnTo>
                  <a:pt x="163282" y="233005"/>
                </a:lnTo>
                <a:lnTo>
                  <a:pt x="170688" y="230124"/>
                </a:lnTo>
                <a:lnTo>
                  <a:pt x="178307" y="225552"/>
                </a:lnTo>
                <a:lnTo>
                  <a:pt x="182880" y="219456"/>
                </a:lnTo>
                <a:lnTo>
                  <a:pt x="182880" y="202692"/>
                </a:lnTo>
                <a:lnTo>
                  <a:pt x="148399" y="184213"/>
                </a:lnTo>
                <a:lnTo>
                  <a:pt x="72199" y="165330"/>
                </a:lnTo>
                <a:lnTo>
                  <a:pt x="53340" y="158686"/>
                </a:lnTo>
                <a:lnTo>
                  <a:pt x="17668" y="133254"/>
                </a:lnTo>
                <a:lnTo>
                  <a:pt x="6096" y="92964"/>
                </a:lnTo>
                <a:lnTo>
                  <a:pt x="8096" y="75009"/>
                </a:lnTo>
                <a:lnTo>
                  <a:pt x="38100" y="27431"/>
                </a:lnTo>
                <a:lnTo>
                  <a:pt x="74676" y="6857"/>
                </a:lnTo>
                <a:lnTo>
                  <a:pt x="124968" y="0"/>
                </a:lnTo>
                <a:lnTo>
                  <a:pt x="150114" y="1404"/>
                </a:lnTo>
                <a:lnTo>
                  <a:pt x="193548" y="12215"/>
                </a:lnTo>
                <a:lnTo>
                  <a:pt x="227004" y="34480"/>
                </a:lnTo>
                <a:lnTo>
                  <a:pt x="240919" y="57912"/>
                </a:lnTo>
                <a:lnTo>
                  <a:pt x="126492" y="57912"/>
                </a:lnTo>
                <a:lnTo>
                  <a:pt x="114776" y="58459"/>
                </a:lnTo>
                <a:lnTo>
                  <a:pt x="79248" y="76200"/>
                </a:lnTo>
                <a:lnTo>
                  <a:pt x="79248" y="91440"/>
                </a:lnTo>
                <a:lnTo>
                  <a:pt x="116586" y="108204"/>
                </a:lnTo>
                <a:lnTo>
                  <a:pt x="169164" y="120396"/>
                </a:lnTo>
                <a:lnTo>
                  <a:pt x="190333" y="125563"/>
                </a:lnTo>
                <a:lnTo>
                  <a:pt x="234695" y="149352"/>
                </a:lnTo>
                <a:lnTo>
                  <a:pt x="254841" y="186642"/>
                </a:lnTo>
                <a:lnTo>
                  <a:pt x="256031" y="201168"/>
                </a:lnTo>
                <a:lnTo>
                  <a:pt x="254055" y="220860"/>
                </a:lnTo>
                <a:lnTo>
                  <a:pt x="249031" y="236220"/>
                </a:lnTo>
                <a:close/>
              </a:path>
              <a:path w="256540" h="294639">
                <a:moveTo>
                  <a:pt x="249936" y="94488"/>
                </a:moveTo>
                <a:lnTo>
                  <a:pt x="176783" y="94488"/>
                </a:lnTo>
                <a:lnTo>
                  <a:pt x="175260" y="85344"/>
                </a:lnTo>
                <a:lnTo>
                  <a:pt x="173736" y="77724"/>
                </a:lnTo>
                <a:lnTo>
                  <a:pt x="140231" y="59007"/>
                </a:lnTo>
                <a:lnTo>
                  <a:pt x="126492" y="57912"/>
                </a:lnTo>
                <a:lnTo>
                  <a:pt x="240919" y="57912"/>
                </a:lnTo>
                <a:lnTo>
                  <a:pt x="245911" y="71056"/>
                </a:lnTo>
                <a:lnTo>
                  <a:pt x="249936" y="94488"/>
                </a:lnTo>
                <a:close/>
              </a:path>
              <a:path w="256540" h="294639">
                <a:moveTo>
                  <a:pt x="129540" y="294132"/>
                </a:moveTo>
                <a:lnTo>
                  <a:pt x="72199" y="287274"/>
                </a:lnTo>
                <a:lnTo>
                  <a:pt x="32004" y="266700"/>
                </a:lnTo>
                <a:lnTo>
                  <a:pt x="8001" y="234124"/>
                </a:lnTo>
                <a:lnTo>
                  <a:pt x="0" y="193548"/>
                </a:lnTo>
                <a:lnTo>
                  <a:pt x="73152" y="193548"/>
                </a:lnTo>
                <a:lnTo>
                  <a:pt x="74604" y="203001"/>
                </a:lnTo>
                <a:lnTo>
                  <a:pt x="76771" y="210883"/>
                </a:lnTo>
                <a:lnTo>
                  <a:pt x="117895" y="235362"/>
                </a:lnTo>
                <a:lnTo>
                  <a:pt x="135636" y="236220"/>
                </a:lnTo>
                <a:lnTo>
                  <a:pt x="249031" y="236220"/>
                </a:lnTo>
                <a:lnTo>
                  <a:pt x="248221" y="238696"/>
                </a:lnTo>
                <a:lnTo>
                  <a:pt x="207549" y="279987"/>
                </a:lnTo>
                <a:lnTo>
                  <a:pt x="159543" y="292655"/>
                </a:lnTo>
                <a:lnTo>
                  <a:pt x="129540" y="294132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housing">
            <a:extLst>
              <a:ext uri="{FF2B5EF4-FFF2-40B4-BE49-F238E27FC236}">
                <a16:creationId xmlns:a16="http://schemas.microsoft.com/office/drawing/2014/main" id="{4886D39C-7A85-486E-8EDB-AF576D619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194" y="1371201"/>
            <a:ext cx="9048206" cy="563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AD30742-13E9-4874-B307-A6567B0395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7492"/>
              </p:ext>
            </p:extLst>
          </p:nvPr>
        </p:nvGraphicFramePr>
        <p:xfrm>
          <a:off x="171994" y="1371201"/>
          <a:ext cx="5950803" cy="563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3577996222"/>
                    </a:ext>
                  </a:extLst>
                </a:gridCol>
                <a:gridCol w="1909802">
                  <a:extLst>
                    <a:ext uri="{9D8B030D-6E8A-4147-A177-3AD203B41FA5}">
                      <a16:colId xmlns:a16="http://schemas.microsoft.com/office/drawing/2014/main" val="355294288"/>
                    </a:ext>
                  </a:extLst>
                </a:gridCol>
                <a:gridCol w="1983601">
                  <a:extLst>
                    <a:ext uri="{9D8B030D-6E8A-4147-A177-3AD203B41FA5}">
                      <a16:colId xmlns:a16="http://schemas.microsoft.com/office/drawing/2014/main" val="536221072"/>
                    </a:ext>
                  </a:extLst>
                </a:gridCol>
              </a:tblGrid>
              <a:tr h="84701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Measure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Standardized</a:t>
                      </a:r>
                    </a:p>
                    <a:p>
                      <a:pPr algn="ctr"/>
                      <a:r>
                        <a:rPr lang="en-US" sz="2400" dirty="0"/>
                        <a:t>(z-score)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597198"/>
                  </a:ext>
                </a:extLst>
              </a:tr>
              <a:tr h="1032832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Price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 million</a:t>
                      </a: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.89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954918"/>
                  </a:ext>
                </a:extLst>
              </a:tr>
              <a:tr h="103283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Sq. Ft.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.96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679728"/>
                  </a:ext>
                </a:extLst>
              </a:tr>
              <a:tr h="1358739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Neighborhood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Rating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-.14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288842"/>
                  </a:ext>
                </a:extLst>
              </a:tr>
              <a:tr h="1367784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# </a:t>
                      </a: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Bedrooms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1.32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203666"/>
                  </a:ext>
                </a:extLst>
              </a:tr>
            </a:tbl>
          </a:graphicData>
        </a:graphic>
      </p:graphicFrame>
      <p:pic>
        <p:nvPicPr>
          <p:cNvPr id="6" name="Picture 2" descr="Image result for housing">
            <a:extLst>
              <a:ext uri="{FF2B5EF4-FFF2-40B4-BE49-F238E27FC236}">
                <a16:creationId xmlns:a16="http://schemas.microsoft.com/office/drawing/2014/main" id="{D59714B3-C608-4D67-B34B-6FC921D8B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194" y="1373378"/>
            <a:ext cx="9048206" cy="563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F4A644B-323C-4524-84A8-323D423FDF73}"/>
              </a:ext>
            </a:extLst>
          </p:cNvPr>
          <p:cNvCxnSpPr>
            <a:cxnSpLocks/>
          </p:cNvCxnSpPr>
          <p:nvPr/>
        </p:nvCxnSpPr>
        <p:spPr>
          <a:xfrm>
            <a:off x="457200" y="8077200"/>
            <a:ext cx="146304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62E8F60-172D-4195-8A5C-06E95B2A6314}"/>
              </a:ext>
            </a:extLst>
          </p:cNvPr>
          <p:cNvSpPr/>
          <p:nvPr/>
        </p:nvSpPr>
        <p:spPr>
          <a:xfrm>
            <a:off x="7750629" y="7993559"/>
            <a:ext cx="30168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4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1EBB2A-F39C-452F-A373-A8B536AD98E1}"/>
              </a:ext>
            </a:extLst>
          </p:cNvPr>
          <p:cNvSpPr/>
          <p:nvPr/>
        </p:nvSpPr>
        <p:spPr>
          <a:xfrm>
            <a:off x="6934200" y="7374123"/>
            <a:ext cx="68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79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7FE4A6-7A94-4FE9-97B2-7980E9A08374}"/>
              </a:ext>
            </a:extLst>
          </p:cNvPr>
          <p:cNvSpPr/>
          <p:nvPr/>
        </p:nvSpPr>
        <p:spPr>
          <a:xfrm>
            <a:off x="7165915" y="8048786"/>
            <a:ext cx="3016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|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40B7F18-0F0E-4A69-9A3F-F1AE78E0E9EE}"/>
                  </a:ext>
                </a:extLst>
              </p:cNvPr>
              <p:cNvSpPr/>
              <p:nvPr/>
            </p:nvSpPr>
            <p:spPr>
              <a:xfrm>
                <a:off x="-76200" y="8153400"/>
                <a:ext cx="121608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𝛔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40B7F18-0F0E-4A69-9A3F-F1AE78E0E9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" y="8153400"/>
                <a:ext cx="121608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2B9FD58-75B7-4F05-92A5-1439A4C1F3E6}"/>
                  </a:ext>
                </a:extLst>
              </p:cNvPr>
              <p:cNvSpPr/>
              <p:nvPr/>
            </p:nvSpPr>
            <p:spPr>
              <a:xfrm>
                <a:off x="3505200" y="8153400"/>
                <a:ext cx="121608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r>
                  <a:rPr lang="en-US" sz="2800" b="1" dirty="0">
                    <a:solidFill>
                      <a:srgbClr val="FF0000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𝛔</m:t>
                    </m:r>
                  </m:oMath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2B9FD58-75B7-4F05-92A5-1439A4C1F3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8153400"/>
                <a:ext cx="1216085" cy="523220"/>
              </a:xfrm>
              <a:prstGeom prst="rect">
                <a:avLst/>
              </a:prstGeom>
              <a:blipFill>
                <a:blip r:embed="rId4"/>
                <a:stretch>
                  <a:fillRect t="-11765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996EBD9-29A5-4780-AD37-BE8884A0865A}"/>
                  </a:ext>
                </a:extLst>
              </p:cNvPr>
              <p:cNvSpPr/>
              <p:nvPr/>
            </p:nvSpPr>
            <p:spPr>
              <a:xfrm>
                <a:off x="14404915" y="8153400"/>
                <a:ext cx="121608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𝛔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996EBD9-29A5-4780-AD37-BE8884A086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4915" y="8153400"/>
                <a:ext cx="121608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A754C00-C3D0-42D5-A475-92F3ADC42F9C}"/>
                  </a:ext>
                </a:extLst>
              </p:cNvPr>
              <p:cNvSpPr/>
              <p:nvPr/>
            </p:nvSpPr>
            <p:spPr>
              <a:xfrm>
                <a:off x="11049000" y="8153400"/>
                <a:ext cx="121608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𝛔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A754C00-C3D0-42D5-A475-92F3ADC42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9000" y="8153400"/>
                <a:ext cx="121608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C2F39461-9942-4774-A62A-D2BBD14FE9DB}"/>
              </a:ext>
            </a:extLst>
          </p:cNvPr>
          <p:cNvSpPr/>
          <p:nvPr/>
        </p:nvSpPr>
        <p:spPr>
          <a:xfrm>
            <a:off x="6589742" y="8450759"/>
            <a:ext cx="121608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4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-.14</a:t>
            </a:r>
          </a:p>
        </p:txBody>
      </p:sp>
    </p:spTree>
    <p:extLst>
      <p:ext uri="{BB962C8B-B14F-4D97-AF65-F5344CB8AC3E}">
        <p14:creationId xmlns:p14="http://schemas.microsoft.com/office/powerpoint/2010/main" val="5388145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housing">
            <a:extLst>
              <a:ext uri="{FF2B5EF4-FFF2-40B4-BE49-F238E27FC236}">
                <a16:creationId xmlns:a16="http://schemas.microsoft.com/office/drawing/2014/main" id="{4886D39C-7A85-486E-8EDB-AF576D619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194" y="1371201"/>
            <a:ext cx="9048206" cy="563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AD30742-13E9-4874-B307-A6567B0395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817636"/>
              </p:ext>
            </p:extLst>
          </p:nvPr>
        </p:nvGraphicFramePr>
        <p:xfrm>
          <a:off x="171994" y="1371201"/>
          <a:ext cx="5950803" cy="563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3577996222"/>
                    </a:ext>
                  </a:extLst>
                </a:gridCol>
                <a:gridCol w="1909802">
                  <a:extLst>
                    <a:ext uri="{9D8B030D-6E8A-4147-A177-3AD203B41FA5}">
                      <a16:colId xmlns:a16="http://schemas.microsoft.com/office/drawing/2014/main" val="355294288"/>
                    </a:ext>
                  </a:extLst>
                </a:gridCol>
                <a:gridCol w="1983601">
                  <a:extLst>
                    <a:ext uri="{9D8B030D-6E8A-4147-A177-3AD203B41FA5}">
                      <a16:colId xmlns:a16="http://schemas.microsoft.com/office/drawing/2014/main" val="536221072"/>
                    </a:ext>
                  </a:extLst>
                </a:gridCol>
              </a:tblGrid>
              <a:tr h="84701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Measure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Standardized</a:t>
                      </a:r>
                    </a:p>
                    <a:p>
                      <a:pPr algn="ctr"/>
                      <a:r>
                        <a:rPr lang="en-US" sz="2400" dirty="0"/>
                        <a:t>(z-score)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597198"/>
                  </a:ext>
                </a:extLst>
              </a:tr>
              <a:tr h="1032832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Price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 million</a:t>
                      </a: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.89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954918"/>
                  </a:ext>
                </a:extLst>
              </a:tr>
              <a:tr h="103283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Sq. Ft.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.96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679728"/>
                  </a:ext>
                </a:extLst>
              </a:tr>
              <a:tr h="1358739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Neighborhood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Rating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-.14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288842"/>
                  </a:ext>
                </a:extLst>
              </a:tr>
              <a:tr h="1367784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# </a:t>
                      </a: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Bedrooms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1.32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203666"/>
                  </a:ext>
                </a:extLst>
              </a:tr>
            </a:tbl>
          </a:graphicData>
        </a:graphic>
      </p:graphicFrame>
      <p:pic>
        <p:nvPicPr>
          <p:cNvPr id="6" name="Picture 2" descr="Image result for housing">
            <a:extLst>
              <a:ext uri="{FF2B5EF4-FFF2-40B4-BE49-F238E27FC236}">
                <a16:creationId xmlns:a16="http://schemas.microsoft.com/office/drawing/2014/main" id="{D59714B3-C608-4D67-B34B-6FC921D8B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194" y="1373378"/>
            <a:ext cx="9048206" cy="563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F4A644B-323C-4524-84A8-323D423FDF73}"/>
              </a:ext>
            </a:extLst>
          </p:cNvPr>
          <p:cNvCxnSpPr>
            <a:cxnSpLocks/>
          </p:cNvCxnSpPr>
          <p:nvPr/>
        </p:nvCxnSpPr>
        <p:spPr>
          <a:xfrm>
            <a:off x="457200" y="8077200"/>
            <a:ext cx="146304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62E8F60-172D-4195-8A5C-06E95B2A6314}"/>
              </a:ext>
            </a:extLst>
          </p:cNvPr>
          <p:cNvSpPr/>
          <p:nvPr/>
        </p:nvSpPr>
        <p:spPr>
          <a:xfrm>
            <a:off x="7750629" y="7993559"/>
            <a:ext cx="30168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4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78B67A-48CC-42BC-A0D8-7368112045D7}"/>
              </a:ext>
            </a:extLst>
          </p:cNvPr>
          <p:cNvSpPr/>
          <p:nvPr/>
        </p:nvSpPr>
        <p:spPr>
          <a:xfrm>
            <a:off x="10134600" y="7374123"/>
            <a:ext cx="91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 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1EBB2A-F39C-452F-A373-A8B536AD98E1}"/>
              </a:ext>
            </a:extLst>
          </p:cNvPr>
          <p:cNvSpPr/>
          <p:nvPr/>
        </p:nvSpPr>
        <p:spPr>
          <a:xfrm>
            <a:off x="6934200" y="7374123"/>
            <a:ext cx="68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79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7FE4A6-7A94-4FE9-97B2-7980E9A08374}"/>
              </a:ext>
            </a:extLst>
          </p:cNvPr>
          <p:cNvSpPr/>
          <p:nvPr/>
        </p:nvSpPr>
        <p:spPr>
          <a:xfrm>
            <a:off x="7165915" y="8048786"/>
            <a:ext cx="3016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|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40B7F18-0F0E-4A69-9A3F-F1AE78E0E9EE}"/>
                  </a:ext>
                </a:extLst>
              </p:cNvPr>
              <p:cNvSpPr/>
              <p:nvPr/>
            </p:nvSpPr>
            <p:spPr>
              <a:xfrm>
                <a:off x="-76200" y="8153400"/>
                <a:ext cx="121608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𝛔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40B7F18-0F0E-4A69-9A3F-F1AE78E0E9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" y="8153400"/>
                <a:ext cx="121608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2B9FD58-75B7-4F05-92A5-1439A4C1F3E6}"/>
                  </a:ext>
                </a:extLst>
              </p:cNvPr>
              <p:cNvSpPr/>
              <p:nvPr/>
            </p:nvSpPr>
            <p:spPr>
              <a:xfrm>
                <a:off x="3505200" y="8153400"/>
                <a:ext cx="121608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r>
                  <a:rPr lang="en-US" sz="2800" b="1" dirty="0">
                    <a:solidFill>
                      <a:srgbClr val="FF0000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𝛔</m:t>
                    </m:r>
                  </m:oMath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2B9FD58-75B7-4F05-92A5-1439A4C1F3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8153400"/>
                <a:ext cx="1216085" cy="523220"/>
              </a:xfrm>
              <a:prstGeom prst="rect">
                <a:avLst/>
              </a:prstGeom>
              <a:blipFill>
                <a:blip r:embed="rId4"/>
                <a:stretch>
                  <a:fillRect t="-11765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996EBD9-29A5-4780-AD37-BE8884A0865A}"/>
                  </a:ext>
                </a:extLst>
              </p:cNvPr>
              <p:cNvSpPr/>
              <p:nvPr/>
            </p:nvSpPr>
            <p:spPr>
              <a:xfrm>
                <a:off x="14404915" y="8153400"/>
                <a:ext cx="121608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𝛔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996EBD9-29A5-4780-AD37-BE8884A086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4915" y="8153400"/>
                <a:ext cx="121608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A754C00-C3D0-42D5-A475-92F3ADC42F9C}"/>
                  </a:ext>
                </a:extLst>
              </p:cNvPr>
              <p:cNvSpPr/>
              <p:nvPr/>
            </p:nvSpPr>
            <p:spPr>
              <a:xfrm>
                <a:off x="11049000" y="8153400"/>
                <a:ext cx="121608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𝛔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A754C00-C3D0-42D5-A475-92F3ADC42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9000" y="8153400"/>
                <a:ext cx="121608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248D8067-91B0-41EA-AFC3-0A9182D283ED}"/>
              </a:ext>
            </a:extLst>
          </p:cNvPr>
          <p:cNvSpPr/>
          <p:nvPr/>
        </p:nvSpPr>
        <p:spPr>
          <a:xfrm>
            <a:off x="10378440" y="8048786"/>
            <a:ext cx="3016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|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F39461-9942-4774-A62A-D2BBD14FE9DB}"/>
              </a:ext>
            </a:extLst>
          </p:cNvPr>
          <p:cNvSpPr/>
          <p:nvPr/>
        </p:nvSpPr>
        <p:spPr>
          <a:xfrm>
            <a:off x="6589742" y="8450759"/>
            <a:ext cx="121608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4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-.14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E42C991-CA1B-4A4C-9F13-8C253E4857AB}"/>
              </a:ext>
            </a:extLst>
          </p:cNvPr>
          <p:cNvSpPr/>
          <p:nvPr/>
        </p:nvSpPr>
        <p:spPr>
          <a:xfrm>
            <a:off x="9877352" y="8623376"/>
            <a:ext cx="10130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4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.89</a:t>
            </a:r>
          </a:p>
        </p:txBody>
      </p:sp>
    </p:spTree>
    <p:extLst>
      <p:ext uri="{BB962C8B-B14F-4D97-AF65-F5344CB8AC3E}">
        <p14:creationId xmlns:p14="http://schemas.microsoft.com/office/powerpoint/2010/main" val="3259354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housing">
            <a:extLst>
              <a:ext uri="{FF2B5EF4-FFF2-40B4-BE49-F238E27FC236}">
                <a16:creationId xmlns:a16="http://schemas.microsoft.com/office/drawing/2014/main" id="{4886D39C-7A85-486E-8EDB-AF576D619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194" y="1371201"/>
            <a:ext cx="9048206" cy="563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AD30742-13E9-4874-B307-A6567B0395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126781"/>
              </p:ext>
            </p:extLst>
          </p:nvPr>
        </p:nvGraphicFramePr>
        <p:xfrm>
          <a:off x="171994" y="1371201"/>
          <a:ext cx="5950803" cy="563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3577996222"/>
                    </a:ext>
                  </a:extLst>
                </a:gridCol>
                <a:gridCol w="1909802">
                  <a:extLst>
                    <a:ext uri="{9D8B030D-6E8A-4147-A177-3AD203B41FA5}">
                      <a16:colId xmlns:a16="http://schemas.microsoft.com/office/drawing/2014/main" val="355294288"/>
                    </a:ext>
                  </a:extLst>
                </a:gridCol>
                <a:gridCol w="1983601">
                  <a:extLst>
                    <a:ext uri="{9D8B030D-6E8A-4147-A177-3AD203B41FA5}">
                      <a16:colId xmlns:a16="http://schemas.microsoft.com/office/drawing/2014/main" val="536221072"/>
                    </a:ext>
                  </a:extLst>
                </a:gridCol>
              </a:tblGrid>
              <a:tr h="84701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Measure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Standardized</a:t>
                      </a:r>
                    </a:p>
                    <a:p>
                      <a:pPr algn="ctr"/>
                      <a:r>
                        <a:rPr lang="en-US" sz="2400" dirty="0"/>
                        <a:t>(z-score)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597198"/>
                  </a:ext>
                </a:extLst>
              </a:tr>
              <a:tr h="1032832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Price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 million</a:t>
                      </a: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.89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954918"/>
                  </a:ext>
                </a:extLst>
              </a:tr>
              <a:tr h="103283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Sq. Ft.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.96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679728"/>
                  </a:ext>
                </a:extLst>
              </a:tr>
              <a:tr h="1358739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Neighborhood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Rating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-.14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288842"/>
                  </a:ext>
                </a:extLst>
              </a:tr>
              <a:tr h="1367784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# </a:t>
                      </a: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Bedrooms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1.32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203666"/>
                  </a:ext>
                </a:extLst>
              </a:tr>
            </a:tbl>
          </a:graphicData>
        </a:graphic>
      </p:graphicFrame>
      <p:pic>
        <p:nvPicPr>
          <p:cNvPr id="6" name="Picture 2" descr="Image result for housing">
            <a:extLst>
              <a:ext uri="{FF2B5EF4-FFF2-40B4-BE49-F238E27FC236}">
                <a16:creationId xmlns:a16="http://schemas.microsoft.com/office/drawing/2014/main" id="{D59714B3-C608-4D67-B34B-6FC921D8B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194" y="1373378"/>
            <a:ext cx="9048206" cy="563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F4A644B-323C-4524-84A8-323D423FDF73}"/>
              </a:ext>
            </a:extLst>
          </p:cNvPr>
          <p:cNvCxnSpPr>
            <a:cxnSpLocks/>
          </p:cNvCxnSpPr>
          <p:nvPr/>
        </p:nvCxnSpPr>
        <p:spPr>
          <a:xfrm>
            <a:off x="457200" y="8077200"/>
            <a:ext cx="146304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62E8F60-172D-4195-8A5C-06E95B2A6314}"/>
              </a:ext>
            </a:extLst>
          </p:cNvPr>
          <p:cNvSpPr/>
          <p:nvPr/>
        </p:nvSpPr>
        <p:spPr>
          <a:xfrm>
            <a:off x="7750629" y="7993559"/>
            <a:ext cx="30168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4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78B67A-48CC-42BC-A0D8-7368112045D7}"/>
              </a:ext>
            </a:extLst>
          </p:cNvPr>
          <p:cNvSpPr/>
          <p:nvPr/>
        </p:nvSpPr>
        <p:spPr>
          <a:xfrm>
            <a:off x="10134600" y="7374123"/>
            <a:ext cx="91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 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1EBB2A-F39C-452F-A373-A8B536AD98E1}"/>
              </a:ext>
            </a:extLst>
          </p:cNvPr>
          <p:cNvSpPr/>
          <p:nvPr/>
        </p:nvSpPr>
        <p:spPr>
          <a:xfrm>
            <a:off x="6934200" y="7374123"/>
            <a:ext cx="68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446BE3-3D22-48E1-BF42-6F71780A4CA5}"/>
              </a:ext>
            </a:extLst>
          </p:cNvPr>
          <p:cNvSpPr/>
          <p:nvPr/>
        </p:nvSpPr>
        <p:spPr>
          <a:xfrm>
            <a:off x="10668000" y="7539335"/>
            <a:ext cx="1371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2500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7FE4A6-7A94-4FE9-97B2-7980E9A08374}"/>
              </a:ext>
            </a:extLst>
          </p:cNvPr>
          <p:cNvSpPr/>
          <p:nvPr/>
        </p:nvSpPr>
        <p:spPr>
          <a:xfrm>
            <a:off x="7165915" y="8048786"/>
            <a:ext cx="3016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|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40B7F18-0F0E-4A69-9A3F-F1AE78E0E9EE}"/>
                  </a:ext>
                </a:extLst>
              </p:cNvPr>
              <p:cNvSpPr/>
              <p:nvPr/>
            </p:nvSpPr>
            <p:spPr>
              <a:xfrm>
                <a:off x="-76200" y="8153400"/>
                <a:ext cx="121608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𝛔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40B7F18-0F0E-4A69-9A3F-F1AE78E0E9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" y="8153400"/>
                <a:ext cx="121608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2B9FD58-75B7-4F05-92A5-1439A4C1F3E6}"/>
                  </a:ext>
                </a:extLst>
              </p:cNvPr>
              <p:cNvSpPr/>
              <p:nvPr/>
            </p:nvSpPr>
            <p:spPr>
              <a:xfrm>
                <a:off x="3505200" y="8153400"/>
                <a:ext cx="121608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r>
                  <a:rPr lang="en-US" sz="2800" b="1" dirty="0">
                    <a:solidFill>
                      <a:srgbClr val="FF0000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𝛔</m:t>
                    </m:r>
                  </m:oMath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2B9FD58-75B7-4F05-92A5-1439A4C1F3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8153400"/>
                <a:ext cx="1216085" cy="523220"/>
              </a:xfrm>
              <a:prstGeom prst="rect">
                <a:avLst/>
              </a:prstGeom>
              <a:blipFill>
                <a:blip r:embed="rId4"/>
                <a:stretch>
                  <a:fillRect t="-11765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996EBD9-29A5-4780-AD37-BE8884A0865A}"/>
                  </a:ext>
                </a:extLst>
              </p:cNvPr>
              <p:cNvSpPr/>
              <p:nvPr/>
            </p:nvSpPr>
            <p:spPr>
              <a:xfrm>
                <a:off x="14404915" y="8153400"/>
                <a:ext cx="121608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𝛔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996EBD9-29A5-4780-AD37-BE8884A086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4915" y="8153400"/>
                <a:ext cx="121608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A754C00-C3D0-42D5-A475-92F3ADC42F9C}"/>
                  </a:ext>
                </a:extLst>
              </p:cNvPr>
              <p:cNvSpPr/>
              <p:nvPr/>
            </p:nvSpPr>
            <p:spPr>
              <a:xfrm>
                <a:off x="11049000" y="8153400"/>
                <a:ext cx="121608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𝛔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A754C00-C3D0-42D5-A475-92F3ADC42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9000" y="8153400"/>
                <a:ext cx="121608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248D8067-91B0-41EA-AFC3-0A9182D283ED}"/>
              </a:ext>
            </a:extLst>
          </p:cNvPr>
          <p:cNvSpPr/>
          <p:nvPr/>
        </p:nvSpPr>
        <p:spPr>
          <a:xfrm>
            <a:off x="10378440" y="8048786"/>
            <a:ext cx="3016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|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FFD8FEB-8E72-467D-BC85-91A912FA2DCA}"/>
              </a:ext>
            </a:extLst>
          </p:cNvPr>
          <p:cNvSpPr/>
          <p:nvPr/>
        </p:nvSpPr>
        <p:spPr>
          <a:xfrm>
            <a:off x="11052115" y="8048786"/>
            <a:ext cx="3016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|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F39461-9942-4774-A62A-D2BBD14FE9DB}"/>
              </a:ext>
            </a:extLst>
          </p:cNvPr>
          <p:cNvSpPr/>
          <p:nvPr/>
        </p:nvSpPr>
        <p:spPr>
          <a:xfrm>
            <a:off x="6589742" y="8450759"/>
            <a:ext cx="121608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4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-.14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E16B082-86ED-4F13-916B-ADBBE45552FD}"/>
              </a:ext>
            </a:extLst>
          </p:cNvPr>
          <p:cNvSpPr/>
          <p:nvPr/>
        </p:nvSpPr>
        <p:spPr>
          <a:xfrm>
            <a:off x="10721782" y="8450759"/>
            <a:ext cx="10130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4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.96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E42C991-CA1B-4A4C-9F13-8C253E4857AB}"/>
              </a:ext>
            </a:extLst>
          </p:cNvPr>
          <p:cNvSpPr/>
          <p:nvPr/>
        </p:nvSpPr>
        <p:spPr>
          <a:xfrm>
            <a:off x="9877352" y="8623376"/>
            <a:ext cx="10130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4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.89</a:t>
            </a:r>
          </a:p>
        </p:txBody>
      </p:sp>
    </p:spTree>
    <p:extLst>
      <p:ext uri="{BB962C8B-B14F-4D97-AF65-F5344CB8AC3E}">
        <p14:creationId xmlns:p14="http://schemas.microsoft.com/office/powerpoint/2010/main" val="1620579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housing">
            <a:extLst>
              <a:ext uri="{FF2B5EF4-FFF2-40B4-BE49-F238E27FC236}">
                <a16:creationId xmlns:a16="http://schemas.microsoft.com/office/drawing/2014/main" id="{4886D39C-7A85-486E-8EDB-AF576D619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194" y="1371201"/>
            <a:ext cx="9048206" cy="563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AD30742-13E9-4874-B307-A6567B0395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752106"/>
              </p:ext>
            </p:extLst>
          </p:nvPr>
        </p:nvGraphicFramePr>
        <p:xfrm>
          <a:off x="171994" y="1371201"/>
          <a:ext cx="5950803" cy="563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3577996222"/>
                    </a:ext>
                  </a:extLst>
                </a:gridCol>
                <a:gridCol w="1909802">
                  <a:extLst>
                    <a:ext uri="{9D8B030D-6E8A-4147-A177-3AD203B41FA5}">
                      <a16:colId xmlns:a16="http://schemas.microsoft.com/office/drawing/2014/main" val="355294288"/>
                    </a:ext>
                  </a:extLst>
                </a:gridCol>
                <a:gridCol w="1983601">
                  <a:extLst>
                    <a:ext uri="{9D8B030D-6E8A-4147-A177-3AD203B41FA5}">
                      <a16:colId xmlns:a16="http://schemas.microsoft.com/office/drawing/2014/main" val="536221072"/>
                    </a:ext>
                  </a:extLst>
                </a:gridCol>
              </a:tblGrid>
              <a:tr h="84701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Measure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Qty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Standardized</a:t>
                      </a:r>
                    </a:p>
                    <a:p>
                      <a:pPr algn="ctr"/>
                      <a:r>
                        <a:rPr lang="en-US" sz="2400" dirty="0"/>
                        <a:t>(z-score)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597198"/>
                  </a:ext>
                </a:extLst>
              </a:tr>
              <a:tr h="1032832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Price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 million</a:t>
                      </a: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.89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954918"/>
                  </a:ext>
                </a:extLst>
              </a:tr>
              <a:tr h="103283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Sq. Ft.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.96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679728"/>
                  </a:ext>
                </a:extLst>
              </a:tr>
              <a:tr h="1358739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Neighborhood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Rating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-.14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288842"/>
                  </a:ext>
                </a:extLst>
              </a:tr>
              <a:tr h="1367784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# </a:t>
                      </a: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Bedrooms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1.32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203666"/>
                  </a:ext>
                </a:extLst>
              </a:tr>
            </a:tbl>
          </a:graphicData>
        </a:graphic>
      </p:graphicFrame>
      <p:pic>
        <p:nvPicPr>
          <p:cNvPr id="6" name="Picture 2" descr="Image result for housing">
            <a:extLst>
              <a:ext uri="{FF2B5EF4-FFF2-40B4-BE49-F238E27FC236}">
                <a16:creationId xmlns:a16="http://schemas.microsoft.com/office/drawing/2014/main" id="{D59714B3-C608-4D67-B34B-6FC921D8B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194" y="1373378"/>
            <a:ext cx="9048206" cy="563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F4A644B-323C-4524-84A8-323D423FDF73}"/>
              </a:ext>
            </a:extLst>
          </p:cNvPr>
          <p:cNvCxnSpPr>
            <a:cxnSpLocks/>
          </p:cNvCxnSpPr>
          <p:nvPr/>
        </p:nvCxnSpPr>
        <p:spPr>
          <a:xfrm>
            <a:off x="457200" y="8077200"/>
            <a:ext cx="146304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62E8F60-172D-4195-8A5C-06E95B2A6314}"/>
              </a:ext>
            </a:extLst>
          </p:cNvPr>
          <p:cNvSpPr/>
          <p:nvPr/>
        </p:nvSpPr>
        <p:spPr>
          <a:xfrm>
            <a:off x="7750629" y="7993559"/>
            <a:ext cx="30168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4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78B67A-48CC-42BC-A0D8-7368112045D7}"/>
              </a:ext>
            </a:extLst>
          </p:cNvPr>
          <p:cNvSpPr/>
          <p:nvPr/>
        </p:nvSpPr>
        <p:spPr>
          <a:xfrm>
            <a:off x="10134600" y="7374123"/>
            <a:ext cx="91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 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F51402-8542-407F-9EA7-33C52AEB4C0A}"/>
              </a:ext>
            </a:extLst>
          </p:cNvPr>
          <p:cNvSpPr/>
          <p:nvPr/>
        </p:nvSpPr>
        <p:spPr>
          <a:xfrm>
            <a:off x="12496800" y="7374123"/>
            <a:ext cx="3016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1EBB2A-F39C-452F-A373-A8B536AD98E1}"/>
              </a:ext>
            </a:extLst>
          </p:cNvPr>
          <p:cNvSpPr/>
          <p:nvPr/>
        </p:nvSpPr>
        <p:spPr>
          <a:xfrm>
            <a:off x="6934200" y="7374123"/>
            <a:ext cx="68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446BE3-3D22-48E1-BF42-6F71780A4CA5}"/>
              </a:ext>
            </a:extLst>
          </p:cNvPr>
          <p:cNvSpPr/>
          <p:nvPr/>
        </p:nvSpPr>
        <p:spPr>
          <a:xfrm>
            <a:off x="10668000" y="7539335"/>
            <a:ext cx="1371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2500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7FE4A6-7A94-4FE9-97B2-7980E9A08374}"/>
              </a:ext>
            </a:extLst>
          </p:cNvPr>
          <p:cNvSpPr/>
          <p:nvPr/>
        </p:nvSpPr>
        <p:spPr>
          <a:xfrm>
            <a:off x="7165915" y="8048786"/>
            <a:ext cx="3016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|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40B7F18-0F0E-4A69-9A3F-F1AE78E0E9EE}"/>
                  </a:ext>
                </a:extLst>
              </p:cNvPr>
              <p:cNvSpPr/>
              <p:nvPr/>
            </p:nvSpPr>
            <p:spPr>
              <a:xfrm>
                <a:off x="-76200" y="8153400"/>
                <a:ext cx="121608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𝛔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40B7F18-0F0E-4A69-9A3F-F1AE78E0E9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" y="8153400"/>
                <a:ext cx="121608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2B9FD58-75B7-4F05-92A5-1439A4C1F3E6}"/>
                  </a:ext>
                </a:extLst>
              </p:cNvPr>
              <p:cNvSpPr/>
              <p:nvPr/>
            </p:nvSpPr>
            <p:spPr>
              <a:xfrm>
                <a:off x="3505200" y="8153400"/>
                <a:ext cx="121608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r>
                  <a:rPr lang="en-US" sz="2800" b="1" dirty="0">
                    <a:solidFill>
                      <a:srgbClr val="FF0000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𝛔</m:t>
                    </m:r>
                  </m:oMath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2B9FD58-75B7-4F05-92A5-1439A4C1F3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8153400"/>
                <a:ext cx="1216085" cy="523220"/>
              </a:xfrm>
              <a:prstGeom prst="rect">
                <a:avLst/>
              </a:prstGeom>
              <a:blipFill>
                <a:blip r:embed="rId4"/>
                <a:stretch>
                  <a:fillRect t="-11765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996EBD9-29A5-4780-AD37-BE8884A0865A}"/>
                  </a:ext>
                </a:extLst>
              </p:cNvPr>
              <p:cNvSpPr/>
              <p:nvPr/>
            </p:nvSpPr>
            <p:spPr>
              <a:xfrm>
                <a:off x="14404915" y="8153400"/>
                <a:ext cx="121608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𝛔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996EBD9-29A5-4780-AD37-BE8884A086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4915" y="8153400"/>
                <a:ext cx="121608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A754C00-C3D0-42D5-A475-92F3ADC42F9C}"/>
                  </a:ext>
                </a:extLst>
              </p:cNvPr>
              <p:cNvSpPr/>
              <p:nvPr/>
            </p:nvSpPr>
            <p:spPr>
              <a:xfrm>
                <a:off x="11049000" y="8153400"/>
                <a:ext cx="121608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𝛔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A754C00-C3D0-42D5-A475-92F3ADC42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9000" y="8153400"/>
                <a:ext cx="121608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248D8067-91B0-41EA-AFC3-0A9182D283ED}"/>
              </a:ext>
            </a:extLst>
          </p:cNvPr>
          <p:cNvSpPr/>
          <p:nvPr/>
        </p:nvSpPr>
        <p:spPr>
          <a:xfrm>
            <a:off x="10378440" y="8048786"/>
            <a:ext cx="3016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|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FFD8FEB-8E72-467D-BC85-91A912FA2DCA}"/>
              </a:ext>
            </a:extLst>
          </p:cNvPr>
          <p:cNvSpPr/>
          <p:nvPr/>
        </p:nvSpPr>
        <p:spPr>
          <a:xfrm>
            <a:off x="11052115" y="8048786"/>
            <a:ext cx="3016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|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5C6920B-41F1-4C8D-9E7B-D6995FDC3575}"/>
              </a:ext>
            </a:extLst>
          </p:cNvPr>
          <p:cNvSpPr/>
          <p:nvPr/>
        </p:nvSpPr>
        <p:spPr>
          <a:xfrm>
            <a:off x="12576115" y="8048786"/>
            <a:ext cx="3016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|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F39461-9942-4774-A62A-D2BBD14FE9DB}"/>
              </a:ext>
            </a:extLst>
          </p:cNvPr>
          <p:cNvSpPr/>
          <p:nvPr/>
        </p:nvSpPr>
        <p:spPr>
          <a:xfrm>
            <a:off x="6589742" y="8450759"/>
            <a:ext cx="121608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4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-.14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E16B082-86ED-4F13-916B-ADBBE45552FD}"/>
              </a:ext>
            </a:extLst>
          </p:cNvPr>
          <p:cNvSpPr/>
          <p:nvPr/>
        </p:nvSpPr>
        <p:spPr>
          <a:xfrm>
            <a:off x="10721782" y="8450759"/>
            <a:ext cx="10130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4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.96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14CF6ED-1A05-4396-B3A5-41313826A4EC}"/>
              </a:ext>
            </a:extLst>
          </p:cNvPr>
          <p:cNvSpPr/>
          <p:nvPr/>
        </p:nvSpPr>
        <p:spPr>
          <a:xfrm>
            <a:off x="12115800" y="8450759"/>
            <a:ext cx="1219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4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1.32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E42C991-CA1B-4A4C-9F13-8C253E4857AB}"/>
              </a:ext>
            </a:extLst>
          </p:cNvPr>
          <p:cNvSpPr/>
          <p:nvPr/>
        </p:nvSpPr>
        <p:spPr>
          <a:xfrm>
            <a:off x="9877352" y="8623376"/>
            <a:ext cx="10130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4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.89</a:t>
            </a:r>
          </a:p>
        </p:txBody>
      </p:sp>
    </p:spTree>
    <p:extLst>
      <p:ext uri="{BB962C8B-B14F-4D97-AF65-F5344CB8AC3E}">
        <p14:creationId xmlns:p14="http://schemas.microsoft.com/office/powerpoint/2010/main" val="398286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3A3432D-7CEB-4516-8245-A74702E971B3}"/>
              </a:ext>
            </a:extLst>
          </p:cNvPr>
          <p:cNvSpPr/>
          <p:nvPr/>
        </p:nvSpPr>
        <p:spPr>
          <a:xfrm>
            <a:off x="6124032" y="1996922"/>
            <a:ext cx="3296736" cy="11518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885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</a:t>
            </a:r>
            <a:endParaRPr lang="en-US" sz="6885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906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691B84A-125C-421F-A5E8-DFE311DD019D}"/>
              </a:ext>
            </a:extLst>
          </p:cNvPr>
          <p:cNvSpPr/>
          <p:nvPr/>
        </p:nvSpPr>
        <p:spPr>
          <a:xfrm>
            <a:off x="4081961" y="4440577"/>
            <a:ext cx="3586431" cy="11518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885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z-score  =</a:t>
            </a:r>
            <a:endParaRPr lang="en-US" sz="6885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13AFF4-FF50-4FF6-B09C-6049312E33F1}"/>
              </a:ext>
            </a:extLst>
          </p:cNvPr>
          <p:cNvSpPr/>
          <p:nvPr/>
        </p:nvSpPr>
        <p:spPr>
          <a:xfrm>
            <a:off x="7926863" y="3851954"/>
            <a:ext cx="3334567" cy="1151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885" b="1" dirty="0">
                <a:solidFill>
                  <a:schemeClr val="accent5"/>
                </a:solidFill>
              </a:rPr>
              <a:t>x - mean</a:t>
            </a:r>
            <a:endParaRPr lang="en-US" sz="6885" dirty="0">
              <a:solidFill>
                <a:schemeClr val="accent5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A1087D-3B84-414C-9AB1-50E3060C080A}"/>
              </a:ext>
            </a:extLst>
          </p:cNvPr>
          <p:cNvSpPr/>
          <p:nvPr/>
        </p:nvSpPr>
        <p:spPr>
          <a:xfrm>
            <a:off x="8831772" y="4850787"/>
            <a:ext cx="1298112" cy="11518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885" b="1" dirty="0">
                <a:solidFill>
                  <a:schemeClr val="accent5"/>
                </a:solidFill>
              </a:rPr>
              <a:t>std</a:t>
            </a:r>
            <a:endParaRPr lang="en-US" sz="6885" dirty="0">
              <a:solidFill>
                <a:schemeClr val="accent5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81F1A1-2691-40C2-B5CE-E864A1972FD7}"/>
              </a:ext>
            </a:extLst>
          </p:cNvPr>
          <p:cNvCxnSpPr/>
          <p:nvPr/>
        </p:nvCxnSpPr>
        <p:spPr>
          <a:xfrm>
            <a:off x="7940473" y="4986018"/>
            <a:ext cx="3324860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3A3432D-7CEB-4516-8245-A74702E971B3}"/>
              </a:ext>
            </a:extLst>
          </p:cNvPr>
          <p:cNvSpPr/>
          <p:nvPr/>
        </p:nvSpPr>
        <p:spPr>
          <a:xfrm>
            <a:off x="3830345" y="1996922"/>
            <a:ext cx="7836184" cy="11518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885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Standardize the Data</a:t>
            </a:r>
            <a:endParaRPr lang="en-US" sz="6885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7270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691B84A-125C-421F-A5E8-DFE311DD019D}"/>
              </a:ext>
            </a:extLst>
          </p:cNvPr>
          <p:cNvSpPr/>
          <p:nvPr/>
        </p:nvSpPr>
        <p:spPr>
          <a:xfrm>
            <a:off x="4081961" y="4440577"/>
            <a:ext cx="3586431" cy="11518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885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z-score  =</a:t>
            </a:r>
            <a:endParaRPr lang="en-US" sz="6885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13AFF4-FF50-4FF6-B09C-6049312E33F1}"/>
              </a:ext>
            </a:extLst>
          </p:cNvPr>
          <p:cNvSpPr/>
          <p:nvPr/>
        </p:nvSpPr>
        <p:spPr>
          <a:xfrm>
            <a:off x="7926863" y="3851954"/>
            <a:ext cx="3334567" cy="1151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885" b="1" dirty="0">
                <a:solidFill>
                  <a:schemeClr val="accent5"/>
                </a:solidFill>
              </a:rPr>
              <a:t>x - mean</a:t>
            </a:r>
            <a:endParaRPr lang="en-US" sz="6885" dirty="0">
              <a:solidFill>
                <a:schemeClr val="accent5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A1087D-3B84-414C-9AB1-50E3060C080A}"/>
              </a:ext>
            </a:extLst>
          </p:cNvPr>
          <p:cNvSpPr/>
          <p:nvPr/>
        </p:nvSpPr>
        <p:spPr>
          <a:xfrm>
            <a:off x="8831772" y="4850787"/>
            <a:ext cx="1298112" cy="11518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885" b="1" dirty="0">
                <a:solidFill>
                  <a:schemeClr val="accent5"/>
                </a:solidFill>
              </a:rPr>
              <a:t>std</a:t>
            </a:r>
            <a:endParaRPr lang="en-US" sz="6885" dirty="0">
              <a:solidFill>
                <a:schemeClr val="accent5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81F1A1-2691-40C2-B5CE-E864A1972FD7}"/>
              </a:ext>
            </a:extLst>
          </p:cNvPr>
          <p:cNvCxnSpPr/>
          <p:nvPr/>
        </p:nvCxnSpPr>
        <p:spPr>
          <a:xfrm>
            <a:off x="7940473" y="4986018"/>
            <a:ext cx="3324860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3A3432D-7CEB-4516-8245-A74702E971B3}"/>
              </a:ext>
            </a:extLst>
          </p:cNvPr>
          <p:cNvSpPr/>
          <p:nvPr/>
        </p:nvSpPr>
        <p:spPr>
          <a:xfrm>
            <a:off x="3830345" y="1996922"/>
            <a:ext cx="7836184" cy="11518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885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Standardize the Data</a:t>
            </a:r>
            <a:endParaRPr lang="en-US" sz="6885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D16A18-F13A-43D1-850B-4F6C0FAF1BA1}"/>
              </a:ext>
            </a:extLst>
          </p:cNvPr>
          <p:cNvSpPr/>
          <p:nvPr/>
        </p:nvSpPr>
        <p:spPr>
          <a:xfrm>
            <a:off x="4267200" y="7077746"/>
            <a:ext cx="4267200" cy="1151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885" b="1" dirty="0">
                <a:solidFill>
                  <a:schemeClr val="accent5"/>
                </a:solidFill>
              </a:rPr>
              <a:t>mean = 5’6</a:t>
            </a:r>
            <a:endParaRPr lang="en-US" sz="6885" dirty="0">
              <a:solidFill>
                <a:schemeClr val="accent5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A5A6A0-E226-408B-AE47-DA7A52345832}"/>
              </a:ext>
            </a:extLst>
          </p:cNvPr>
          <p:cNvSpPr/>
          <p:nvPr/>
        </p:nvSpPr>
        <p:spPr>
          <a:xfrm>
            <a:off x="9296400" y="7001474"/>
            <a:ext cx="4267200" cy="1151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885" b="1" dirty="0">
                <a:solidFill>
                  <a:schemeClr val="accent5"/>
                </a:solidFill>
              </a:rPr>
              <a:t>std = 2”</a:t>
            </a:r>
            <a:endParaRPr lang="en-US" sz="6885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0416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691B84A-125C-421F-A5E8-DFE311DD019D}"/>
              </a:ext>
            </a:extLst>
          </p:cNvPr>
          <p:cNvSpPr/>
          <p:nvPr/>
        </p:nvSpPr>
        <p:spPr>
          <a:xfrm>
            <a:off x="4081961" y="4440577"/>
            <a:ext cx="3586431" cy="11518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885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z-score  =</a:t>
            </a:r>
            <a:endParaRPr lang="en-US" sz="6885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13AFF4-FF50-4FF6-B09C-6049312E33F1}"/>
              </a:ext>
            </a:extLst>
          </p:cNvPr>
          <p:cNvSpPr/>
          <p:nvPr/>
        </p:nvSpPr>
        <p:spPr>
          <a:xfrm>
            <a:off x="7926863" y="3851954"/>
            <a:ext cx="4498347" cy="11518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885" b="1" dirty="0">
                <a:solidFill>
                  <a:schemeClr val="accent5"/>
                </a:solidFill>
              </a:rPr>
              <a:t>5’10 - mean</a:t>
            </a:r>
            <a:endParaRPr lang="en-US" sz="6885" dirty="0">
              <a:solidFill>
                <a:schemeClr val="accent5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A1087D-3B84-414C-9AB1-50E3060C080A}"/>
              </a:ext>
            </a:extLst>
          </p:cNvPr>
          <p:cNvSpPr/>
          <p:nvPr/>
        </p:nvSpPr>
        <p:spPr>
          <a:xfrm>
            <a:off x="8831772" y="4850787"/>
            <a:ext cx="1298112" cy="11518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885" b="1" dirty="0">
                <a:solidFill>
                  <a:schemeClr val="accent5"/>
                </a:solidFill>
              </a:rPr>
              <a:t>std</a:t>
            </a:r>
            <a:endParaRPr lang="en-US" sz="6885" dirty="0">
              <a:solidFill>
                <a:schemeClr val="accent5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81F1A1-2691-40C2-B5CE-E864A1972FD7}"/>
              </a:ext>
            </a:extLst>
          </p:cNvPr>
          <p:cNvCxnSpPr/>
          <p:nvPr/>
        </p:nvCxnSpPr>
        <p:spPr>
          <a:xfrm>
            <a:off x="7940473" y="4986018"/>
            <a:ext cx="3324860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3A3432D-7CEB-4516-8245-A74702E971B3}"/>
              </a:ext>
            </a:extLst>
          </p:cNvPr>
          <p:cNvSpPr/>
          <p:nvPr/>
        </p:nvSpPr>
        <p:spPr>
          <a:xfrm>
            <a:off x="3830345" y="1996922"/>
            <a:ext cx="7836184" cy="11518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885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Standardize the Data</a:t>
            </a:r>
            <a:endParaRPr lang="en-US" sz="6885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D96A09-40C5-4D89-8935-7C1E32D6D066}"/>
              </a:ext>
            </a:extLst>
          </p:cNvPr>
          <p:cNvSpPr/>
          <p:nvPr/>
        </p:nvSpPr>
        <p:spPr>
          <a:xfrm>
            <a:off x="4267200" y="7077746"/>
            <a:ext cx="4267200" cy="1151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885" b="1" dirty="0">
                <a:solidFill>
                  <a:schemeClr val="accent5"/>
                </a:solidFill>
              </a:rPr>
              <a:t>mean = 5’6</a:t>
            </a:r>
            <a:endParaRPr lang="en-US" sz="6885" dirty="0">
              <a:solidFill>
                <a:schemeClr val="accent5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375BAC-9EA5-44BD-920E-43C105022163}"/>
              </a:ext>
            </a:extLst>
          </p:cNvPr>
          <p:cNvSpPr/>
          <p:nvPr/>
        </p:nvSpPr>
        <p:spPr>
          <a:xfrm>
            <a:off x="9296400" y="7001474"/>
            <a:ext cx="4267200" cy="1151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885" b="1" dirty="0">
                <a:solidFill>
                  <a:schemeClr val="accent5"/>
                </a:solidFill>
              </a:rPr>
              <a:t>std = 2”</a:t>
            </a:r>
            <a:endParaRPr lang="en-US" sz="6885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1586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691B84A-125C-421F-A5E8-DFE311DD019D}"/>
              </a:ext>
            </a:extLst>
          </p:cNvPr>
          <p:cNvSpPr/>
          <p:nvPr/>
        </p:nvSpPr>
        <p:spPr>
          <a:xfrm>
            <a:off x="4081961" y="4440577"/>
            <a:ext cx="3586431" cy="11518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885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z-score  =</a:t>
            </a:r>
            <a:endParaRPr lang="en-US" sz="6885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13AFF4-FF50-4FF6-B09C-6049312E33F1}"/>
              </a:ext>
            </a:extLst>
          </p:cNvPr>
          <p:cNvSpPr/>
          <p:nvPr/>
        </p:nvSpPr>
        <p:spPr>
          <a:xfrm>
            <a:off x="7926862" y="3851954"/>
            <a:ext cx="3716082" cy="11518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885" b="1" dirty="0">
                <a:solidFill>
                  <a:schemeClr val="accent5"/>
                </a:solidFill>
              </a:rPr>
              <a:t>5’10 – 5’6</a:t>
            </a:r>
            <a:endParaRPr lang="en-US" sz="6885" dirty="0">
              <a:solidFill>
                <a:schemeClr val="accent5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A1087D-3B84-414C-9AB1-50E3060C080A}"/>
              </a:ext>
            </a:extLst>
          </p:cNvPr>
          <p:cNvSpPr/>
          <p:nvPr/>
        </p:nvSpPr>
        <p:spPr>
          <a:xfrm>
            <a:off x="8831772" y="4850787"/>
            <a:ext cx="1298112" cy="11518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885" b="1" dirty="0">
                <a:solidFill>
                  <a:schemeClr val="accent5"/>
                </a:solidFill>
              </a:rPr>
              <a:t>std</a:t>
            </a:r>
            <a:endParaRPr lang="en-US" sz="6885" dirty="0">
              <a:solidFill>
                <a:schemeClr val="accent5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81F1A1-2691-40C2-B5CE-E864A1972FD7}"/>
              </a:ext>
            </a:extLst>
          </p:cNvPr>
          <p:cNvCxnSpPr/>
          <p:nvPr/>
        </p:nvCxnSpPr>
        <p:spPr>
          <a:xfrm>
            <a:off x="7940473" y="4986018"/>
            <a:ext cx="3324860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3A3432D-7CEB-4516-8245-A74702E971B3}"/>
              </a:ext>
            </a:extLst>
          </p:cNvPr>
          <p:cNvSpPr/>
          <p:nvPr/>
        </p:nvSpPr>
        <p:spPr>
          <a:xfrm>
            <a:off x="3830345" y="1996922"/>
            <a:ext cx="7836184" cy="11518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885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Standardize the Data</a:t>
            </a:r>
            <a:endParaRPr lang="en-US" sz="6885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174D41-6C59-4FE5-9275-8834F2F7F2C4}"/>
              </a:ext>
            </a:extLst>
          </p:cNvPr>
          <p:cNvSpPr/>
          <p:nvPr/>
        </p:nvSpPr>
        <p:spPr>
          <a:xfrm>
            <a:off x="9296400" y="7001474"/>
            <a:ext cx="4267200" cy="1151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885" b="1" dirty="0">
                <a:solidFill>
                  <a:schemeClr val="accent5"/>
                </a:solidFill>
              </a:rPr>
              <a:t>std = 2”</a:t>
            </a:r>
            <a:endParaRPr lang="en-US" sz="6885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5426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691B84A-125C-421F-A5E8-DFE311DD019D}"/>
              </a:ext>
            </a:extLst>
          </p:cNvPr>
          <p:cNvSpPr/>
          <p:nvPr/>
        </p:nvSpPr>
        <p:spPr>
          <a:xfrm>
            <a:off x="4081961" y="4440577"/>
            <a:ext cx="3586431" cy="11518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885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z-score  =</a:t>
            </a:r>
            <a:endParaRPr lang="en-US" sz="6885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13AFF4-FF50-4FF6-B09C-6049312E33F1}"/>
              </a:ext>
            </a:extLst>
          </p:cNvPr>
          <p:cNvSpPr/>
          <p:nvPr/>
        </p:nvSpPr>
        <p:spPr>
          <a:xfrm>
            <a:off x="7926862" y="3851954"/>
            <a:ext cx="3716082" cy="11518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885" b="1" dirty="0">
                <a:solidFill>
                  <a:schemeClr val="accent5"/>
                </a:solidFill>
              </a:rPr>
              <a:t>5’10 – 5’6</a:t>
            </a:r>
            <a:endParaRPr lang="en-US" sz="6885" dirty="0">
              <a:solidFill>
                <a:schemeClr val="accent5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A1087D-3B84-414C-9AB1-50E3060C080A}"/>
              </a:ext>
            </a:extLst>
          </p:cNvPr>
          <p:cNvSpPr/>
          <p:nvPr/>
        </p:nvSpPr>
        <p:spPr>
          <a:xfrm>
            <a:off x="9261379" y="4850787"/>
            <a:ext cx="1016625" cy="11518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885" b="1" dirty="0">
                <a:solidFill>
                  <a:schemeClr val="accent5"/>
                </a:solidFill>
              </a:rPr>
              <a:t>2”</a:t>
            </a:r>
            <a:endParaRPr lang="en-US" sz="6885" dirty="0">
              <a:solidFill>
                <a:schemeClr val="accent5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81F1A1-2691-40C2-B5CE-E864A1972FD7}"/>
              </a:ext>
            </a:extLst>
          </p:cNvPr>
          <p:cNvCxnSpPr/>
          <p:nvPr/>
        </p:nvCxnSpPr>
        <p:spPr>
          <a:xfrm>
            <a:off x="7940473" y="4986018"/>
            <a:ext cx="3324860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3A3432D-7CEB-4516-8245-A74702E971B3}"/>
              </a:ext>
            </a:extLst>
          </p:cNvPr>
          <p:cNvSpPr/>
          <p:nvPr/>
        </p:nvSpPr>
        <p:spPr>
          <a:xfrm>
            <a:off x="3830345" y="1996922"/>
            <a:ext cx="7836184" cy="11518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885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Standardize the Data</a:t>
            </a:r>
            <a:endParaRPr lang="en-US" sz="6885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585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22035" y="2119883"/>
            <a:ext cx="330835" cy="391795"/>
          </a:xfrm>
          <a:custGeom>
            <a:avLst/>
            <a:gdLst/>
            <a:ahLst/>
            <a:cxnLst/>
            <a:rect l="l" t="t" r="r" b="b"/>
            <a:pathLst>
              <a:path w="330835" h="391794">
                <a:moveTo>
                  <a:pt x="172212" y="391668"/>
                </a:moveTo>
                <a:lnTo>
                  <a:pt x="134231" y="388286"/>
                </a:lnTo>
                <a:lnTo>
                  <a:pt x="70842" y="362092"/>
                </a:lnTo>
                <a:lnTo>
                  <a:pt x="25717" y="311253"/>
                </a:lnTo>
                <a:lnTo>
                  <a:pt x="2857" y="239768"/>
                </a:lnTo>
                <a:lnTo>
                  <a:pt x="0" y="196595"/>
                </a:lnTo>
                <a:lnTo>
                  <a:pt x="3167" y="150304"/>
                </a:lnTo>
                <a:lnTo>
                  <a:pt x="12763" y="109727"/>
                </a:lnTo>
                <a:lnTo>
                  <a:pt x="28932" y="74866"/>
                </a:lnTo>
                <a:lnTo>
                  <a:pt x="76128" y="25717"/>
                </a:lnTo>
                <a:lnTo>
                  <a:pt x="133897" y="2857"/>
                </a:lnTo>
                <a:lnTo>
                  <a:pt x="167640" y="0"/>
                </a:lnTo>
                <a:lnTo>
                  <a:pt x="211359" y="3738"/>
                </a:lnTo>
                <a:lnTo>
                  <a:pt x="248793" y="15049"/>
                </a:lnTo>
                <a:lnTo>
                  <a:pt x="279939" y="34075"/>
                </a:lnTo>
                <a:lnTo>
                  <a:pt x="304800" y="60959"/>
                </a:lnTo>
                <a:lnTo>
                  <a:pt x="308672" y="67055"/>
                </a:lnTo>
                <a:lnTo>
                  <a:pt x="169164" y="67055"/>
                </a:lnTo>
                <a:lnTo>
                  <a:pt x="149709" y="69080"/>
                </a:lnTo>
                <a:lnTo>
                  <a:pt x="103632" y="100583"/>
                </a:lnTo>
                <a:lnTo>
                  <a:pt x="85153" y="142493"/>
                </a:lnTo>
                <a:lnTo>
                  <a:pt x="79248" y="198119"/>
                </a:lnTo>
                <a:lnTo>
                  <a:pt x="80938" y="227885"/>
                </a:lnTo>
                <a:lnTo>
                  <a:pt x="94035" y="274843"/>
                </a:lnTo>
                <a:lnTo>
                  <a:pt x="118586" y="306609"/>
                </a:lnTo>
                <a:lnTo>
                  <a:pt x="169164" y="324612"/>
                </a:lnTo>
                <a:lnTo>
                  <a:pt x="300612" y="324612"/>
                </a:lnTo>
                <a:lnTo>
                  <a:pt x="296179" y="331422"/>
                </a:lnTo>
                <a:lnTo>
                  <a:pt x="277368" y="352044"/>
                </a:lnTo>
                <a:lnTo>
                  <a:pt x="255365" y="369165"/>
                </a:lnTo>
                <a:lnTo>
                  <a:pt x="230505" y="381571"/>
                </a:lnTo>
                <a:lnTo>
                  <a:pt x="202787" y="389120"/>
                </a:lnTo>
                <a:lnTo>
                  <a:pt x="172212" y="391668"/>
                </a:lnTo>
                <a:close/>
              </a:path>
              <a:path w="330835" h="391794">
                <a:moveTo>
                  <a:pt x="330708" y="131063"/>
                </a:moveTo>
                <a:lnTo>
                  <a:pt x="251460" y="131063"/>
                </a:lnTo>
                <a:lnTo>
                  <a:pt x="247507" y="118205"/>
                </a:lnTo>
                <a:lnTo>
                  <a:pt x="242697" y="107060"/>
                </a:lnTo>
                <a:lnTo>
                  <a:pt x="206120" y="72770"/>
                </a:lnTo>
                <a:lnTo>
                  <a:pt x="169164" y="67055"/>
                </a:lnTo>
                <a:lnTo>
                  <a:pt x="308672" y="67055"/>
                </a:lnTo>
                <a:lnTo>
                  <a:pt x="315706" y="78128"/>
                </a:lnTo>
                <a:lnTo>
                  <a:pt x="323469" y="95440"/>
                </a:lnTo>
                <a:lnTo>
                  <a:pt x="328374" y="113037"/>
                </a:lnTo>
                <a:lnTo>
                  <a:pt x="330708" y="131063"/>
                </a:lnTo>
                <a:close/>
              </a:path>
              <a:path w="330835" h="391794">
                <a:moveTo>
                  <a:pt x="300612" y="324612"/>
                </a:moveTo>
                <a:lnTo>
                  <a:pt x="169164" y="324612"/>
                </a:lnTo>
                <a:lnTo>
                  <a:pt x="188333" y="322897"/>
                </a:lnTo>
                <a:lnTo>
                  <a:pt x="204787" y="317753"/>
                </a:lnTo>
                <a:lnTo>
                  <a:pt x="235791" y="288559"/>
                </a:lnTo>
                <a:lnTo>
                  <a:pt x="249936" y="252983"/>
                </a:lnTo>
                <a:lnTo>
                  <a:pt x="329184" y="252983"/>
                </a:lnTo>
                <a:lnTo>
                  <a:pt x="322373" y="282178"/>
                </a:lnTo>
                <a:lnTo>
                  <a:pt x="311277" y="308228"/>
                </a:lnTo>
                <a:lnTo>
                  <a:pt x="300612" y="324612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989319" y="2217419"/>
            <a:ext cx="272415" cy="294640"/>
          </a:xfrm>
          <a:custGeom>
            <a:avLst/>
            <a:gdLst/>
            <a:ahLst/>
            <a:cxnLst/>
            <a:rect l="l" t="t" r="r" b="b"/>
            <a:pathLst>
              <a:path w="272414" h="294639">
                <a:moveTo>
                  <a:pt x="138684" y="294132"/>
                </a:moveTo>
                <a:lnTo>
                  <a:pt x="87058" y="285178"/>
                </a:lnTo>
                <a:lnTo>
                  <a:pt x="41148" y="259079"/>
                </a:lnTo>
                <a:lnTo>
                  <a:pt x="10287" y="214312"/>
                </a:lnTo>
                <a:lnTo>
                  <a:pt x="0" y="147828"/>
                </a:lnTo>
                <a:lnTo>
                  <a:pt x="2309" y="114395"/>
                </a:lnTo>
                <a:lnTo>
                  <a:pt x="21216" y="59531"/>
                </a:lnTo>
                <a:lnTo>
                  <a:pt x="58054" y="21216"/>
                </a:lnTo>
                <a:lnTo>
                  <a:pt x="107108" y="2309"/>
                </a:lnTo>
                <a:lnTo>
                  <a:pt x="135636" y="0"/>
                </a:lnTo>
                <a:lnTo>
                  <a:pt x="153352" y="833"/>
                </a:lnTo>
                <a:lnTo>
                  <a:pt x="199644" y="12192"/>
                </a:lnTo>
                <a:lnTo>
                  <a:pt x="237791" y="40481"/>
                </a:lnTo>
                <a:lnTo>
                  <a:pt x="252784" y="60960"/>
                </a:lnTo>
                <a:lnTo>
                  <a:pt x="135636" y="60960"/>
                </a:lnTo>
                <a:lnTo>
                  <a:pt x="122753" y="61841"/>
                </a:lnTo>
                <a:lnTo>
                  <a:pt x="86463" y="83915"/>
                </a:lnTo>
                <a:lnTo>
                  <a:pt x="74676" y="117348"/>
                </a:lnTo>
                <a:lnTo>
                  <a:pt x="270397" y="117348"/>
                </a:lnTo>
                <a:lnTo>
                  <a:pt x="270843" y="121539"/>
                </a:lnTo>
                <a:lnTo>
                  <a:pt x="271653" y="134112"/>
                </a:lnTo>
                <a:lnTo>
                  <a:pt x="271891" y="148971"/>
                </a:lnTo>
                <a:lnTo>
                  <a:pt x="271272" y="166116"/>
                </a:lnTo>
                <a:lnTo>
                  <a:pt x="73152" y="166116"/>
                </a:lnTo>
                <a:lnTo>
                  <a:pt x="75104" y="185261"/>
                </a:lnTo>
                <a:lnTo>
                  <a:pt x="102108" y="225552"/>
                </a:lnTo>
                <a:lnTo>
                  <a:pt x="140208" y="236220"/>
                </a:lnTo>
                <a:lnTo>
                  <a:pt x="254415" y="236220"/>
                </a:lnTo>
                <a:lnTo>
                  <a:pt x="251721" y="240434"/>
                </a:lnTo>
                <a:lnTo>
                  <a:pt x="240792" y="252984"/>
                </a:lnTo>
                <a:lnTo>
                  <a:pt x="220765" y="270986"/>
                </a:lnTo>
                <a:lnTo>
                  <a:pt x="197167" y="283845"/>
                </a:lnTo>
                <a:lnTo>
                  <a:pt x="169854" y="291560"/>
                </a:lnTo>
                <a:lnTo>
                  <a:pt x="138684" y="294132"/>
                </a:lnTo>
                <a:close/>
              </a:path>
              <a:path w="272414" h="294639">
                <a:moveTo>
                  <a:pt x="270397" y="117348"/>
                </a:moveTo>
                <a:lnTo>
                  <a:pt x="198120" y="117348"/>
                </a:lnTo>
                <a:lnTo>
                  <a:pt x="196095" y="104251"/>
                </a:lnTo>
                <a:lnTo>
                  <a:pt x="192214" y="92583"/>
                </a:lnTo>
                <a:lnTo>
                  <a:pt x="159258" y="64389"/>
                </a:lnTo>
                <a:lnTo>
                  <a:pt x="135636" y="60960"/>
                </a:lnTo>
                <a:lnTo>
                  <a:pt x="252784" y="60960"/>
                </a:lnTo>
                <a:lnTo>
                  <a:pt x="255817" y="66246"/>
                </a:lnTo>
                <a:lnTo>
                  <a:pt x="261937" y="80010"/>
                </a:lnTo>
                <a:lnTo>
                  <a:pt x="266628" y="94916"/>
                </a:lnTo>
                <a:lnTo>
                  <a:pt x="269748" y="111252"/>
                </a:lnTo>
                <a:lnTo>
                  <a:pt x="270397" y="117348"/>
                </a:lnTo>
                <a:close/>
              </a:path>
              <a:path w="272414" h="294639">
                <a:moveTo>
                  <a:pt x="254415" y="236220"/>
                </a:moveTo>
                <a:lnTo>
                  <a:pt x="140208" y="236220"/>
                </a:lnTo>
                <a:lnTo>
                  <a:pt x="152185" y="235362"/>
                </a:lnTo>
                <a:lnTo>
                  <a:pt x="162877" y="232791"/>
                </a:lnTo>
                <a:lnTo>
                  <a:pt x="172140" y="228504"/>
                </a:lnTo>
                <a:lnTo>
                  <a:pt x="179832" y="222503"/>
                </a:lnTo>
                <a:lnTo>
                  <a:pt x="185928" y="217932"/>
                </a:lnTo>
                <a:lnTo>
                  <a:pt x="190500" y="211836"/>
                </a:lnTo>
                <a:lnTo>
                  <a:pt x="195072" y="204216"/>
                </a:lnTo>
                <a:lnTo>
                  <a:pt x="268224" y="204216"/>
                </a:lnTo>
                <a:lnTo>
                  <a:pt x="265009" y="215907"/>
                </a:lnTo>
                <a:lnTo>
                  <a:pt x="259651" y="228028"/>
                </a:lnTo>
                <a:lnTo>
                  <a:pt x="254415" y="23622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01739" y="2217420"/>
            <a:ext cx="250190" cy="285115"/>
          </a:xfrm>
          <a:custGeom>
            <a:avLst/>
            <a:gdLst/>
            <a:ahLst/>
            <a:cxnLst/>
            <a:rect l="l" t="t" r="r" b="b"/>
            <a:pathLst>
              <a:path w="250190" h="285114">
                <a:moveTo>
                  <a:pt x="240248" y="47244"/>
                </a:moveTo>
                <a:lnTo>
                  <a:pt x="70104" y="47244"/>
                </a:lnTo>
                <a:lnTo>
                  <a:pt x="76938" y="37552"/>
                </a:lnTo>
                <a:lnTo>
                  <a:pt x="108037" y="9001"/>
                </a:lnTo>
                <a:lnTo>
                  <a:pt x="152400" y="0"/>
                </a:lnTo>
                <a:lnTo>
                  <a:pt x="172997" y="1428"/>
                </a:lnTo>
                <a:lnTo>
                  <a:pt x="222504" y="22860"/>
                </a:lnTo>
                <a:lnTo>
                  <a:pt x="240248" y="47244"/>
                </a:lnTo>
                <a:close/>
              </a:path>
              <a:path w="250190" h="285114">
                <a:moveTo>
                  <a:pt x="73152" y="284988"/>
                </a:moveTo>
                <a:lnTo>
                  <a:pt x="0" y="284988"/>
                </a:lnTo>
                <a:lnTo>
                  <a:pt x="0" y="7620"/>
                </a:lnTo>
                <a:lnTo>
                  <a:pt x="70104" y="7620"/>
                </a:lnTo>
                <a:lnTo>
                  <a:pt x="70104" y="47244"/>
                </a:lnTo>
                <a:lnTo>
                  <a:pt x="240248" y="47244"/>
                </a:lnTo>
                <a:lnTo>
                  <a:pt x="243078" y="52768"/>
                </a:lnTo>
                <a:lnTo>
                  <a:pt x="245137" y="60960"/>
                </a:lnTo>
                <a:lnTo>
                  <a:pt x="129540" y="60960"/>
                </a:lnTo>
                <a:lnTo>
                  <a:pt x="112680" y="62936"/>
                </a:lnTo>
                <a:lnTo>
                  <a:pt x="79248" y="91440"/>
                </a:lnTo>
                <a:lnTo>
                  <a:pt x="73152" y="134112"/>
                </a:lnTo>
                <a:lnTo>
                  <a:pt x="73152" y="284988"/>
                </a:lnTo>
                <a:close/>
              </a:path>
              <a:path w="250190" h="285114">
                <a:moveTo>
                  <a:pt x="249936" y="284988"/>
                </a:moveTo>
                <a:lnTo>
                  <a:pt x="175260" y="284988"/>
                </a:lnTo>
                <a:lnTo>
                  <a:pt x="175260" y="115824"/>
                </a:lnTo>
                <a:lnTo>
                  <a:pt x="174950" y="105227"/>
                </a:lnTo>
                <a:lnTo>
                  <a:pt x="153924" y="65913"/>
                </a:lnTo>
                <a:lnTo>
                  <a:pt x="129540" y="60960"/>
                </a:lnTo>
                <a:lnTo>
                  <a:pt x="245137" y="60960"/>
                </a:lnTo>
                <a:lnTo>
                  <a:pt x="248221" y="73223"/>
                </a:lnTo>
                <a:lnTo>
                  <a:pt x="249841" y="96202"/>
                </a:lnTo>
                <a:lnTo>
                  <a:pt x="249936" y="284988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89776" y="2150364"/>
            <a:ext cx="157480" cy="356870"/>
          </a:xfrm>
          <a:custGeom>
            <a:avLst/>
            <a:gdLst/>
            <a:ahLst/>
            <a:cxnLst/>
            <a:rect l="l" t="t" r="r" b="b"/>
            <a:pathLst>
              <a:path w="157479" h="356869">
                <a:moveTo>
                  <a:pt x="111252" y="77724"/>
                </a:moveTo>
                <a:lnTo>
                  <a:pt x="38100" y="77724"/>
                </a:lnTo>
                <a:lnTo>
                  <a:pt x="38100" y="0"/>
                </a:lnTo>
                <a:lnTo>
                  <a:pt x="111252" y="0"/>
                </a:lnTo>
                <a:lnTo>
                  <a:pt x="111252" y="77724"/>
                </a:lnTo>
                <a:close/>
              </a:path>
              <a:path w="157479" h="356869">
                <a:moveTo>
                  <a:pt x="156972" y="129540"/>
                </a:moveTo>
                <a:lnTo>
                  <a:pt x="0" y="129540"/>
                </a:lnTo>
                <a:lnTo>
                  <a:pt x="0" y="77724"/>
                </a:lnTo>
                <a:lnTo>
                  <a:pt x="156972" y="77724"/>
                </a:lnTo>
                <a:lnTo>
                  <a:pt x="156972" y="129540"/>
                </a:lnTo>
                <a:close/>
              </a:path>
              <a:path w="157479" h="356869">
                <a:moveTo>
                  <a:pt x="123444" y="356616"/>
                </a:moveTo>
                <a:lnTo>
                  <a:pt x="79057" y="352615"/>
                </a:lnTo>
                <a:lnTo>
                  <a:pt x="45815" y="331517"/>
                </a:lnTo>
                <a:lnTo>
                  <a:pt x="38100" y="129540"/>
                </a:lnTo>
                <a:lnTo>
                  <a:pt x="111252" y="129540"/>
                </a:lnTo>
                <a:lnTo>
                  <a:pt x="111252" y="286512"/>
                </a:lnTo>
                <a:lnTo>
                  <a:pt x="112776" y="294132"/>
                </a:lnTo>
                <a:lnTo>
                  <a:pt x="143256" y="301752"/>
                </a:lnTo>
                <a:lnTo>
                  <a:pt x="156972" y="301752"/>
                </a:lnTo>
                <a:lnTo>
                  <a:pt x="156972" y="355092"/>
                </a:lnTo>
                <a:lnTo>
                  <a:pt x="123444" y="356616"/>
                </a:lnTo>
                <a:close/>
              </a:path>
              <a:path w="157479" h="356869">
                <a:moveTo>
                  <a:pt x="156972" y="301752"/>
                </a:moveTo>
                <a:lnTo>
                  <a:pt x="147828" y="301752"/>
                </a:lnTo>
                <a:lnTo>
                  <a:pt x="150876" y="300228"/>
                </a:lnTo>
                <a:lnTo>
                  <a:pt x="156972" y="300228"/>
                </a:lnTo>
                <a:lnTo>
                  <a:pt x="156972" y="301752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92467" y="2217420"/>
            <a:ext cx="161925" cy="285115"/>
          </a:xfrm>
          <a:custGeom>
            <a:avLst/>
            <a:gdLst/>
            <a:ahLst/>
            <a:cxnLst/>
            <a:rect l="l" t="t" r="r" b="b"/>
            <a:pathLst>
              <a:path w="161925" h="285114">
                <a:moveTo>
                  <a:pt x="161544" y="54864"/>
                </a:moveTo>
                <a:lnTo>
                  <a:pt x="68580" y="54864"/>
                </a:lnTo>
                <a:lnTo>
                  <a:pt x="77200" y="42052"/>
                </a:lnTo>
                <a:lnTo>
                  <a:pt x="109966" y="9001"/>
                </a:lnTo>
                <a:lnTo>
                  <a:pt x="152400" y="0"/>
                </a:lnTo>
                <a:lnTo>
                  <a:pt x="161544" y="0"/>
                </a:lnTo>
                <a:lnTo>
                  <a:pt x="161544" y="54864"/>
                </a:lnTo>
                <a:close/>
              </a:path>
              <a:path w="161925" h="285114">
                <a:moveTo>
                  <a:pt x="73152" y="284988"/>
                </a:moveTo>
                <a:lnTo>
                  <a:pt x="0" y="284988"/>
                </a:lnTo>
                <a:lnTo>
                  <a:pt x="0" y="7620"/>
                </a:lnTo>
                <a:lnTo>
                  <a:pt x="68580" y="7620"/>
                </a:lnTo>
                <a:lnTo>
                  <a:pt x="68580" y="54864"/>
                </a:lnTo>
                <a:lnTo>
                  <a:pt x="161544" y="54864"/>
                </a:lnTo>
                <a:lnTo>
                  <a:pt x="161544" y="73152"/>
                </a:lnTo>
                <a:lnTo>
                  <a:pt x="140208" y="73152"/>
                </a:lnTo>
                <a:lnTo>
                  <a:pt x="120229" y="74866"/>
                </a:lnTo>
                <a:lnTo>
                  <a:pt x="82296" y="100584"/>
                </a:lnTo>
                <a:lnTo>
                  <a:pt x="73152" y="150876"/>
                </a:lnTo>
                <a:lnTo>
                  <a:pt x="73152" y="284988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76872" y="2217419"/>
            <a:ext cx="259079" cy="294640"/>
          </a:xfrm>
          <a:custGeom>
            <a:avLst/>
            <a:gdLst/>
            <a:ahLst/>
            <a:cxnLst/>
            <a:rect l="l" t="t" r="r" b="b"/>
            <a:pathLst>
              <a:path w="259079" h="294639">
                <a:moveTo>
                  <a:pt x="79248" y="96012"/>
                </a:moveTo>
                <a:lnTo>
                  <a:pt x="9144" y="96012"/>
                </a:lnTo>
                <a:lnTo>
                  <a:pt x="11406" y="78581"/>
                </a:lnTo>
                <a:lnTo>
                  <a:pt x="30480" y="36576"/>
                </a:lnTo>
                <a:lnTo>
                  <a:pt x="68961" y="9143"/>
                </a:lnTo>
                <a:lnTo>
                  <a:pt x="128016" y="0"/>
                </a:lnTo>
                <a:lnTo>
                  <a:pt x="150066" y="1119"/>
                </a:lnTo>
                <a:lnTo>
                  <a:pt x="190166" y="9644"/>
                </a:lnTo>
                <a:lnTo>
                  <a:pt x="223908" y="27908"/>
                </a:lnTo>
                <a:lnTo>
                  <a:pt x="240079" y="57912"/>
                </a:lnTo>
                <a:lnTo>
                  <a:pt x="124968" y="57912"/>
                </a:lnTo>
                <a:lnTo>
                  <a:pt x="113276" y="58531"/>
                </a:lnTo>
                <a:lnTo>
                  <a:pt x="80899" y="88392"/>
                </a:lnTo>
                <a:lnTo>
                  <a:pt x="79248" y="96012"/>
                </a:lnTo>
                <a:close/>
              </a:path>
              <a:path w="259079" h="294639">
                <a:moveTo>
                  <a:pt x="86868" y="294132"/>
                </a:moveTo>
                <a:lnTo>
                  <a:pt x="37790" y="281273"/>
                </a:lnTo>
                <a:lnTo>
                  <a:pt x="6477" y="245935"/>
                </a:lnTo>
                <a:lnTo>
                  <a:pt x="0" y="210312"/>
                </a:lnTo>
                <a:lnTo>
                  <a:pt x="2547" y="186642"/>
                </a:lnTo>
                <a:lnTo>
                  <a:pt x="22502" y="149018"/>
                </a:lnTo>
                <a:lnTo>
                  <a:pt x="65722" y="125349"/>
                </a:lnTo>
                <a:lnTo>
                  <a:pt x="135945" y="113133"/>
                </a:lnTo>
                <a:lnTo>
                  <a:pt x="143827" y="111823"/>
                </a:lnTo>
                <a:lnTo>
                  <a:pt x="150280" y="110228"/>
                </a:lnTo>
                <a:lnTo>
                  <a:pt x="155448" y="108204"/>
                </a:lnTo>
                <a:lnTo>
                  <a:pt x="166116" y="103632"/>
                </a:lnTo>
                <a:lnTo>
                  <a:pt x="170688" y="97536"/>
                </a:lnTo>
                <a:lnTo>
                  <a:pt x="170682" y="88320"/>
                </a:lnTo>
                <a:lnTo>
                  <a:pt x="145351" y="59245"/>
                </a:lnTo>
                <a:lnTo>
                  <a:pt x="124968" y="57912"/>
                </a:lnTo>
                <a:lnTo>
                  <a:pt x="240079" y="57912"/>
                </a:lnTo>
                <a:lnTo>
                  <a:pt x="241577" y="62198"/>
                </a:lnTo>
                <a:lnTo>
                  <a:pt x="243840" y="85344"/>
                </a:lnTo>
                <a:lnTo>
                  <a:pt x="243840" y="149352"/>
                </a:lnTo>
                <a:lnTo>
                  <a:pt x="170688" y="149352"/>
                </a:lnTo>
                <a:lnTo>
                  <a:pt x="166116" y="150876"/>
                </a:lnTo>
                <a:lnTo>
                  <a:pt x="121920" y="163068"/>
                </a:lnTo>
                <a:lnTo>
                  <a:pt x="111347" y="165377"/>
                </a:lnTo>
                <a:lnTo>
                  <a:pt x="77533" y="186118"/>
                </a:lnTo>
                <a:lnTo>
                  <a:pt x="73152" y="204216"/>
                </a:lnTo>
                <a:lnTo>
                  <a:pt x="73747" y="213645"/>
                </a:lnTo>
                <a:lnTo>
                  <a:pt x="101393" y="240220"/>
                </a:lnTo>
                <a:lnTo>
                  <a:pt x="108204" y="240792"/>
                </a:lnTo>
                <a:lnTo>
                  <a:pt x="243840" y="240792"/>
                </a:lnTo>
                <a:lnTo>
                  <a:pt x="243840" y="246888"/>
                </a:lnTo>
                <a:lnTo>
                  <a:pt x="244602" y="251460"/>
                </a:lnTo>
                <a:lnTo>
                  <a:pt x="173736" y="251460"/>
                </a:lnTo>
                <a:lnTo>
                  <a:pt x="166354" y="259413"/>
                </a:lnTo>
                <a:lnTo>
                  <a:pt x="127587" y="286416"/>
                </a:lnTo>
                <a:lnTo>
                  <a:pt x="101203" y="293274"/>
                </a:lnTo>
                <a:lnTo>
                  <a:pt x="86868" y="294132"/>
                </a:lnTo>
                <a:close/>
              </a:path>
              <a:path w="259079" h="294639">
                <a:moveTo>
                  <a:pt x="243840" y="240792"/>
                </a:moveTo>
                <a:lnTo>
                  <a:pt x="108204" y="240792"/>
                </a:lnTo>
                <a:lnTo>
                  <a:pt x="119372" y="239934"/>
                </a:lnTo>
                <a:lnTo>
                  <a:pt x="130111" y="237363"/>
                </a:lnTo>
                <a:lnTo>
                  <a:pt x="165354" y="206883"/>
                </a:lnTo>
                <a:lnTo>
                  <a:pt x="170688" y="175260"/>
                </a:lnTo>
                <a:lnTo>
                  <a:pt x="170688" y="149352"/>
                </a:lnTo>
                <a:lnTo>
                  <a:pt x="243840" y="149352"/>
                </a:lnTo>
                <a:lnTo>
                  <a:pt x="243840" y="240792"/>
                </a:lnTo>
                <a:close/>
              </a:path>
              <a:path w="259079" h="294639">
                <a:moveTo>
                  <a:pt x="259080" y="284988"/>
                </a:moveTo>
                <a:lnTo>
                  <a:pt x="181356" y="284988"/>
                </a:lnTo>
                <a:lnTo>
                  <a:pt x="178308" y="278892"/>
                </a:lnTo>
                <a:lnTo>
                  <a:pt x="176784" y="274320"/>
                </a:lnTo>
                <a:lnTo>
                  <a:pt x="176784" y="268224"/>
                </a:lnTo>
                <a:lnTo>
                  <a:pt x="175260" y="263652"/>
                </a:lnTo>
                <a:lnTo>
                  <a:pt x="175260" y="257556"/>
                </a:lnTo>
                <a:lnTo>
                  <a:pt x="173736" y="251460"/>
                </a:lnTo>
                <a:lnTo>
                  <a:pt x="244602" y="251460"/>
                </a:lnTo>
                <a:lnTo>
                  <a:pt x="259080" y="275844"/>
                </a:lnTo>
                <a:lnTo>
                  <a:pt x="259080" y="284988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22058" y="2125980"/>
            <a:ext cx="0" cy="376555"/>
          </a:xfrm>
          <a:custGeom>
            <a:avLst/>
            <a:gdLst/>
            <a:ahLst/>
            <a:cxnLst/>
            <a:rect l="l" t="t" r="r" b="b"/>
            <a:pathLst>
              <a:path h="376555">
                <a:moveTo>
                  <a:pt x="0" y="0"/>
                </a:moveTo>
                <a:lnTo>
                  <a:pt x="0" y="376428"/>
                </a:lnTo>
              </a:path>
            </a:pathLst>
          </a:custGeom>
          <a:ln w="74676">
            <a:solidFill>
              <a:srgbClr val="00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48371" y="2160270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65532">
            <a:solidFill>
              <a:srgbClr val="00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00771" y="2193036"/>
            <a:ext cx="0" cy="309880"/>
          </a:xfrm>
          <a:custGeom>
            <a:avLst/>
            <a:gdLst/>
            <a:ahLst/>
            <a:cxnLst/>
            <a:rect l="l" t="t" r="r" b="b"/>
            <a:pathLst>
              <a:path h="309880">
                <a:moveTo>
                  <a:pt x="0" y="0"/>
                </a:moveTo>
                <a:lnTo>
                  <a:pt x="0" y="309372"/>
                </a:lnTo>
              </a:path>
            </a:pathLst>
          </a:custGeom>
          <a:ln w="79248">
            <a:solidFill>
              <a:srgbClr val="00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31835" y="2217419"/>
            <a:ext cx="271780" cy="294640"/>
          </a:xfrm>
          <a:custGeom>
            <a:avLst/>
            <a:gdLst/>
            <a:ahLst/>
            <a:cxnLst/>
            <a:rect l="l" t="t" r="r" b="b"/>
            <a:pathLst>
              <a:path w="271779" h="294639">
                <a:moveTo>
                  <a:pt x="137160" y="294132"/>
                </a:moveTo>
                <a:lnTo>
                  <a:pt x="85725" y="285178"/>
                </a:lnTo>
                <a:lnTo>
                  <a:pt x="41148" y="259079"/>
                </a:lnTo>
                <a:lnTo>
                  <a:pt x="10287" y="214312"/>
                </a:lnTo>
                <a:lnTo>
                  <a:pt x="0" y="147828"/>
                </a:lnTo>
                <a:lnTo>
                  <a:pt x="2286" y="114395"/>
                </a:lnTo>
                <a:lnTo>
                  <a:pt x="20574" y="59531"/>
                </a:lnTo>
                <a:lnTo>
                  <a:pt x="57197" y="21216"/>
                </a:lnTo>
                <a:lnTo>
                  <a:pt x="106441" y="2309"/>
                </a:lnTo>
                <a:lnTo>
                  <a:pt x="135636" y="0"/>
                </a:lnTo>
                <a:lnTo>
                  <a:pt x="153352" y="833"/>
                </a:lnTo>
                <a:lnTo>
                  <a:pt x="199644" y="12192"/>
                </a:lnTo>
                <a:lnTo>
                  <a:pt x="237148" y="40481"/>
                </a:lnTo>
                <a:lnTo>
                  <a:pt x="251780" y="60960"/>
                </a:lnTo>
                <a:lnTo>
                  <a:pt x="135636" y="60960"/>
                </a:lnTo>
                <a:lnTo>
                  <a:pt x="122753" y="61841"/>
                </a:lnTo>
                <a:lnTo>
                  <a:pt x="85820" y="83915"/>
                </a:lnTo>
                <a:lnTo>
                  <a:pt x="74676" y="117348"/>
                </a:lnTo>
                <a:lnTo>
                  <a:pt x="270270" y="117348"/>
                </a:lnTo>
                <a:lnTo>
                  <a:pt x="270629" y="121539"/>
                </a:lnTo>
                <a:lnTo>
                  <a:pt x="271081" y="134112"/>
                </a:lnTo>
                <a:lnTo>
                  <a:pt x="271235" y="147828"/>
                </a:lnTo>
                <a:lnTo>
                  <a:pt x="271272" y="166116"/>
                </a:lnTo>
                <a:lnTo>
                  <a:pt x="73152" y="166116"/>
                </a:lnTo>
                <a:lnTo>
                  <a:pt x="75080" y="185261"/>
                </a:lnTo>
                <a:lnTo>
                  <a:pt x="100584" y="225552"/>
                </a:lnTo>
                <a:lnTo>
                  <a:pt x="140208" y="236220"/>
                </a:lnTo>
                <a:lnTo>
                  <a:pt x="254415" y="236220"/>
                </a:lnTo>
                <a:lnTo>
                  <a:pt x="251721" y="240434"/>
                </a:lnTo>
                <a:lnTo>
                  <a:pt x="240792" y="252984"/>
                </a:lnTo>
                <a:lnTo>
                  <a:pt x="220527" y="270986"/>
                </a:lnTo>
                <a:lnTo>
                  <a:pt x="196405" y="283845"/>
                </a:lnTo>
                <a:lnTo>
                  <a:pt x="168568" y="291560"/>
                </a:lnTo>
                <a:lnTo>
                  <a:pt x="137160" y="294132"/>
                </a:lnTo>
                <a:close/>
              </a:path>
              <a:path w="271779" h="294639">
                <a:moveTo>
                  <a:pt x="270270" y="117348"/>
                </a:moveTo>
                <a:lnTo>
                  <a:pt x="198120" y="117348"/>
                </a:lnTo>
                <a:lnTo>
                  <a:pt x="196095" y="104251"/>
                </a:lnTo>
                <a:lnTo>
                  <a:pt x="192214" y="92583"/>
                </a:lnTo>
                <a:lnTo>
                  <a:pt x="159258" y="64389"/>
                </a:lnTo>
                <a:lnTo>
                  <a:pt x="135636" y="60960"/>
                </a:lnTo>
                <a:lnTo>
                  <a:pt x="251780" y="60960"/>
                </a:lnTo>
                <a:lnTo>
                  <a:pt x="255174" y="66246"/>
                </a:lnTo>
                <a:lnTo>
                  <a:pt x="261747" y="80010"/>
                </a:lnTo>
                <a:lnTo>
                  <a:pt x="266604" y="94916"/>
                </a:lnTo>
                <a:lnTo>
                  <a:pt x="269748" y="111252"/>
                </a:lnTo>
                <a:lnTo>
                  <a:pt x="270270" y="117348"/>
                </a:lnTo>
                <a:close/>
              </a:path>
              <a:path w="271779" h="294639">
                <a:moveTo>
                  <a:pt x="254415" y="236220"/>
                </a:moveTo>
                <a:lnTo>
                  <a:pt x="140208" y="236220"/>
                </a:lnTo>
                <a:lnTo>
                  <a:pt x="152185" y="235362"/>
                </a:lnTo>
                <a:lnTo>
                  <a:pt x="162877" y="232791"/>
                </a:lnTo>
                <a:lnTo>
                  <a:pt x="172140" y="228504"/>
                </a:lnTo>
                <a:lnTo>
                  <a:pt x="179832" y="222503"/>
                </a:lnTo>
                <a:lnTo>
                  <a:pt x="185928" y="217932"/>
                </a:lnTo>
                <a:lnTo>
                  <a:pt x="190500" y="211836"/>
                </a:lnTo>
                <a:lnTo>
                  <a:pt x="195072" y="204216"/>
                </a:lnTo>
                <a:lnTo>
                  <a:pt x="268224" y="204216"/>
                </a:lnTo>
                <a:lnTo>
                  <a:pt x="265009" y="215907"/>
                </a:lnTo>
                <a:lnTo>
                  <a:pt x="259651" y="228028"/>
                </a:lnTo>
                <a:lnTo>
                  <a:pt x="254415" y="23622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144255" y="2217420"/>
            <a:ext cx="250190" cy="285115"/>
          </a:xfrm>
          <a:custGeom>
            <a:avLst/>
            <a:gdLst/>
            <a:ahLst/>
            <a:cxnLst/>
            <a:rect l="l" t="t" r="r" b="b"/>
            <a:pathLst>
              <a:path w="250190" h="285114">
                <a:moveTo>
                  <a:pt x="240248" y="47244"/>
                </a:moveTo>
                <a:lnTo>
                  <a:pt x="70104" y="47244"/>
                </a:lnTo>
                <a:lnTo>
                  <a:pt x="76723" y="37552"/>
                </a:lnTo>
                <a:lnTo>
                  <a:pt x="108037" y="9001"/>
                </a:lnTo>
                <a:lnTo>
                  <a:pt x="152400" y="0"/>
                </a:lnTo>
                <a:lnTo>
                  <a:pt x="172997" y="1428"/>
                </a:lnTo>
                <a:lnTo>
                  <a:pt x="222504" y="22860"/>
                </a:lnTo>
                <a:lnTo>
                  <a:pt x="240248" y="47244"/>
                </a:lnTo>
                <a:close/>
              </a:path>
              <a:path w="250190" h="285114">
                <a:moveTo>
                  <a:pt x="73152" y="284988"/>
                </a:moveTo>
                <a:lnTo>
                  <a:pt x="0" y="284988"/>
                </a:lnTo>
                <a:lnTo>
                  <a:pt x="0" y="7620"/>
                </a:lnTo>
                <a:lnTo>
                  <a:pt x="70104" y="7620"/>
                </a:lnTo>
                <a:lnTo>
                  <a:pt x="70104" y="47244"/>
                </a:lnTo>
                <a:lnTo>
                  <a:pt x="240248" y="47244"/>
                </a:lnTo>
                <a:lnTo>
                  <a:pt x="243078" y="52768"/>
                </a:lnTo>
                <a:lnTo>
                  <a:pt x="245137" y="60960"/>
                </a:lnTo>
                <a:lnTo>
                  <a:pt x="129540" y="60960"/>
                </a:lnTo>
                <a:lnTo>
                  <a:pt x="112680" y="62936"/>
                </a:lnTo>
                <a:lnTo>
                  <a:pt x="79248" y="91440"/>
                </a:lnTo>
                <a:lnTo>
                  <a:pt x="73152" y="134112"/>
                </a:lnTo>
                <a:lnTo>
                  <a:pt x="73152" y="284988"/>
                </a:lnTo>
                <a:close/>
              </a:path>
              <a:path w="250190" h="285114">
                <a:moveTo>
                  <a:pt x="249936" y="284988"/>
                </a:moveTo>
                <a:lnTo>
                  <a:pt x="175260" y="284988"/>
                </a:lnTo>
                <a:lnTo>
                  <a:pt x="175260" y="115824"/>
                </a:lnTo>
                <a:lnTo>
                  <a:pt x="174736" y="105227"/>
                </a:lnTo>
                <a:lnTo>
                  <a:pt x="153924" y="65913"/>
                </a:lnTo>
                <a:lnTo>
                  <a:pt x="129540" y="60960"/>
                </a:lnTo>
                <a:lnTo>
                  <a:pt x="245137" y="60960"/>
                </a:lnTo>
                <a:lnTo>
                  <a:pt x="248221" y="73223"/>
                </a:lnTo>
                <a:lnTo>
                  <a:pt x="249841" y="96202"/>
                </a:lnTo>
                <a:lnTo>
                  <a:pt x="249936" y="284988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42959" y="2127504"/>
            <a:ext cx="268605" cy="384175"/>
          </a:xfrm>
          <a:custGeom>
            <a:avLst/>
            <a:gdLst/>
            <a:ahLst/>
            <a:cxnLst/>
            <a:rect l="l" t="t" r="r" b="b"/>
            <a:pathLst>
              <a:path w="268604" h="384175">
                <a:moveTo>
                  <a:pt x="268224" y="131064"/>
                </a:moveTo>
                <a:lnTo>
                  <a:pt x="195072" y="131064"/>
                </a:lnTo>
                <a:lnTo>
                  <a:pt x="195072" y="0"/>
                </a:lnTo>
                <a:lnTo>
                  <a:pt x="268224" y="0"/>
                </a:lnTo>
                <a:lnTo>
                  <a:pt x="268224" y="131064"/>
                </a:lnTo>
                <a:close/>
              </a:path>
              <a:path w="268604" h="384175">
                <a:moveTo>
                  <a:pt x="114300" y="384048"/>
                </a:moveTo>
                <a:lnTo>
                  <a:pt x="69913" y="373951"/>
                </a:lnTo>
                <a:lnTo>
                  <a:pt x="33528" y="344424"/>
                </a:lnTo>
                <a:lnTo>
                  <a:pt x="8191" y="298513"/>
                </a:lnTo>
                <a:lnTo>
                  <a:pt x="0" y="242316"/>
                </a:lnTo>
                <a:lnTo>
                  <a:pt x="2024" y="208645"/>
                </a:lnTo>
                <a:lnTo>
                  <a:pt x="18645" y="152733"/>
                </a:lnTo>
                <a:lnTo>
                  <a:pt x="50934" y="113061"/>
                </a:lnTo>
                <a:lnTo>
                  <a:pt x="93749" y="92487"/>
                </a:lnTo>
                <a:lnTo>
                  <a:pt x="118872" y="89916"/>
                </a:lnTo>
                <a:lnTo>
                  <a:pt x="131159" y="90511"/>
                </a:lnTo>
                <a:lnTo>
                  <a:pt x="173426" y="106846"/>
                </a:lnTo>
                <a:lnTo>
                  <a:pt x="195072" y="131064"/>
                </a:lnTo>
                <a:lnTo>
                  <a:pt x="268224" y="131064"/>
                </a:lnTo>
                <a:lnTo>
                  <a:pt x="268224" y="153924"/>
                </a:lnTo>
                <a:lnTo>
                  <a:pt x="135636" y="153924"/>
                </a:lnTo>
                <a:lnTo>
                  <a:pt x="120777" y="155376"/>
                </a:lnTo>
                <a:lnTo>
                  <a:pt x="89916" y="178308"/>
                </a:lnTo>
                <a:lnTo>
                  <a:pt x="75771" y="220313"/>
                </a:lnTo>
                <a:lnTo>
                  <a:pt x="74676" y="237744"/>
                </a:lnTo>
                <a:lnTo>
                  <a:pt x="75771" y="256055"/>
                </a:lnTo>
                <a:lnTo>
                  <a:pt x="89916" y="298704"/>
                </a:lnTo>
                <a:lnTo>
                  <a:pt x="134112" y="323088"/>
                </a:lnTo>
                <a:lnTo>
                  <a:pt x="268224" y="323088"/>
                </a:lnTo>
                <a:lnTo>
                  <a:pt x="268224" y="336804"/>
                </a:lnTo>
                <a:lnTo>
                  <a:pt x="196596" y="336804"/>
                </a:lnTo>
                <a:lnTo>
                  <a:pt x="189190" y="348281"/>
                </a:lnTo>
                <a:lnTo>
                  <a:pt x="180784" y="357759"/>
                </a:lnTo>
                <a:lnTo>
                  <a:pt x="140208" y="380809"/>
                </a:lnTo>
                <a:lnTo>
                  <a:pt x="127682" y="383214"/>
                </a:lnTo>
                <a:lnTo>
                  <a:pt x="114300" y="384048"/>
                </a:lnTo>
                <a:close/>
              </a:path>
              <a:path w="268604" h="384175">
                <a:moveTo>
                  <a:pt x="268224" y="323088"/>
                </a:moveTo>
                <a:lnTo>
                  <a:pt x="134112" y="323088"/>
                </a:lnTo>
                <a:lnTo>
                  <a:pt x="148113" y="321659"/>
                </a:lnTo>
                <a:lnTo>
                  <a:pt x="160401" y="317373"/>
                </a:lnTo>
                <a:lnTo>
                  <a:pt x="186713" y="287059"/>
                </a:lnTo>
                <a:lnTo>
                  <a:pt x="194918" y="242316"/>
                </a:lnTo>
                <a:lnTo>
                  <a:pt x="194979" y="237744"/>
                </a:lnTo>
                <a:lnTo>
                  <a:pt x="193643" y="215836"/>
                </a:lnTo>
                <a:lnTo>
                  <a:pt x="182213" y="179260"/>
                </a:lnTo>
                <a:lnTo>
                  <a:pt x="145637" y="154757"/>
                </a:lnTo>
                <a:lnTo>
                  <a:pt x="135636" y="153924"/>
                </a:lnTo>
                <a:lnTo>
                  <a:pt x="268224" y="153924"/>
                </a:lnTo>
                <a:lnTo>
                  <a:pt x="268224" y="323088"/>
                </a:lnTo>
                <a:close/>
              </a:path>
              <a:path w="268604" h="384175">
                <a:moveTo>
                  <a:pt x="268224" y="374904"/>
                </a:moveTo>
                <a:lnTo>
                  <a:pt x="196596" y="374904"/>
                </a:lnTo>
                <a:lnTo>
                  <a:pt x="196596" y="336804"/>
                </a:lnTo>
                <a:lnTo>
                  <a:pt x="268224" y="336804"/>
                </a:lnTo>
                <a:lnTo>
                  <a:pt x="268224" y="374904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56904" y="2217419"/>
            <a:ext cx="273050" cy="294640"/>
          </a:xfrm>
          <a:custGeom>
            <a:avLst/>
            <a:gdLst/>
            <a:ahLst/>
            <a:cxnLst/>
            <a:rect l="l" t="t" r="r" b="b"/>
            <a:pathLst>
              <a:path w="273050" h="294639">
                <a:moveTo>
                  <a:pt x="138684" y="294132"/>
                </a:moveTo>
                <a:lnTo>
                  <a:pt x="87058" y="285178"/>
                </a:lnTo>
                <a:lnTo>
                  <a:pt x="41148" y="259079"/>
                </a:lnTo>
                <a:lnTo>
                  <a:pt x="10287" y="214312"/>
                </a:lnTo>
                <a:lnTo>
                  <a:pt x="0" y="147828"/>
                </a:lnTo>
                <a:lnTo>
                  <a:pt x="2309" y="114395"/>
                </a:lnTo>
                <a:lnTo>
                  <a:pt x="21216" y="59531"/>
                </a:lnTo>
                <a:lnTo>
                  <a:pt x="58054" y="21216"/>
                </a:lnTo>
                <a:lnTo>
                  <a:pt x="107108" y="2309"/>
                </a:lnTo>
                <a:lnTo>
                  <a:pt x="135636" y="0"/>
                </a:lnTo>
                <a:lnTo>
                  <a:pt x="153376" y="833"/>
                </a:lnTo>
                <a:lnTo>
                  <a:pt x="201168" y="12192"/>
                </a:lnTo>
                <a:lnTo>
                  <a:pt x="238458" y="40481"/>
                </a:lnTo>
                <a:lnTo>
                  <a:pt x="252784" y="60960"/>
                </a:lnTo>
                <a:lnTo>
                  <a:pt x="137160" y="60960"/>
                </a:lnTo>
                <a:lnTo>
                  <a:pt x="124063" y="61841"/>
                </a:lnTo>
                <a:lnTo>
                  <a:pt x="87320" y="83915"/>
                </a:lnTo>
                <a:lnTo>
                  <a:pt x="74676" y="117348"/>
                </a:lnTo>
                <a:lnTo>
                  <a:pt x="270411" y="117348"/>
                </a:lnTo>
                <a:lnTo>
                  <a:pt x="270867" y="121539"/>
                </a:lnTo>
                <a:lnTo>
                  <a:pt x="271843" y="134112"/>
                </a:lnTo>
                <a:lnTo>
                  <a:pt x="272534" y="148971"/>
                </a:lnTo>
                <a:lnTo>
                  <a:pt x="272796" y="166116"/>
                </a:lnTo>
                <a:lnTo>
                  <a:pt x="73152" y="166116"/>
                </a:lnTo>
                <a:lnTo>
                  <a:pt x="75747" y="185261"/>
                </a:lnTo>
                <a:lnTo>
                  <a:pt x="102108" y="225552"/>
                </a:lnTo>
                <a:lnTo>
                  <a:pt x="141732" y="236220"/>
                </a:lnTo>
                <a:lnTo>
                  <a:pt x="255240" y="236220"/>
                </a:lnTo>
                <a:lnTo>
                  <a:pt x="252579" y="240434"/>
                </a:lnTo>
                <a:lnTo>
                  <a:pt x="242316" y="252984"/>
                </a:lnTo>
                <a:lnTo>
                  <a:pt x="221408" y="270986"/>
                </a:lnTo>
                <a:lnTo>
                  <a:pt x="197358" y="283845"/>
                </a:lnTo>
                <a:lnTo>
                  <a:pt x="169878" y="291560"/>
                </a:lnTo>
                <a:lnTo>
                  <a:pt x="138684" y="294132"/>
                </a:lnTo>
                <a:close/>
              </a:path>
              <a:path w="273050" h="294639">
                <a:moveTo>
                  <a:pt x="270411" y="117348"/>
                </a:moveTo>
                <a:lnTo>
                  <a:pt x="198120" y="117348"/>
                </a:lnTo>
                <a:lnTo>
                  <a:pt x="196095" y="104251"/>
                </a:lnTo>
                <a:lnTo>
                  <a:pt x="192214" y="92583"/>
                </a:lnTo>
                <a:lnTo>
                  <a:pt x="160020" y="64389"/>
                </a:lnTo>
                <a:lnTo>
                  <a:pt x="137160" y="60960"/>
                </a:lnTo>
                <a:lnTo>
                  <a:pt x="252784" y="60960"/>
                </a:lnTo>
                <a:lnTo>
                  <a:pt x="255817" y="66246"/>
                </a:lnTo>
                <a:lnTo>
                  <a:pt x="261937" y="80010"/>
                </a:lnTo>
                <a:lnTo>
                  <a:pt x="266628" y="94916"/>
                </a:lnTo>
                <a:lnTo>
                  <a:pt x="269748" y="111252"/>
                </a:lnTo>
                <a:lnTo>
                  <a:pt x="270411" y="117348"/>
                </a:lnTo>
                <a:close/>
              </a:path>
              <a:path w="273050" h="294639">
                <a:moveTo>
                  <a:pt x="255240" y="236220"/>
                </a:moveTo>
                <a:lnTo>
                  <a:pt x="141732" y="236220"/>
                </a:lnTo>
                <a:lnTo>
                  <a:pt x="152852" y="235362"/>
                </a:lnTo>
                <a:lnTo>
                  <a:pt x="163258" y="232791"/>
                </a:lnTo>
                <a:lnTo>
                  <a:pt x="172807" y="228504"/>
                </a:lnTo>
                <a:lnTo>
                  <a:pt x="181356" y="222503"/>
                </a:lnTo>
                <a:lnTo>
                  <a:pt x="192024" y="211836"/>
                </a:lnTo>
                <a:lnTo>
                  <a:pt x="195072" y="204216"/>
                </a:lnTo>
                <a:lnTo>
                  <a:pt x="268224" y="204216"/>
                </a:lnTo>
                <a:lnTo>
                  <a:pt x="265676" y="215907"/>
                </a:lnTo>
                <a:lnTo>
                  <a:pt x="260413" y="228028"/>
                </a:lnTo>
                <a:lnTo>
                  <a:pt x="255240" y="23622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69323" y="2217420"/>
            <a:ext cx="250190" cy="285115"/>
          </a:xfrm>
          <a:custGeom>
            <a:avLst/>
            <a:gdLst/>
            <a:ahLst/>
            <a:cxnLst/>
            <a:rect l="l" t="t" r="r" b="b"/>
            <a:pathLst>
              <a:path w="250190" h="285114">
                <a:moveTo>
                  <a:pt x="240248" y="47244"/>
                </a:moveTo>
                <a:lnTo>
                  <a:pt x="70104" y="47244"/>
                </a:lnTo>
                <a:lnTo>
                  <a:pt x="76938" y="37552"/>
                </a:lnTo>
                <a:lnTo>
                  <a:pt x="108037" y="9001"/>
                </a:lnTo>
                <a:lnTo>
                  <a:pt x="152400" y="0"/>
                </a:lnTo>
                <a:lnTo>
                  <a:pt x="172997" y="1428"/>
                </a:lnTo>
                <a:lnTo>
                  <a:pt x="222504" y="22860"/>
                </a:lnTo>
                <a:lnTo>
                  <a:pt x="240248" y="47244"/>
                </a:lnTo>
                <a:close/>
              </a:path>
              <a:path w="250190" h="285114">
                <a:moveTo>
                  <a:pt x="73152" y="284988"/>
                </a:moveTo>
                <a:lnTo>
                  <a:pt x="0" y="284988"/>
                </a:lnTo>
                <a:lnTo>
                  <a:pt x="0" y="7620"/>
                </a:lnTo>
                <a:lnTo>
                  <a:pt x="70104" y="7620"/>
                </a:lnTo>
                <a:lnTo>
                  <a:pt x="70104" y="47244"/>
                </a:lnTo>
                <a:lnTo>
                  <a:pt x="240248" y="47244"/>
                </a:lnTo>
                <a:lnTo>
                  <a:pt x="243078" y="52768"/>
                </a:lnTo>
                <a:lnTo>
                  <a:pt x="245137" y="60960"/>
                </a:lnTo>
                <a:lnTo>
                  <a:pt x="129540" y="60960"/>
                </a:lnTo>
                <a:lnTo>
                  <a:pt x="112704" y="62936"/>
                </a:lnTo>
                <a:lnTo>
                  <a:pt x="80772" y="91440"/>
                </a:lnTo>
                <a:lnTo>
                  <a:pt x="73152" y="134112"/>
                </a:lnTo>
                <a:lnTo>
                  <a:pt x="73152" y="284988"/>
                </a:lnTo>
                <a:close/>
              </a:path>
              <a:path w="250190" h="285114">
                <a:moveTo>
                  <a:pt x="249936" y="284988"/>
                </a:moveTo>
                <a:lnTo>
                  <a:pt x="175260" y="284988"/>
                </a:lnTo>
                <a:lnTo>
                  <a:pt x="175260" y="115824"/>
                </a:lnTo>
                <a:lnTo>
                  <a:pt x="174950" y="105227"/>
                </a:lnTo>
                <a:lnTo>
                  <a:pt x="154495" y="65913"/>
                </a:lnTo>
                <a:lnTo>
                  <a:pt x="129540" y="60960"/>
                </a:lnTo>
                <a:lnTo>
                  <a:pt x="245137" y="60960"/>
                </a:lnTo>
                <a:lnTo>
                  <a:pt x="248221" y="73223"/>
                </a:lnTo>
                <a:lnTo>
                  <a:pt x="249841" y="96202"/>
                </a:lnTo>
                <a:lnTo>
                  <a:pt x="249936" y="284988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69551" y="2217419"/>
            <a:ext cx="257810" cy="294640"/>
          </a:xfrm>
          <a:custGeom>
            <a:avLst/>
            <a:gdLst/>
            <a:ahLst/>
            <a:cxnLst/>
            <a:rect l="l" t="t" r="r" b="b"/>
            <a:pathLst>
              <a:path w="257809" h="294639">
                <a:moveTo>
                  <a:pt x="129540" y="294132"/>
                </a:moveTo>
                <a:lnTo>
                  <a:pt x="71628" y="284035"/>
                </a:lnTo>
                <a:lnTo>
                  <a:pt x="32004" y="254508"/>
                </a:lnTo>
                <a:lnTo>
                  <a:pt x="8001" y="208407"/>
                </a:lnTo>
                <a:lnTo>
                  <a:pt x="0" y="150876"/>
                </a:lnTo>
                <a:lnTo>
                  <a:pt x="2047" y="116562"/>
                </a:lnTo>
                <a:lnTo>
                  <a:pt x="19288" y="61079"/>
                </a:lnTo>
                <a:lnTo>
                  <a:pt x="53911" y="21859"/>
                </a:lnTo>
                <a:lnTo>
                  <a:pt x="101917" y="2333"/>
                </a:lnTo>
                <a:lnTo>
                  <a:pt x="131064" y="0"/>
                </a:lnTo>
                <a:lnTo>
                  <a:pt x="156210" y="1428"/>
                </a:lnTo>
                <a:lnTo>
                  <a:pt x="199644" y="12858"/>
                </a:lnTo>
                <a:lnTo>
                  <a:pt x="232481" y="36576"/>
                </a:lnTo>
                <a:lnTo>
                  <a:pt x="246272" y="60960"/>
                </a:lnTo>
                <a:lnTo>
                  <a:pt x="132588" y="60960"/>
                </a:lnTo>
                <a:lnTo>
                  <a:pt x="115728" y="63222"/>
                </a:lnTo>
                <a:lnTo>
                  <a:pt x="82296" y="96012"/>
                </a:lnTo>
                <a:lnTo>
                  <a:pt x="74676" y="147828"/>
                </a:lnTo>
                <a:lnTo>
                  <a:pt x="74985" y="162972"/>
                </a:lnTo>
                <a:lnTo>
                  <a:pt x="89058" y="213240"/>
                </a:lnTo>
                <a:lnTo>
                  <a:pt x="131064" y="233172"/>
                </a:lnTo>
                <a:lnTo>
                  <a:pt x="240158" y="233172"/>
                </a:lnTo>
                <a:lnTo>
                  <a:pt x="231648" y="246888"/>
                </a:lnTo>
                <a:lnTo>
                  <a:pt x="212478" y="267128"/>
                </a:lnTo>
                <a:lnTo>
                  <a:pt x="189166" y="281940"/>
                </a:lnTo>
                <a:lnTo>
                  <a:pt x="161567" y="291036"/>
                </a:lnTo>
                <a:lnTo>
                  <a:pt x="129540" y="294132"/>
                </a:lnTo>
                <a:close/>
              </a:path>
              <a:path w="257809" h="294639">
                <a:moveTo>
                  <a:pt x="257556" y="105156"/>
                </a:moveTo>
                <a:lnTo>
                  <a:pt x="182880" y="105156"/>
                </a:lnTo>
                <a:lnTo>
                  <a:pt x="181213" y="97440"/>
                </a:lnTo>
                <a:lnTo>
                  <a:pt x="178689" y="90297"/>
                </a:lnTo>
                <a:lnTo>
                  <a:pt x="145208" y="61864"/>
                </a:lnTo>
                <a:lnTo>
                  <a:pt x="132588" y="60960"/>
                </a:lnTo>
                <a:lnTo>
                  <a:pt x="246272" y="60960"/>
                </a:lnTo>
                <a:lnTo>
                  <a:pt x="252436" y="77724"/>
                </a:lnTo>
                <a:lnTo>
                  <a:pt x="257556" y="105156"/>
                </a:lnTo>
                <a:close/>
              </a:path>
              <a:path w="257809" h="294639">
                <a:moveTo>
                  <a:pt x="240158" y="233172"/>
                </a:moveTo>
                <a:lnTo>
                  <a:pt x="131064" y="233172"/>
                </a:lnTo>
                <a:lnTo>
                  <a:pt x="142779" y="232314"/>
                </a:lnTo>
                <a:lnTo>
                  <a:pt x="152781" y="229743"/>
                </a:lnTo>
                <a:lnTo>
                  <a:pt x="179641" y="194381"/>
                </a:lnTo>
                <a:lnTo>
                  <a:pt x="181356" y="184404"/>
                </a:lnTo>
                <a:lnTo>
                  <a:pt x="256032" y="184404"/>
                </a:lnTo>
                <a:lnTo>
                  <a:pt x="253507" y="200382"/>
                </a:lnTo>
                <a:lnTo>
                  <a:pt x="248412" y="216217"/>
                </a:lnTo>
                <a:lnTo>
                  <a:pt x="241030" y="231767"/>
                </a:lnTo>
                <a:lnTo>
                  <a:pt x="240158" y="233172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646919" y="2225039"/>
            <a:ext cx="276225" cy="390525"/>
          </a:xfrm>
          <a:custGeom>
            <a:avLst/>
            <a:gdLst/>
            <a:ahLst/>
            <a:cxnLst/>
            <a:rect l="l" t="t" r="r" b="b"/>
            <a:pathLst>
              <a:path w="276225" h="390525">
                <a:moveTo>
                  <a:pt x="71628" y="390144"/>
                </a:moveTo>
                <a:lnTo>
                  <a:pt x="56388" y="390144"/>
                </a:lnTo>
                <a:lnTo>
                  <a:pt x="51816" y="388620"/>
                </a:lnTo>
                <a:lnTo>
                  <a:pt x="38100" y="388620"/>
                </a:lnTo>
                <a:lnTo>
                  <a:pt x="38100" y="330708"/>
                </a:lnTo>
                <a:lnTo>
                  <a:pt x="68580" y="330708"/>
                </a:lnTo>
                <a:lnTo>
                  <a:pt x="76200" y="329184"/>
                </a:lnTo>
                <a:lnTo>
                  <a:pt x="80772" y="327660"/>
                </a:lnTo>
                <a:lnTo>
                  <a:pt x="89916" y="321564"/>
                </a:lnTo>
                <a:lnTo>
                  <a:pt x="94488" y="315467"/>
                </a:lnTo>
                <a:lnTo>
                  <a:pt x="97536" y="306323"/>
                </a:lnTo>
                <a:lnTo>
                  <a:pt x="102108" y="297179"/>
                </a:lnTo>
                <a:lnTo>
                  <a:pt x="103632" y="291083"/>
                </a:lnTo>
                <a:lnTo>
                  <a:pt x="103632" y="289559"/>
                </a:lnTo>
                <a:lnTo>
                  <a:pt x="0" y="0"/>
                </a:lnTo>
                <a:lnTo>
                  <a:pt x="80772" y="0"/>
                </a:lnTo>
                <a:lnTo>
                  <a:pt x="141732" y="204215"/>
                </a:lnTo>
                <a:lnTo>
                  <a:pt x="203969" y="204215"/>
                </a:lnTo>
                <a:lnTo>
                  <a:pt x="179832" y="272795"/>
                </a:lnTo>
                <a:lnTo>
                  <a:pt x="156210" y="336423"/>
                </a:lnTo>
                <a:lnTo>
                  <a:pt x="137160" y="370332"/>
                </a:lnTo>
                <a:lnTo>
                  <a:pt x="94511" y="388762"/>
                </a:lnTo>
                <a:lnTo>
                  <a:pt x="71628" y="390144"/>
                </a:lnTo>
                <a:close/>
              </a:path>
              <a:path w="276225" h="390525">
                <a:moveTo>
                  <a:pt x="203969" y="204215"/>
                </a:moveTo>
                <a:lnTo>
                  <a:pt x="141732" y="204215"/>
                </a:lnTo>
                <a:lnTo>
                  <a:pt x="199643" y="0"/>
                </a:lnTo>
                <a:lnTo>
                  <a:pt x="275843" y="0"/>
                </a:lnTo>
                <a:lnTo>
                  <a:pt x="203969" y="204215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35952" y="3176016"/>
            <a:ext cx="309880" cy="329565"/>
          </a:xfrm>
          <a:custGeom>
            <a:avLst/>
            <a:gdLst/>
            <a:ahLst/>
            <a:cxnLst/>
            <a:rect l="l" t="t" r="r" b="b"/>
            <a:pathLst>
              <a:path w="309879" h="329564">
                <a:moveTo>
                  <a:pt x="30480" y="329184"/>
                </a:moveTo>
                <a:lnTo>
                  <a:pt x="0" y="329184"/>
                </a:lnTo>
                <a:lnTo>
                  <a:pt x="0" y="0"/>
                </a:lnTo>
                <a:lnTo>
                  <a:pt x="47244" y="0"/>
                </a:lnTo>
                <a:lnTo>
                  <a:pt x="60273" y="35052"/>
                </a:lnTo>
                <a:lnTo>
                  <a:pt x="30480" y="35052"/>
                </a:lnTo>
                <a:lnTo>
                  <a:pt x="30480" y="329184"/>
                </a:lnTo>
                <a:close/>
              </a:path>
              <a:path w="309879" h="329564">
                <a:moveTo>
                  <a:pt x="183180" y="291084"/>
                </a:moveTo>
                <a:lnTo>
                  <a:pt x="156972" y="291084"/>
                </a:lnTo>
                <a:lnTo>
                  <a:pt x="262128" y="0"/>
                </a:lnTo>
                <a:lnTo>
                  <a:pt x="309372" y="0"/>
                </a:lnTo>
                <a:lnTo>
                  <a:pt x="309372" y="35052"/>
                </a:lnTo>
                <a:lnTo>
                  <a:pt x="277368" y="35052"/>
                </a:lnTo>
                <a:lnTo>
                  <a:pt x="183180" y="291084"/>
                </a:lnTo>
                <a:close/>
              </a:path>
              <a:path w="309879" h="329564">
                <a:moveTo>
                  <a:pt x="169164" y="329184"/>
                </a:moveTo>
                <a:lnTo>
                  <a:pt x="140208" y="329184"/>
                </a:lnTo>
                <a:lnTo>
                  <a:pt x="32004" y="35052"/>
                </a:lnTo>
                <a:lnTo>
                  <a:pt x="60273" y="35052"/>
                </a:lnTo>
                <a:lnTo>
                  <a:pt x="155448" y="291084"/>
                </a:lnTo>
                <a:lnTo>
                  <a:pt x="183180" y="291084"/>
                </a:lnTo>
                <a:lnTo>
                  <a:pt x="169164" y="329184"/>
                </a:lnTo>
                <a:close/>
              </a:path>
              <a:path w="309879" h="329564">
                <a:moveTo>
                  <a:pt x="309372" y="329184"/>
                </a:moveTo>
                <a:lnTo>
                  <a:pt x="278892" y="329184"/>
                </a:lnTo>
                <a:lnTo>
                  <a:pt x="278892" y="35052"/>
                </a:lnTo>
                <a:lnTo>
                  <a:pt x="309372" y="35052"/>
                </a:lnTo>
                <a:lnTo>
                  <a:pt x="309372" y="329184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603235" y="3261360"/>
            <a:ext cx="211836" cy="249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857744" y="3261360"/>
            <a:ext cx="222504" cy="249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122919" y="3261359"/>
            <a:ext cx="187451" cy="2438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045452" y="3823715"/>
            <a:ext cx="309880" cy="329565"/>
          </a:xfrm>
          <a:custGeom>
            <a:avLst/>
            <a:gdLst/>
            <a:ahLst/>
            <a:cxnLst/>
            <a:rect l="l" t="t" r="r" b="b"/>
            <a:pathLst>
              <a:path w="309879" h="329564">
                <a:moveTo>
                  <a:pt x="30480" y="329184"/>
                </a:moveTo>
                <a:lnTo>
                  <a:pt x="0" y="329184"/>
                </a:lnTo>
                <a:lnTo>
                  <a:pt x="0" y="0"/>
                </a:lnTo>
                <a:lnTo>
                  <a:pt x="47244" y="0"/>
                </a:lnTo>
                <a:lnTo>
                  <a:pt x="60273" y="35052"/>
                </a:lnTo>
                <a:lnTo>
                  <a:pt x="30480" y="35052"/>
                </a:lnTo>
                <a:lnTo>
                  <a:pt x="30480" y="329184"/>
                </a:lnTo>
                <a:close/>
              </a:path>
              <a:path w="309879" h="329564">
                <a:moveTo>
                  <a:pt x="183180" y="291084"/>
                </a:moveTo>
                <a:lnTo>
                  <a:pt x="156972" y="291084"/>
                </a:lnTo>
                <a:lnTo>
                  <a:pt x="262128" y="0"/>
                </a:lnTo>
                <a:lnTo>
                  <a:pt x="309372" y="0"/>
                </a:lnTo>
                <a:lnTo>
                  <a:pt x="309372" y="35052"/>
                </a:lnTo>
                <a:lnTo>
                  <a:pt x="277368" y="35052"/>
                </a:lnTo>
                <a:lnTo>
                  <a:pt x="183180" y="291084"/>
                </a:lnTo>
                <a:close/>
              </a:path>
              <a:path w="309879" h="329564">
                <a:moveTo>
                  <a:pt x="169164" y="329184"/>
                </a:moveTo>
                <a:lnTo>
                  <a:pt x="140208" y="329184"/>
                </a:lnTo>
                <a:lnTo>
                  <a:pt x="32004" y="35052"/>
                </a:lnTo>
                <a:lnTo>
                  <a:pt x="60273" y="35052"/>
                </a:lnTo>
                <a:lnTo>
                  <a:pt x="155448" y="291084"/>
                </a:lnTo>
                <a:lnTo>
                  <a:pt x="183180" y="291084"/>
                </a:lnTo>
                <a:lnTo>
                  <a:pt x="169164" y="329184"/>
                </a:lnTo>
                <a:close/>
              </a:path>
              <a:path w="309879" h="329564">
                <a:moveTo>
                  <a:pt x="309372" y="329184"/>
                </a:moveTo>
                <a:lnTo>
                  <a:pt x="278892" y="329184"/>
                </a:lnTo>
                <a:lnTo>
                  <a:pt x="278892" y="35052"/>
                </a:lnTo>
                <a:lnTo>
                  <a:pt x="309372" y="35052"/>
                </a:lnTo>
                <a:lnTo>
                  <a:pt x="309372" y="329184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412735" y="3909060"/>
            <a:ext cx="211836" cy="249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671905" y="3823715"/>
            <a:ext cx="218440" cy="335280"/>
          </a:xfrm>
          <a:custGeom>
            <a:avLst/>
            <a:gdLst/>
            <a:ahLst/>
            <a:cxnLst/>
            <a:rect l="l" t="t" r="r" b="b"/>
            <a:pathLst>
              <a:path w="218440" h="335279">
                <a:moveTo>
                  <a:pt x="217842" y="129540"/>
                </a:moveTo>
                <a:lnTo>
                  <a:pt x="190410" y="129540"/>
                </a:lnTo>
                <a:lnTo>
                  <a:pt x="190410" y="0"/>
                </a:lnTo>
                <a:lnTo>
                  <a:pt x="217842" y="0"/>
                </a:lnTo>
                <a:lnTo>
                  <a:pt x="217842" y="129540"/>
                </a:lnTo>
                <a:close/>
              </a:path>
              <a:path w="218440" h="335279">
                <a:moveTo>
                  <a:pt x="114210" y="335280"/>
                </a:moveTo>
                <a:lnTo>
                  <a:pt x="106590" y="335280"/>
                </a:lnTo>
                <a:lnTo>
                  <a:pt x="92541" y="334708"/>
                </a:lnTo>
                <a:lnTo>
                  <a:pt x="48083" y="320992"/>
                </a:lnTo>
                <a:lnTo>
                  <a:pt x="18008" y="290155"/>
                </a:lnTo>
                <a:lnTo>
                  <a:pt x="3125" y="247602"/>
                </a:lnTo>
                <a:lnTo>
                  <a:pt x="0" y="206763"/>
                </a:lnTo>
                <a:lnTo>
                  <a:pt x="220" y="198000"/>
                </a:lnTo>
                <a:lnTo>
                  <a:pt x="9745" y="151947"/>
                </a:lnTo>
                <a:lnTo>
                  <a:pt x="32319" y="114871"/>
                </a:lnTo>
                <a:lnTo>
                  <a:pt x="68419" y="91130"/>
                </a:lnTo>
                <a:lnTo>
                  <a:pt x="105066" y="85343"/>
                </a:lnTo>
                <a:lnTo>
                  <a:pt x="117615" y="85939"/>
                </a:lnTo>
                <a:lnTo>
                  <a:pt x="164693" y="102536"/>
                </a:lnTo>
                <a:lnTo>
                  <a:pt x="173477" y="109728"/>
                </a:lnTo>
                <a:lnTo>
                  <a:pt x="109638" y="109728"/>
                </a:lnTo>
                <a:lnTo>
                  <a:pt x="99423" y="110299"/>
                </a:lnTo>
                <a:lnTo>
                  <a:pt x="58394" y="128016"/>
                </a:lnTo>
                <a:lnTo>
                  <a:pt x="47154" y="141732"/>
                </a:lnTo>
                <a:lnTo>
                  <a:pt x="41987" y="149113"/>
                </a:lnTo>
                <a:lnTo>
                  <a:pt x="29938" y="185570"/>
                </a:lnTo>
                <a:lnTo>
                  <a:pt x="28271" y="206763"/>
                </a:lnTo>
                <a:lnTo>
                  <a:pt x="28866" y="217932"/>
                </a:lnTo>
                <a:lnTo>
                  <a:pt x="29176" y="228838"/>
                </a:lnTo>
                <a:lnTo>
                  <a:pt x="41630" y="273177"/>
                </a:lnTo>
                <a:lnTo>
                  <a:pt x="70157" y="301085"/>
                </a:lnTo>
                <a:lnTo>
                  <a:pt x="109638" y="310896"/>
                </a:lnTo>
                <a:lnTo>
                  <a:pt x="170390" y="310896"/>
                </a:lnTo>
                <a:lnTo>
                  <a:pt x="168812" y="312372"/>
                </a:lnTo>
                <a:lnTo>
                  <a:pt x="163550" y="316611"/>
                </a:lnTo>
                <a:lnTo>
                  <a:pt x="158001" y="320278"/>
                </a:lnTo>
                <a:lnTo>
                  <a:pt x="152310" y="323088"/>
                </a:lnTo>
                <a:lnTo>
                  <a:pt x="144690" y="327660"/>
                </a:lnTo>
                <a:lnTo>
                  <a:pt x="137070" y="330708"/>
                </a:lnTo>
                <a:lnTo>
                  <a:pt x="114210" y="335280"/>
                </a:lnTo>
                <a:close/>
              </a:path>
              <a:path w="218440" h="335279">
                <a:moveTo>
                  <a:pt x="170390" y="310896"/>
                </a:moveTo>
                <a:lnTo>
                  <a:pt x="109638" y="310896"/>
                </a:lnTo>
                <a:lnTo>
                  <a:pt x="118758" y="310348"/>
                </a:lnTo>
                <a:lnTo>
                  <a:pt x="127736" y="308800"/>
                </a:lnTo>
                <a:lnTo>
                  <a:pt x="163978" y="288274"/>
                </a:lnTo>
                <a:lnTo>
                  <a:pt x="184314" y="249936"/>
                </a:lnTo>
                <a:lnTo>
                  <a:pt x="187196" y="240506"/>
                </a:lnTo>
                <a:lnTo>
                  <a:pt x="189077" y="230505"/>
                </a:lnTo>
                <a:lnTo>
                  <a:pt x="190101" y="219932"/>
                </a:lnTo>
                <a:lnTo>
                  <a:pt x="190368" y="210312"/>
                </a:lnTo>
                <a:lnTo>
                  <a:pt x="190297" y="206763"/>
                </a:lnTo>
                <a:lnTo>
                  <a:pt x="181504" y="161829"/>
                </a:lnTo>
                <a:lnTo>
                  <a:pt x="157263" y="127444"/>
                </a:lnTo>
                <a:lnTo>
                  <a:pt x="118735" y="110275"/>
                </a:lnTo>
                <a:lnTo>
                  <a:pt x="109638" y="109728"/>
                </a:lnTo>
                <a:lnTo>
                  <a:pt x="173477" y="109728"/>
                </a:lnTo>
                <a:lnTo>
                  <a:pt x="174408" y="110490"/>
                </a:lnTo>
                <a:lnTo>
                  <a:pt x="182981" y="119586"/>
                </a:lnTo>
                <a:lnTo>
                  <a:pt x="190410" y="129540"/>
                </a:lnTo>
                <a:lnTo>
                  <a:pt x="217842" y="129540"/>
                </a:lnTo>
                <a:lnTo>
                  <a:pt x="217842" y="288036"/>
                </a:lnTo>
                <a:lnTo>
                  <a:pt x="188886" y="288036"/>
                </a:lnTo>
                <a:lnTo>
                  <a:pt x="184314" y="295656"/>
                </a:lnTo>
                <a:lnTo>
                  <a:pt x="179742" y="301752"/>
                </a:lnTo>
                <a:lnTo>
                  <a:pt x="173646" y="307848"/>
                </a:lnTo>
                <a:lnTo>
                  <a:pt x="170390" y="310896"/>
                </a:lnTo>
                <a:close/>
              </a:path>
              <a:path w="218440" h="335279">
                <a:moveTo>
                  <a:pt x="217842" y="329184"/>
                </a:moveTo>
                <a:lnTo>
                  <a:pt x="190410" y="329184"/>
                </a:lnTo>
                <a:lnTo>
                  <a:pt x="190410" y="288036"/>
                </a:lnTo>
                <a:lnTo>
                  <a:pt x="217842" y="288036"/>
                </a:lnTo>
                <a:lnTo>
                  <a:pt x="217842" y="329184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975091" y="3916679"/>
            <a:ext cx="0" cy="236220"/>
          </a:xfrm>
          <a:custGeom>
            <a:avLst/>
            <a:gdLst/>
            <a:ahLst/>
            <a:cxnLst/>
            <a:rect l="l" t="t" r="r" b="b"/>
            <a:pathLst>
              <a:path h="236220">
                <a:moveTo>
                  <a:pt x="0" y="0"/>
                </a:moveTo>
                <a:lnTo>
                  <a:pt x="0" y="236219"/>
                </a:lnTo>
              </a:path>
            </a:pathLst>
          </a:custGeom>
          <a:ln w="27432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959851" y="3823715"/>
            <a:ext cx="30480" cy="41275"/>
          </a:xfrm>
          <a:custGeom>
            <a:avLst/>
            <a:gdLst/>
            <a:ahLst/>
            <a:cxnLst/>
            <a:rect l="l" t="t" r="r" b="b"/>
            <a:pathLst>
              <a:path w="30479" h="41275">
                <a:moveTo>
                  <a:pt x="30480" y="41148"/>
                </a:moveTo>
                <a:lnTo>
                  <a:pt x="0" y="41148"/>
                </a:lnTo>
                <a:lnTo>
                  <a:pt x="0" y="0"/>
                </a:lnTo>
                <a:lnTo>
                  <a:pt x="30480" y="0"/>
                </a:lnTo>
                <a:lnTo>
                  <a:pt x="30480" y="41148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048244" y="3909060"/>
            <a:ext cx="222504" cy="2499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313419" y="3909059"/>
            <a:ext cx="187451" cy="2438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23759" y="4471415"/>
            <a:ext cx="309880" cy="329565"/>
          </a:xfrm>
          <a:custGeom>
            <a:avLst/>
            <a:gdLst/>
            <a:ahLst/>
            <a:cxnLst/>
            <a:rect l="l" t="t" r="r" b="b"/>
            <a:pathLst>
              <a:path w="309879" h="329564">
                <a:moveTo>
                  <a:pt x="30480" y="329184"/>
                </a:moveTo>
                <a:lnTo>
                  <a:pt x="0" y="329184"/>
                </a:lnTo>
                <a:lnTo>
                  <a:pt x="0" y="0"/>
                </a:lnTo>
                <a:lnTo>
                  <a:pt x="47244" y="0"/>
                </a:lnTo>
                <a:lnTo>
                  <a:pt x="60273" y="35052"/>
                </a:lnTo>
                <a:lnTo>
                  <a:pt x="30480" y="35052"/>
                </a:lnTo>
                <a:lnTo>
                  <a:pt x="30480" y="329184"/>
                </a:lnTo>
                <a:close/>
              </a:path>
              <a:path w="309879" h="329564">
                <a:moveTo>
                  <a:pt x="183180" y="291084"/>
                </a:moveTo>
                <a:lnTo>
                  <a:pt x="155448" y="291084"/>
                </a:lnTo>
                <a:lnTo>
                  <a:pt x="262128" y="0"/>
                </a:lnTo>
                <a:lnTo>
                  <a:pt x="309372" y="0"/>
                </a:lnTo>
                <a:lnTo>
                  <a:pt x="309372" y="35052"/>
                </a:lnTo>
                <a:lnTo>
                  <a:pt x="277368" y="35052"/>
                </a:lnTo>
                <a:lnTo>
                  <a:pt x="183180" y="291084"/>
                </a:lnTo>
                <a:close/>
              </a:path>
              <a:path w="309879" h="329564">
                <a:moveTo>
                  <a:pt x="169164" y="329184"/>
                </a:moveTo>
                <a:lnTo>
                  <a:pt x="140208" y="329184"/>
                </a:lnTo>
                <a:lnTo>
                  <a:pt x="32004" y="35052"/>
                </a:lnTo>
                <a:lnTo>
                  <a:pt x="60273" y="35052"/>
                </a:lnTo>
                <a:lnTo>
                  <a:pt x="155448" y="291084"/>
                </a:lnTo>
                <a:lnTo>
                  <a:pt x="183180" y="291084"/>
                </a:lnTo>
                <a:lnTo>
                  <a:pt x="169164" y="329184"/>
                </a:lnTo>
                <a:close/>
              </a:path>
              <a:path w="309879" h="329564">
                <a:moveTo>
                  <a:pt x="309372" y="329184"/>
                </a:moveTo>
                <a:lnTo>
                  <a:pt x="278892" y="329184"/>
                </a:lnTo>
                <a:lnTo>
                  <a:pt x="278892" y="35052"/>
                </a:lnTo>
                <a:lnTo>
                  <a:pt x="309372" y="35052"/>
                </a:lnTo>
                <a:lnTo>
                  <a:pt x="309372" y="329184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586471" y="4556759"/>
            <a:ext cx="219456" cy="2499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848600" y="4471415"/>
            <a:ext cx="218440" cy="335280"/>
          </a:xfrm>
          <a:custGeom>
            <a:avLst/>
            <a:gdLst/>
            <a:ahLst/>
            <a:cxnLst/>
            <a:rect l="l" t="t" r="r" b="b"/>
            <a:pathLst>
              <a:path w="218440" h="335279">
                <a:moveTo>
                  <a:pt x="217932" y="129540"/>
                </a:moveTo>
                <a:lnTo>
                  <a:pt x="190500" y="129540"/>
                </a:lnTo>
                <a:lnTo>
                  <a:pt x="190500" y="0"/>
                </a:lnTo>
                <a:lnTo>
                  <a:pt x="217932" y="0"/>
                </a:lnTo>
                <a:lnTo>
                  <a:pt x="217932" y="129540"/>
                </a:lnTo>
                <a:close/>
              </a:path>
              <a:path w="218440" h="335279">
                <a:moveTo>
                  <a:pt x="114300" y="335280"/>
                </a:moveTo>
                <a:lnTo>
                  <a:pt x="106680" y="335280"/>
                </a:lnTo>
                <a:lnTo>
                  <a:pt x="93273" y="334708"/>
                </a:lnTo>
                <a:lnTo>
                  <a:pt x="48839" y="320992"/>
                </a:lnTo>
                <a:lnTo>
                  <a:pt x="19597" y="290155"/>
                </a:lnTo>
                <a:lnTo>
                  <a:pt x="3857" y="247602"/>
                </a:lnTo>
                <a:lnTo>
                  <a:pt x="0" y="210312"/>
                </a:lnTo>
                <a:lnTo>
                  <a:pt x="547" y="198000"/>
                </a:lnTo>
                <a:lnTo>
                  <a:pt x="10691" y="151947"/>
                </a:lnTo>
                <a:lnTo>
                  <a:pt x="33075" y="114871"/>
                </a:lnTo>
                <a:lnTo>
                  <a:pt x="70032" y="91130"/>
                </a:lnTo>
                <a:lnTo>
                  <a:pt x="106680" y="85343"/>
                </a:lnTo>
                <a:lnTo>
                  <a:pt x="118991" y="85939"/>
                </a:lnTo>
                <a:lnTo>
                  <a:pt x="165639" y="102536"/>
                </a:lnTo>
                <a:lnTo>
                  <a:pt x="174682" y="109728"/>
                </a:lnTo>
                <a:lnTo>
                  <a:pt x="111252" y="109728"/>
                </a:lnTo>
                <a:lnTo>
                  <a:pt x="100369" y="110299"/>
                </a:lnTo>
                <a:lnTo>
                  <a:pt x="59055" y="128016"/>
                </a:lnTo>
                <a:lnTo>
                  <a:pt x="36099" y="166163"/>
                </a:lnTo>
                <a:lnTo>
                  <a:pt x="29241" y="206763"/>
                </a:lnTo>
                <a:lnTo>
                  <a:pt x="29052" y="219932"/>
                </a:lnTo>
                <a:lnTo>
                  <a:pt x="29479" y="228838"/>
                </a:lnTo>
                <a:lnTo>
                  <a:pt x="43053" y="273177"/>
                </a:lnTo>
                <a:lnTo>
                  <a:pt x="71770" y="301085"/>
                </a:lnTo>
                <a:lnTo>
                  <a:pt x="111252" y="310896"/>
                </a:lnTo>
                <a:lnTo>
                  <a:pt x="170688" y="310896"/>
                </a:lnTo>
                <a:lnTo>
                  <a:pt x="161544" y="320040"/>
                </a:lnTo>
                <a:lnTo>
                  <a:pt x="153924" y="323088"/>
                </a:lnTo>
                <a:lnTo>
                  <a:pt x="146304" y="327660"/>
                </a:lnTo>
                <a:lnTo>
                  <a:pt x="138684" y="330708"/>
                </a:lnTo>
                <a:lnTo>
                  <a:pt x="123444" y="333756"/>
                </a:lnTo>
                <a:lnTo>
                  <a:pt x="114300" y="335280"/>
                </a:lnTo>
                <a:close/>
              </a:path>
              <a:path w="218440" h="335279">
                <a:moveTo>
                  <a:pt x="170688" y="310896"/>
                </a:moveTo>
                <a:lnTo>
                  <a:pt x="111252" y="310896"/>
                </a:lnTo>
                <a:lnTo>
                  <a:pt x="120348" y="310348"/>
                </a:lnTo>
                <a:lnTo>
                  <a:pt x="129159" y="308800"/>
                </a:lnTo>
                <a:lnTo>
                  <a:pt x="164925" y="288274"/>
                </a:lnTo>
                <a:lnTo>
                  <a:pt x="185928" y="249936"/>
                </a:lnTo>
                <a:lnTo>
                  <a:pt x="190460" y="210312"/>
                </a:lnTo>
                <a:lnTo>
                  <a:pt x="190438" y="206763"/>
                </a:lnTo>
                <a:lnTo>
                  <a:pt x="182451" y="161829"/>
                </a:lnTo>
                <a:lnTo>
                  <a:pt x="158115" y="127444"/>
                </a:lnTo>
                <a:lnTo>
                  <a:pt x="120134" y="110275"/>
                </a:lnTo>
                <a:lnTo>
                  <a:pt x="111252" y="109728"/>
                </a:lnTo>
                <a:lnTo>
                  <a:pt x="174682" y="109728"/>
                </a:lnTo>
                <a:lnTo>
                  <a:pt x="175641" y="110490"/>
                </a:lnTo>
                <a:lnTo>
                  <a:pt x="183927" y="119586"/>
                </a:lnTo>
                <a:lnTo>
                  <a:pt x="190500" y="129540"/>
                </a:lnTo>
                <a:lnTo>
                  <a:pt x="217932" y="129540"/>
                </a:lnTo>
                <a:lnTo>
                  <a:pt x="217932" y="288036"/>
                </a:lnTo>
                <a:lnTo>
                  <a:pt x="188976" y="288036"/>
                </a:lnTo>
                <a:lnTo>
                  <a:pt x="185928" y="295656"/>
                </a:lnTo>
                <a:lnTo>
                  <a:pt x="170688" y="310896"/>
                </a:lnTo>
                <a:close/>
              </a:path>
              <a:path w="218440" h="335279">
                <a:moveTo>
                  <a:pt x="217932" y="329184"/>
                </a:moveTo>
                <a:lnTo>
                  <a:pt x="190500" y="329184"/>
                </a:lnTo>
                <a:lnTo>
                  <a:pt x="190500" y="288036"/>
                </a:lnTo>
                <a:lnTo>
                  <a:pt x="217932" y="288036"/>
                </a:lnTo>
                <a:lnTo>
                  <a:pt x="217932" y="329184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124443" y="4556760"/>
            <a:ext cx="211836" cy="2499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691B84A-125C-421F-A5E8-DFE311DD019D}"/>
              </a:ext>
            </a:extLst>
          </p:cNvPr>
          <p:cNvSpPr/>
          <p:nvPr/>
        </p:nvSpPr>
        <p:spPr>
          <a:xfrm>
            <a:off x="4081961" y="4440577"/>
            <a:ext cx="3586431" cy="11518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885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z-score  =</a:t>
            </a:r>
            <a:endParaRPr lang="en-US" sz="6885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13AFF4-FF50-4FF6-B09C-6049312E33F1}"/>
              </a:ext>
            </a:extLst>
          </p:cNvPr>
          <p:cNvSpPr/>
          <p:nvPr/>
        </p:nvSpPr>
        <p:spPr>
          <a:xfrm>
            <a:off x="9261379" y="3851954"/>
            <a:ext cx="1016625" cy="11518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885" b="1" dirty="0">
                <a:solidFill>
                  <a:schemeClr val="accent5"/>
                </a:solidFill>
              </a:rPr>
              <a:t>4”</a:t>
            </a:r>
            <a:endParaRPr lang="en-US" sz="6885" dirty="0">
              <a:solidFill>
                <a:schemeClr val="accent5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A1087D-3B84-414C-9AB1-50E3060C080A}"/>
              </a:ext>
            </a:extLst>
          </p:cNvPr>
          <p:cNvSpPr/>
          <p:nvPr/>
        </p:nvSpPr>
        <p:spPr>
          <a:xfrm>
            <a:off x="9261379" y="4850787"/>
            <a:ext cx="1016625" cy="11518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885" b="1" dirty="0">
                <a:solidFill>
                  <a:schemeClr val="accent5"/>
                </a:solidFill>
              </a:rPr>
              <a:t>2”</a:t>
            </a:r>
            <a:endParaRPr lang="en-US" sz="6885" dirty="0">
              <a:solidFill>
                <a:schemeClr val="accent5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81F1A1-2691-40C2-B5CE-E864A1972FD7}"/>
              </a:ext>
            </a:extLst>
          </p:cNvPr>
          <p:cNvCxnSpPr/>
          <p:nvPr/>
        </p:nvCxnSpPr>
        <p:spPr>
          <a:xfrm>
            <a:off x="7940473" y="4986018"/>
            <a:ext cx="3324860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3A3432D-7CEB-4516-8245-A74702E971B3}"/>
              </a:ext>
            </a:extLst>
          </p:cNvPr>
          <p:cNvSpPr/>
          <p:nvPr/>
        </p:nvSpPr>
        <p:spPr>
          <a:xfrm>
            <a:off x="3830345" y="1996922"/>
            <a:ext cx="7836184" cy="11518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885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Standardize the Data</a:t>
            </a:r>
            <a:endParaRPr lang="en-US" sz="6885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6380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691B84A-125C-421F-A5E8-DFE311DD019D}"/>
              </a:ext>
            </a:extLst>
          </p:cNvPr>
          <p:cNvSpPr/>
          <p:nvPr/>
        </p:nvSpPr>
        <p:spPr>
          <a:xfrm>
            <a:off x="6178426" y="4440577"/>
            <a:ext cx="1471878" cy="11518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885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  =</a:t>
            </a:r>
            <a:endParaRPr lang="en-US" sz="6885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13AFF4-FF50-4FF6-B09C-6049312E33F1}"/>
              </a:ext>
            </a:extLst>
          </p:cNvPr>
          <p:cNvSpPr/>
          <p:nvPr/>
        </p:nvSpPr>
        <p:spPr>
          <a:xfrm>
            <a:off x="9261379" y="3851954"/>
            <a:ext cx="1016625" cy="11518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885" b="1" dirty="0">
                <a:solidFill>
                  <a:schemeClr val="accent5"/>
                </a:solidFill>
              </a:rPr>
              <a:t>4”</a:t>
            </a:r>
            <a:endParaRPr lang="en-US" sz="6885" dirty="0">
              <a:solidFill>
                <a:schemeClr val="accent5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A1087D-3B84-414C-9AB1-50E3060C080A}"/>
              </a:ext>
            </a:extLst>
          </p:cNvPr>
          <p:cNvSpPr/>
          <p:nvPr/>
        </p:nvSpPr>
        <p:spPr>
          <a:xfrm>
            <a:off x="9261379" y="4850787"/>
            <a:ext cx="1016625" cy="11518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885" b="1" dirty="0">
                <a:solidFill>
                  <a:schemeClr val="accent5"/>
                </a:solidFill>
              </a:rPr>
              <a:t>2”</a:t>
            </a:r>
            <a:endParaRPr lang="en-US" sz="6885" dirty="0">
              <a:solidFill>
                <a:schemeClr val="accent5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81F1A1-2691-40C2-B5CE-E864A1972FD7}"/>
              </a:ext>
            </a:extLst>
          </p:cNvPr>
          <p:cNvCxnSpPr/>
          <p:nvPr/>
        </p:nvCxnSpPr>
        <p:spPr>
          <a:xfrm>
            <a:off x="7940473" y="4986018"/>
            <a:ext cx="3324860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3A3432D-7CEB-4516-8245-A74702E971B3}"/>
              </a:ext>
            </a:extLst>
          </p:cNvPr>
          <p:cNvSpPr/>
          <p:nvPr/>
        </p:nvSpPr>
        <p:spPr>
          <a:xfrm>
            <a:off x="3830345" y="1996922"/>
            <a:ext cx="7836184" cy="11518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885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Standardize the Data</a:t>
            </a:r>
            <a:endParaRPr lang="en-US" sz="6885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5764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82084" y="1421891"/>
            <a:ext cx="4389120" cy="605155"/>
          </a:xfrm>
          <a:custGeom>
            <a:avLst/>
            <a:gdLst/>
            <a:ahLst/>
            <a:cxnLst/>
            <a:rect l="l" t="t" r="r" b="b"/>
            <a:pathLst>
              <a:path w="4389120" h="605155">
                <a:moveTo>
                  <a:pt x="0" y="0"/>
                </a:moveTo>
                <a:lnTo>
                  <a:pt x="4389120" y="0"/>
                </a:lnTo>
                <a:lnTo>
                  <a:pt x="4389120" y="605028"/>
                </a:lnTo>
                <a:lnTo>
                  <a:pt x="0" y="605028"/>
                </a:lnTo>
                <a:lnTo>
                  <a:pt x="0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869680" y="1421891"/>
            <a:ext cx="2196465" cy="605155"/>
          </a:xfrm>
          <a:custGeom>
            <a:avLst/>
            <a:gdLst/>
            <a:ahLst/>
            <a:cxnLst/>
            <a:rect l="l" t="t" r="r" b="b"/>
            <a:pathLst>
              <a:path w="2196465" h="605155">
                <a:moveTo>
                  <a:pt x="0" y="0"/>
                </a:moveTo>
                <a:lnTo>
                  <a:pt x="2196084" y="0"/>
                </a:lnTo>
                <a:lnTo>
                  <a:pt x="2196084" y="605028"/>
                </a:lnTo>
                <a:lnTo>
                  <a:pt x="0" y="605028"/>
                </a:lnTo>
                <a:lnTo>
                  <a:pt x="0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82084" y="2630424"/>
            <a:ext cx="4389120" cy="605155"/>
          </a:xfrm>
          <a:custGeom>
            <a:avLst/>
            <a:gdLst/>
            <a:ahLst/>
            <a:cxnLst/>
            <a:rect l="l" t="t" r="r" b="b"/>
            <a:pathLst>
              <a:path w="4389120" h="605155">
                <a:moveTo>
                  <a:pt x="0" y="0"/>
                </a:moveTo>
                <a:lnTo>
                  <a:pt x="4389120" y="0"/>
                </a:lnTo>
                <a:lnTo>
                  <a:pt x="4389120" y="605027"/>
                </a:lnTo>
                <a:lnTo>
                  <a:pt x="0" y="605027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869680" y="2630424"/>
            <a:ext cx="2196465" cy="605155"/>
          </a:xfrm>
          <a:custGeom>
            <a:avLst/>
            <a:gdLst/>
            <a:ahLst/>
            <a:cxnLst/>
            <a:rect l="l" t="t" r="r" b="b"/>
            <a:pathLst>
              <a:path w="2196465" h="605155">
                <a:moveTo>
                  <a:pt x="0" y="0"/>
                </a:moveTo>
                <a:lnTo>
                  <a:pt x="2196084" y="0"/>
                </a:lnTo>
                <a:lnTo>
                  <a:pt x="2196084" y="605027"/>
                </a:lnTo>
                <a:lnTo>
                  <a:pt x="0" y="605027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82084" y="3838956"/>
            <a:ext cx="4389120" cy="605155"/>
          </a:xfrm>
          <a:custGeom>
            <a:avLst/>
            <a:gdLst/>
            <a:ahLst/>
            <a:cxnLst/>
            <a:rect l="l" t="t" r="r" b="b"/>
            <a:pathLst>
              <a:path w="4389120" h="605154">
                <a:moveTo>
                  <a:pt x="0" y="0"/>
                </a:moveTo>
                <a:lnTo>
                  <a:pt x="4389120" y="0"/>
                </a:lnTo>
                <a:lnTo>
                  <a:pt x="4389120" y="605027"/>
                </a:lnTo>
                <a:lnTo>
                  <a:pt x="0" y="605027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869680" y="3838956"/>
            <a:ext cx="2196465" cy="605155"/>
          </a:xfrm>
          <a:custGeom>
            <a:avLst/>
            <a:gdLst/>
            <a:ahLst/>
            <a:cxnLst/>
            <a:rect l="l" t="t" r="r" b="b"/>
            <a:pathLst>
              <a:path w="2196465" h="605154">
                <a:moveTo>
                  <a:pt x="0" y="0"/>
                </a:moveTo>
                <a:lnTo>
                  <a:pt x="2196084" y="0"/>
                </a:lnTo>
                <a:lnTo>
                  <a:pt x="2196084" y="605027"/>
                </a:lnTo>
                <a:lnTo>
                  <a:pt x="0" y="605027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82084" y="5047488"/>
            <a:ext cx="4389120" cy="607060"/>
          </a:xfrm>
          <a:custGeom>
            <a:avLst/>
            <a:gdLst/>
            <a:ahLst/>
            <a:cxnLst/>
            <a:rect l="l" t="t" r="r" b="b"/>
            <a:pathLst>
              <a:path w="4389120" h="607060">
                <a:moveTo>
                  <a:pt x="0" y="0"/>
                </a:moveTo>
                <a:lnTo>
                  <a:pt x="4389120" y="0"/>
                </a:lnTo>
                <a:lnTo>
                  <a:pt x="4389120" y="606551"/>
                </a:lnTo>
                <a:lnTo>
                  <a:pt x="0" y="606551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869680" y="5047488"/>
            <a:ext cx="2196465" cy="607060"/>
          </a:xfrm>
          <a:custGeom>
            <a:avLst/>
            <a:gdLst/>
            <a:ahLst/>
            <a:cxnLst/>
            <a:rect l="l" t="t" r="r" b="b"/>
            <a:pathLst>
              <a:path w="2196465" h="607060">
                <a:moveTo>
                  <a:pt x="0" y="0"/>
                </a:moveTo>
                <a:lnTo>
                  <a:pt x="2196084" y="0"/>
                </a:lnTo>
                <a:lnTo>
                  <a:pt x="2196084" y="606551"/>
                </a:lnTo>
                <a:lnTo>
                  <a:pt x="0" y="606551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82084" y="6256020"/>
            <a:ext cx="4389120" cy="607060"/>
          </a:xfrm>
          <a:custGeom>
            <a:avLst/>
            <a:gdLst/>
            <a:ahLst/>
            <a:cxnLst/>
            <a:rect l="l" t="t" r="r" b="b"/>
            <a:pathLst>
              <a:path w="4389120" h="607059">
                <a:moveTo>
                  <a:pt x="0" y="0"/>
                </a:moveTo>
                <a:lnTo>
                  <a:pt x="4389120" y="0"/>
                </a:lnTo>
                <a:lnTo>
                  <a:pt x="4389120" y="606551"/>
                </a:lnTo>
                <a:lnTo>
                  <a:pt x="0" y="606551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869680" y="6256020"/>
            <a:ext cx="2196465" cy="607060"/>
          </a:xfrm>
          <a:custGeom>
            <a:avLst/>
            <a:gdLst/>
            <a:ahLst/>
            <a:cxnLst/>
            <a:rect l="l" t="t" r="r" b="b"/>
            <a:pathLst>
              <a:path w="2196465" h="607059">
                <a:moveTo>
                  <a:pt x="0" y="0"/>
                </a:moveTo>
                <a:lnTo>
                  <a:pt x="2196084" y="0"/>
                </a:lnTo>
                <a:lnTo>
                  <a:pt x="2196084" y="606551"/>
                </a:lnTo>
                <a:lnTo>
                  <a:pt x="0" y="606551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82084" y="7464552"/>
            <a:ext cx="4389120" cy="567055"/>
          </a:xfrm>
          <a:custGeom>
            <a:avLst/>
            <a:gdLst/>
            <a:ahLst/>
            <a:cxnLst/>
            <a:rect l="l" t="t" r="r" b="b"/>
            <a:pathLst>
              <a:path w="4389120" h="567054">
                <a:moveTo>
                  <a:pt x="0" y="566928"/>
                </a:moveTo>
                <a:lnTo>
                  <a:pt x="4389120" y="566928"/>
                </a:lnTo>
                <a:lnTo>
                  <a:pt x="4389120" y="0"/>
                </a:lnTo>
                <a:lnTo>
                  <a:pt x="0" y="0"/>
                </a:lnTo>
                <a:lnTo>
                  <a:pt x="0" y="566928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869680" y="7464552"/>
            <a:ext cx="2196465" cy="567055"/>
          </a:xfrm>
          <a:custGeom>
            <a:avLst/>
            <a:gdLst/>
            <a:ahLst/>
            <a:cxnLst/>
            <a:rect l="l" t="t" r="r" b="b"/>
            <a:pathLst>
              <a:path w="2196465" h="567054">
                <a:moveTo>
                  <a:pt x="0" y="566928"/>
                </a:moveTo>
                <a:lnTo>
                  <a:pt x="2196084" y="566928"/>
                </a:lnTo>
                <a:lnTo>
                  <a:pt x="2196084" y="0"/>
                </a:lnTo>
                <a:lnTo>
                  <a:pt x="0" y="0"/>
                </a:lnTo>
                <a:lnTo>
                  <a:pt x="0" y="566928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71288" y="1647570"/>
            <a:ext cx="140335" cy="0"/>
          </a:xfrm>
          <a:custGeom>
            <a:avLst/>
            <a:gdLst/>
            <a:ahLst/>
            <a:cxnLst/>
            <a:rect l="l" t="t" r="r" b="b"/>
            <a:pathLst>
              <a:path w="140335">
                <a:moveTo>
                  <a:pt x="0" y="0"/>
                </a:moveTo>
                <a:lnTo>
                  <a:pt x="140208" y="0"/>
                </a:lnTo>
              </a:path>
            </a:pathLst>
          </a:custGeom>
          <a:ln w="3682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71288" y="1665985"/>
            <a:ext cx="44450" cy="46990"/>
          </a:xfrm>
          <a:custGeom>
            <a:avLst/>
            <a:gdLst/>
            <a:ahLst/>
            <a:cxnLst/>
            <a:rect l="l" t="t" r="r" b="b"/>
            <a:pathLst>
              <a:path w="44450" h="46989">
                <a:moveTo>
                  <a:pt x="0" y="0"/>
                </a:moveTo>
                <a:lnTo>
                  <a:pt x="44196" y="0"/>
                </a:lnTo>
                <a:lnTo>
                  <a:pt x="44196" y="46990"/>
                </a:lnTo>
                <a:lnTo>
                  <a:pt x="0" y="4699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71288" y="1729485"/>
            <a:ext cx="128270" cy="0"/>
          </a:xfrm>
          <a:custGeom>
            <a:avLst/>
            <a:gdLst/>
            <a:ahLst/>
            <a:cxnLst/>
            <a:rect l="l" t="t" r="r" b="b"/>
            <a:pathLst>
              <a:path w="128270">
                <a:moveTo>
                  <a:pt x="0" y="0"/>
                </a:moveTo>
                <a:lnTo>
                  <a:pt x="128016" y="0"/>
                </a:lnTo>
              </a:path>
            </a:pathLst>
          </a:custGeom>
          <a:ln w="330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71288" y="1745995"/>
            <a:ext cx="44450" cy="82550"/>
          </a:xfrm>
          <a:custGeom>
            <a:avLst/>
            <a:gdLst/>
            <a:ahLst/>
            <a:cxnLst/>
            <a:rect l="l" t="t" r="r" b="b"/>
            <a:pathLst>
              <a:path w="44450" h="82550">
                <a:moveTo>
                  <a:pt x="0" y="0"/>
                </a:moveTo>
                <a:lnTo>
                  <a:pt x="44196" y="0"/>
                </a:lnTo>
                <a:lnTo>
                  <a:pt x="44196" y="82549"/>
                </a:lnTo>
                <a:lnTo>
                  <a:pt x="0" y="825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26735" y="1680972"/>
            <a:ext cx="143510" cy="151130"/>
          </a:xfrm>
          <a:custGeom>
            <a:avLst/>
            <a:gdLst/>
            <a:ahLst/>
            <a:cxnLst/>
            <a:rect l="l" t="t" r="r" b="b"/>
            <a:pathLst>
              <a:path w="143510" h="151130">
                <a:moveTo>
                  <a:pt x="73152" y="150876"/>
                </a:moveTo>
                <a:lnTo>
                  <a:pt x="30099" y="138874"/>
                </a:lnTo>
                <a:lnTo>
                  <a:pt x="4572" y="106680"/>
                </a:lnTo>
                <a:lnTo>
                  <a:pt x="0" y="76200"/>
                </a:lnTo>
                <a:lnTo>
                  <a:pt x="285" y="68222"/>
                </a:lnTo>
                <a:lnTo>
                  <a:pt x="15287" y="27074"/>
                </a:lnTo>
                <a:lnTo>
                  <a:pt x="49791" y="3214"/>
                </a:lnTo>
                <a:lnTo>
                  <a:pt x="73152" y="0"/>
                </a:lnTo>
                <a:lnTo>
                  <a:pt x="82010" y="547"/>
                </a:lnTo>
                <a:lnTo>
                  <a:pt x="117729" y="15621"/>
                </a:lnTo>
                <a:lnTo>
                  <a:pt x="131100" y="30480"/>
                </a:lnTo>
                <a:lnTo>
                  <a:pt x="65532" y="30480"/>
                </a:lnTo>
                <a:lnTo>
                  <a:pt x="56388" y="33528"/>
                </a:lnTo>
                <a:lnTo>
                  <a:pt x="51816" y="36576"/>
                </a:lnTo>
                <a:lnTo>
                  <a:pt x="48768" y="38100"/>
                </a:lnTo>
                <a:lnTo>
                  <a:pt x="45720" y="41148"/>
                </a:lnTo>
                <a:lnTo>
                  <a:pt x="44196" y="44196"/>
                </a:lnTo>
                <a:lnTo>
                  <a:pt x="42672" y="48768"/>
                </a:lnTo>
                <a:lnTo>
                  <a:pt x="39624" y="54864"/>
                </a:lnTo>
                <a:lnTo>
                  <a:pt x="39624" y="60960"/>
                </a:lnTo>
                <a:lnTo>
                  <a:pt x="141886" y="60960"/>
                </a:lnTo>
                <a:lnTo>
                  <a:pt x="141970" y="61341"/>
                </a:lnTo>
                <a:lnTo>
                  <a:pt x="142875" y="69342"/>
                </a:lnTo>
                <a:lnTo>
                  <a:pt x="143160" y="76200"/>
                </a:lnTo>
                <a:lnTo>
                  <a:pt x="143256" y="85344"/>
                </a:lnTo>
                <a:lnTo>
                  <a:pt x="39624" y="85344"/>
                </a:lnTo>
                <a:lnTo>
                  <a:pt x="40195" y="94130"/>
                </a:lnTo>
                <a:lnTo>
                  <a:pt x="66984" y="121348"/>
                </a:lnTo>
                <a:lnTo>
                  <a:pt x="74676" y="121920"/>
                </a:lnTo>
                <a:lnTo>
                  <a:pt x="131589" y="121920"/>
                </a:lnTo>
                <a:lnTo>
                  <a:pt x="130111" y="124587"/>
                </a:lnTo>
                <a:lnTo>
                  <a:pt x="96012" y="148399"/>
                </a:lnTo>
                <a:lnTo>
                  <a:pt x="85153" y="150280"/>
                </a:lnTo>
                <a:lnTo>
                  <a:pt x="73152" y="150876"/>
                </a:lnTo>
                <a:close/>
              </a:path>
              <a:path w="143510" h="151130">
                <a:moveTo>
                  <a:pt x="141886" y="60960"/>
                </a:moveTo>
                <a:lnTo>
                  <a:pt x="103632" y="60960"/>
                </a:lnTo>
                <a:lnTo>
                  <a:pt x="102108" y="50292"/>
                </a:lnTo>
                <a:lnTo>
                  <a:pt x="99060" y="44196"/>
                </a:lnTo>
                <a:lnTo>
                  <a:pt x="88392" y="33528"/>
                </a:lnTo>
                <a:lnTo>
                  <a:pt x="82296" y="30480"/>
                </a:lnTo>
                <a:lnTo>
                  <a:pt x="131100" y="30480"/>
                </a:lnTo>
                <a:lnTo>
                  <a:pt x="132064" y="31908"/>
                </a:lnTo>
                <a:lnTo>
                  <a:pt x="135255" y="38481"/>
                </a:lnTo>
                <a:lnTo>
                  <a:pt x="137903" y="45720"/>
                </a:lnTo>
                <a:lnTo>
                  <a:pt x="140208" y="53340"/>
                </a:lnTo>
                <a:lnTo>
                  <a:pt x="141886" y="60960"/>
                </a:lnTo>
                <a:close/>
              </a:path>
              <a:path w="143510" h="151130">
                <a:moveTo>
                  <a:pt x="131589" y="121920"/>
                </a:moveTo>
                <a:lnTo>
                  <a:pt x="82296" y="121920"/>
                </a:lnTo>
                <a:lnTo>
                  <a:pt x="89916" y="120396"/>
                </a:lnTo>
                <a:lnTo>
                  <a:pt x="94488" y="115824"/>
                </a:lnTo>
                <a:lnTo>
                  <a:pt x="100584" y="111252"/>
                </a:lnTo>
                <a:lnTo>
                  <a:pt x="105156" y="106680"/>
                </a:lnTo>
                <a:lnTo>
                  <a:pt x="105156" y="102108"/>
                </a:lnTo>
                <a:lnTo>
                  <a:pt x="140208" y="102108"/>
                </a:lnTo>
                <a:lnTo>
                  <a:pt x="135945" y="114061"/>
                </a:lnTo>
                <a:lnTo>
                  <a:pt x="131589" y="1219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88280" y="1680972"/>
            <a:ext cx="140335" cy="151130"/>
          </a:xfrm>
          <a:custGeom>
            <a:avLst/>
            <a:gdLst/>
            <a:ahLst/>
            <a:cxnLst/>
            <a:rect l="l" t="t" r="r" b="b"/>
            <a:pathLst>
              <a:path w="140335" h="151130">
                <a:moveTo>
                  <a:pt x="44196" y="47244"/>
                </a:moveTo>
                <a:lnTo>
                  <a:pt x="4572" y="47244"/>
                </a:lnTo>
                <a:lnTo>
                  <a:pt x="4572" y="38100"/>
                </a:lnTo>
                <a:lnTo>
                  <a:pt x="27432" y="10668"/>
                </a:lnTo>
                <a:lnTo>
                  <a:pt x="33528" y="6096"/>
                </a:lnTo>
                <a:lnTo>
                  <a:pt x="39624" y="3048"/>
                </a:lnTo>
                <a:lnTo>
                  <a:pt x="48768" y="1524"/>
                </a:lnTo>
                <a:lnTo>
                  <a:pt x="56388" y="0"/>
                </a:lnTo>
                <a:lnTo>
                  <a:pt x="86868" y="0"/>
                </a:lnTo>
                <a:lnTo>
                  <a:pt x="102108" y="3048"/>
                </a:lnTo>
                <a:lnTo>
                  <a:pt x="133197" y="25908"/>
                </a:lnTo>
                <a:lnTo>
                  <a:pt x="62484" y="25908"/>
                </a:lnTo>
                <a:lnTo>
                  <a:pt x="56388" y="27432"/>
                </a:lnTo>
                <a:lnTo>
                  <a:pt x="51816" y="32004"/>
                </a:lnTo>
                <a:lnTo>
                  <a:pt x="47244" y="35052"/>
                </a:lnTo>
                <a:lnTo>
                  <a:pt x="44196" y="39624"/>
                </a:lnTo>
                <a:lnTo>
                  <a:pt x="44196" y="47244"/>
                </a:lnTo>
                <a:close/>
              </a:path>
              <a:path w="140335" h="151130">
                <a:moveTo>
                  <a:pt x="48768" y="150876"/>
                </a:moveTo>
                <a:lnTo>
                  <a:pt x="35052" y="150876"/>
                </a:lnTo>
                <a:lnTo>
                  <a:pt x="22860" y="147828"/>
                </a:lnTo>
                <a:lnTo>
                  <a:pt x="13716" y="141732"/>
                </a:lnTo>
                <a:lnTo>
                  <a:pt x="9144" y="137160"/>
                </a:lnTo>
                <a:lnTo>
                  <a:pt x="3048" y="128016"/>
                </a:lnTo>
                <a:lnTo>
                  <a:pt x="0" y="115824"/>
                </a:lnTo>
                <a:lnTo>
                  <a:pt x="0" y="100584"/>
                </a:lnTo>
                <a:lnTo>
                  <a:pt x="1524" y="92964"/>
                </a:lnTo>
                <a:lnTo>
                  <a:pt x="4572" y="88392"/>
                </a:lnTo>
                <a:lnTo>
                  <a:pt x="7620" y="82296"/>
                </a:lnTo>
                <a:lnTo>
                  <a:pt x="10668" y="79248"/>
                </a:lnTo>
                <a:lnTo>
                  <a:pt x="24384" y="70104"/>
                </a:lnTo>
                <a:lnTo>
                  <a:pt x="48768" y="64008"/>
                </a:lnTo>
                <a:lnTo>
                  <a:pt x="54864" y="64008"/>
                </a:lnTo>
                <a:lnTo>
                  <a:pt x="60960" y="62484"/>
                </a:lnTo>
                <a:lnTo>
                  <a:pt x="71628" y="62484"/>
                </a:lnTo>
                <a:lnTo>
                  <a:pt x="80772" y="59436"/>
                </a:lnTo>
                <a:lnTo>
                  <a:pt x="85344" y="59436"/>
                </a:lnTo>
                <a:lnTo>
                  <a:pt x="89916" y="57912"/>
                </a:lnTo>
                <a:lnTo>
                  <a:pt x="91440" y="54864"/>
                </a:lnTo>
                <a:lnTo>
                  <a:pt x="94488" y="53340"/>
                </a:lnTo>
                <a:lnTo>
                  <a:pt x="96012" y="50292"/>
                </a:lnTo>
                <a:lnTo>
                  <a:pt x="96012" y="41148"/>
                </a:lnTo>
                <a:lnTo>
                  <a:pt x="92964" y="35052"/>
                </a:lnTo>
                <a:lnTo>
                  <a:pt x="91440" y="33528"/>
                </a:lnTo>
                <a:lnTo>
                  <a:pt x="89916" y="30480"/>
                </a:lnTo>
                <a:lnTo>
                  <a:pt x="88392" y="30480"/>
                </a:lnTo>
                <a:lnTo>
                  <a:pt x="82296" y="27432"/>
                </a:lnTo>
                <a:lnTo>
                  <a:pt x="79248" y="27432"/>
                </a:lnTo>
                <a:lnTo>
                  <a:pt x="76200" y="25908"/>
                </a:lnTo>
                <a:lnTo>
                  <a:pt x="133197" y="25908"/>
                </a:lnTo>
                <a:lnTo>
                  <a:pt x="135636" y="32004"/>
                </a:lnTo>
                <a:lnTo>
                  <a:pt x="135636" y="77724"/>
                </a:lnTo>
                <a:lnTo>
                  <a:pt x="96012" y="77724"/>
                </a:lnTo>
                <a:lnTo>
                  <a:pt x="94488" y="79248"/>
                </a:lnTo>
                <a:lnTo>
                  <a:pt x="91440" y="79248"/>
                </a:lnTo>
                <a:lnTo>
                  <a:pt x="89916" y="80772"/>
                </a:lnTo>
                <a:lnTo>
                  <a:pt x="86868" y="82296"/>
                </a:lnTo>
                <a:lnTo>
                  <a:pt x="80772" y="82296"/>
                </a:lnTo>
                <a:lnTo>
                  <a:pt x="77724" y="83820"/>
                </a:lnTo>
                <a:lnTo>
                  <a:pt x="71628" y="83820"/>
                </a:lnTo>
                <a:lnTo>
                  <a:pt x="68580" y="85344"/>
                </a:lnTo>
                <a:lnTo>
                  <a:pt x="62484" y="85344"/>
                </a:lnTo>
                <a:lnTo>
                  <a:pt x="59436" y="86868"/>
                </a:lnTo>
                <a:lnTo>
                  <a:pt x="56388" y="86868"/>
                </a:lnTo>
                <a:lnTo>
                  <a:pt x="53340" y="88392"/>
                </a:lnTo>
                <a:lnTo>
                  <a:pt x="50292" y="88392"/>
                </a:lnTo>
                <a:lnTo>
                  <a:pt x="48768" y="89916"/>
                </a:lnTo>
                <a:lnTo>
                  <a:pt x="45720" y="91440"/>
                </a:lnTo>
                <a:lnTo>
                  <a:pt x="42672" y="94488"/>
                </a:lnTo>
                <a:lnTo>
                  <a:pt x="39624" y="100584"/>
                </a:lnTo>
                <a:lnTo>
                  <a:pt x="39624" y="112776"/>
                </a:lnTo>
                <a:lnTo>
                  <a:pt x="42672" y="118872"/>
                </a:lnTo>
                <a:lnTo>
                  <a:pt x="44196" y="120396"/>
                </a:lnTo>
                <a:lnTo>
                  <a:pt x="47244" y="121920"/>
                </a:lnTo>
                <a:lnTo>
                  <a:pt x="48768" y="123444"/>
                </a:lnTo>
                <a:lnTo>
                  <a:pt x="51816" y="123444"/>
                </a:lnTo>
                <a:lnTo>
                  <a:pt x="54864" y="124968"/>
                </a:lnTo>
                <a:lnTo>
                  <a:pt x="135636" y="124968"/>
                </a:lnTo>
                <a:lnTo>
                  <a:pt x="135636" y="134112"/>
                </a:lnTo>
                <a:lnTo>
                  <a:pt x="97536" y="134112"/>
                </a:lnTo>
                <a:lnTo>
                  <a:pt x="92678" y="138398"/>
                </a:lnTo>
                <a:lnTo>
                  <a:pt x="55602" y="150828"/>
                </a:lnTo>
                <a:lnTo>
                  <a:pt x="48768" y="150876"/>
                </a:lnTo>
                <a:close/>
              </a:path>
              <a:path w="140335" h="151130">
                <a:moveTo>
                  <a:pt x="135636" y="124968"/>
                </a:moveTo>
                <a:lnTo>
                  <a:pt x="71628" y="124968"/>
                </a:lnTo>
                <a:lnTo>
                  <a:pt x="77724" y="123444"/>
                </a:lnTo>
                <a:lnTo>
                  <a:pt x="82296" y="121920"/>
                </a:lnTo>
                <a:lnTo>
                  <a:pt x="88392" y="115824"/>
                </a:lnTo>
                <a:lnTo>
                  <a:pt x="91440" y="111252"/>
                </a:lnTo>
                <a:lnTo>
                  <a:pt x="94488" y="105156"/>
                </a:lnTo>
                <a:lnTo>
                  <a:pt x="94488" y="100584"/>
                </a:lnTo>
                <a:lnTo>
                  <a:pt x="96012" y="97536"/>
                </a:lnTo>
                <a:lnTo>
                  <a:pt x="96012" y="77724"/>
                </a:lnTo>
                <a:lnTo>
                  <a:pt x="135636" y="77724"/>
                </a:lnTo>
                <a:lnTo>
                  <a:pt x="135636" y="124968"/>
                </a:lnTo>
                <a:close/>
              </a:path>
              <a:path w="140335" h="151130">
                <a:moveTo>
                  <a:pt x="140208" y="147828"/>
                </a:moveTo>
                <a:lnTo>
                  <a:pt x="100584" y="147828"/>
                </a:lnTo>
                <a:lnTo>
                  <a:pt x="99060" y="146304"/>
                </a:lnTo>
                <a:lnTo>
                  <a:pt x="99060" y="143256"/>
                </a:lnTo>
                <a:lnTo>
                  <a:pt x="97536" y="141732"/>
                </a:lnTo>
                <a:lnTo>
                  <a:pt x="97536" y="134112"/>
                </a:lnTo>
                <a:lnTo>
                  <a:pt x="135636" y="134112"/>
                </a:lnTo>
                <a:lnTo>
                  <a:pt x="137160" y="140208"/>
                </a:lnTo>
                <a:lnTo>
                  <a:pt x="138684" y="144780"/>
                </a:lnTo>
                <a:lnTo>
                  <a:pt x="140208" y="1478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40680" y="1641348"/>
            <a:ext cx="93345" cy="189230"/>
          </a:xfrm>
          <a:custGeom>
            <a:avLst/>
            <a:gdLst/>
            <a:ahLst/>
            <a:cxnLst/>
            <a:rect l="l" t="t" r="r" b="b"/>
            <a:pathLst>
              <a:path w="93345" h="189230">
                <a:moveTo>
                  <a:pt x="64008" y="44196"/>
                </a:moveTo>
                <a:lnTo>
                  <a:pt x="24384" y="44196"/>
                </a:lnTo>
                <a:lnTo>
                  <a:pt x="24384" y="0"/>
                </a:lnTo>
                <a:lnTo>
                  <a:pt x="64008" y="0"/>
                </a:lnTo>
                <a:lnTo>
                  <a:pt x="64008" y="44196"/>
                </a:lnTo>
                <a:close/>
              </a:path>
              <a:path w="93345" h="189230">
                <a:moveTo>
                  <a:pt x="92964" y="70104"/>
                </a:moveTo>
                <a:lnTo>
                  <a:pt x="0" y="70104"/>
                </a:lnTo>
                <a:lnTo>
                  <a:pt x="0" y="44196"/>
                </a:lnTo>
                <a:lnTo>
                  <a:pt x="92964" y="44196"/>
                </a:lnTo>
                <a:lnTo>
                  <a:pt x="92964" y="70104"/>
                </a:lnTo>
                <a:close/>
              </a:path>
              <a:path w="93345" h="189230">
                <a:moveTo>
                  <a:pt x="92964" y="187452"/>
                </a:moveTo>
                <a:lnTo>
                  <a:pt x="47244" y="187452"/>
                </a:lnTo>
                <a:lnTo>
                  <a:pt x="42672" y="185928"/>
                </a:lnTo>
                <a:lnTo>
                  <a:pt x="33528" y="179832"/>
                </a:lnTo>
                <a:lnTo>
                  <a:pt x="30480" y="176784"/>
                </a:lnTo>
                <a:lnTo>
                  <a:pt x="28956" y="172212"/>
                </a:lnTo>
                <a:lnTo>
                  <a:pt x="25908" y="167640"/>
                </a:lnTo>
                <a:lnTo>
                  <a:pt x="24384" y="161544"/>
                </a:lnTo>
                <a:lnTo>
                  <a:pt x="24384" y="70104"/>
                </a:lnTo>
                <a:lnTo>
                  <a:pt x="64008" y="70104"/>
                </a:lnTo>
                <a:lnTo>
                  <a:pt x="64008" y="147828"/>
                </a:lnTo>
                <a:lnTo>
                  <a:pt x="65532" y="152400"/>
                </a:lnTo>
                <a:lnTo>
                  <a:pt x="67056" y="155448"/>
                </a:lnTo>
                <a:lnTo>
                  <a:pt x="70104" y="156972"/>
                </a:lnTo>
                <a:lnTo>
                  <a:pt x="74676" y="158496"/>
                </a:lnTo>
                <a:lnTo>
                  <a:pt x="92964" y="158496"/>
                </a:lnTo>
                <a:lnTo>
                  <a:pt x="92964" y="187452"/>
                </a:lnTo>
                <a:close/>
              </a:path>
              <a:path w="93345" h="189230">
                <a:moveTo>
                  <a:pt x="92964" y="158496"/>
                </a:moveTo>
                <a:lnTo>
                  <a:pt x="91440" y="158496"/>
                </a:lnTo>
                <a:lnTo>
                  <a:pt x="92964" y="156972"/>
                </a:lnTo>
                <a:lnTo>
                  <a:pt x="92964" y="158496"/>
                </a:lnTo>
                <a:close/>
              </a:path>
              <a:path w="93345" h="189230">
                <a:moveTo>
                  <a:pt x="86868" y="188976"/>
                </a:moveTo>
                <a:lnTo>
                  <a:pt x="57912" y="188976"/>
                </a:lnTo>
                <a:lnTo>
                  <a:pt x="53340" y="187452"/>
                </a:lnTo>
                <a:lnTo>
                  <a:pt x="89916" y="187452"/>
                </a:lnTo>
                <a:lnTo>
                  <a:pt x="86868" y="1889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53456" y="1684020"/>
            <a:ext cx="135636" cy="1478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718047" y="1680972"/>
            <a:ext cx="240792" cy="1508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065520" y="1633727"/>
            <a:ext cx="89916" cy="1950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092695" y="1629155"/>
            <a:ext cx="178435" cy="200025"/>
          </a:xfrm>
          <a:custGeom>
            <a:avLst/>
            <a:gdLst/>
            <a:ahLst/>
            <a:cxnLst/>
            <a:rect l="l" t="t" r="r" b="b"/>
            <a:pathLst>
              <a:path w="178434" h="200025">
                <a:moveTo>
                  <a:pt x="86868" y="199644"/>
                </a:moveTo>
                <a:lnTo>
                  <a:pt x="0" y="199644"/>
                </a:lnTo>
                <a:lnTo>
                  <a:pt x="0" y="0"/>
                </a:lnTo>
                <a:lnTo>
                  <a:pt x="86868" y="0"/>
                </a:lnTo>
                <a:lnTo>
                  <a:pt x="95988" y="309"/>
                </a:lnTo>
                <a:lnTo>
                  <a:pt x="138303" y="14097"/>
                </a:lnTo>
                <a:lnTo>
                  <a:pt x="161400" y="36576"/>
                </a:lnTo>
                <a:lnTo>
                  <a:pt x="44196" y="36576"/>
                </a:lnTo>
                <a:lnTo>
                  <a:pt x="44196" y="163068"/>
                </a:lnTo>
                <a:lnTo>
                  <a:pt x="160906" y="163068"/>
                </a:lnTo>
                <a:lnTo>
                  <a:pt x="160639" y="163544"/>
                </a:lnTo>
                <a:lnTo>
                  <a:pt x="126492" y="192024"/>
                </a:lnTo>
                <a:lnTo>
                  <a:pt x="97988" y="199096"/>
                </a:lnTo>
                <a:lnTo>
                  <a:pt x="86868" y="199644"/>
                </a:lnTo>
                <a:close/>
              </a:path>
              <a:path w="178434" h="200025">
                <a:moveTo>
                  <a:pt x="160906" y="163068"/>
                </a:moveTo>
                <a:lnTo>
                  <a:pt x="89916" y="163068"/>
                </a:lnTo>
                <a:lnTo>
                  <a:pt x="108204" y="158496"/>
                </a:lnTo>
                <a:lnTo>
                  <a:pt x="117348" y="149352"/>
                </a:lnTo>
                <a:lnTo>
                  <a:pt x="133826" y="111347"/>
                </a:lnTo>
                <a:lnTo>
                  <a:pt x="134112" y="103632"/>
                </a:lnTo>
                <a:lnTo>
                  <a:pt x="133850" y="95916"/>
                </a:lnTo>
                <a:lnTo>
                  <a:pt x="115824" y="48768"/>
                </a:lnTo>
                <a:lnTo>
                  <a:pt x="74676" y="36576"/>
                </a:lnTo>
                <a:lnTo>
                  <a:pt x="161400" y="36576"/>
                </a:lnTo>
                <a:lnTo>
                  <a:pt x="176212" y="75247"/>
                </a:lnTo>
                <a:lnTo>
                  <a:pt x="178308" y="99060"/>
                </a:lnTo>
                <a:lnTo>
                  <a:pt x="177784" y="109323"/>
                </a:lnTo>
                <a:lnTo>
                  <a:pt x="168735" y="147542"/>
                </a:lnTo>
                <a:lnTo>
                  <a:pt x="164973" y="155829"/>
                </a:lnTo>
                <a:lnTo>
                  <a:pt x="160906" y="1630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289291" y="1680972"/>
            <a:ext cx="143510" cy="151130"/>
          </a:xfrm>
          <a:custGeom>
            <a:avLst/>
            <a:gdLst/>
            <a:ahLst/>
            <a:cxnLst/>
            <a:rect l="l" t="t" r="r" b="b"/>
            <a:pathLst>
              <a:path w="143509" h="151130">
                <a:moveTo>
                  <a:pt x="73152" y="150876"/>
                </a:moveTo>
                <a:lnTo>
                  <a:pt x="64531" y="150566"/>
                </a:lnTo>
                <a:lnTo>
                  <a:pt x="56769" y="149542"/>
                </a:lnTo>
                <a:lnTo>
                  <a:pt x="49577" y="147661"/>
                </a:lnTo>
                <a:lnTo>
                  <a:pt x="42672" y="144780"/>
                </a:lnTo>
                <a:lnTo>
                  <a:pt x="36099" y="142184"/>
                </a:lnTo>
                <a:lnTo>
                  <a:pt x="30099" y="138874"/>
                </a:lnTo>
                <a:lnTo>
                  <a:pt x="24669" y="134707"/>
                </a:lnTo>
                <a:lnTo>
                  <a:pt x="19812" y="129540"/>
                </a:lnTo>
                <a:lnTo>
                  <a:pt x="14644" y="124682"/>
                </a:lnTo>
                <a:lnTo>
                  <a:pt x="285" y="84177"/>
                </a:lnTo>
                <a:lnTo>
                  <a:pt x="0" y="76200"/>
                </a:lnTo>
                <a:lnTo>
                  <a:pt x="285" y="68222"/>
                </a:lnTo>
                <a:lnTo>
                  <a:pt x="15287" y="27074"/>
                </a:lnTo>
                <a:lnTo>
                  <a:pt x="49791" y="3214"/>
                </a:lnTo>
                <a:lnTo>
                  <a:pt x="73152" y="0"/>
                </a:lnTo>
                <a:lnTo>
                  <a:pt x="82010" y="547"/>
                </a:lnTo>
                <a:lnTo>
                  <a:pt x="117729" y="15621"/>
                </a:lnTo>
                <a:lnTo>
                  <a:pt x="130610" y="30480"/>
                </a:lnTo>
                <a:lnTo>
                  <a:pt x="65532" y="30480"/>
                </a:lnTo>
                <a:lnTo>
                  <a:pt x="56388" y="33528"/>
                </a:lnTo>
                <a:lnTo>
                  <a:pt x="51816" y="36576"/>
                </a:lnTo>
                <a:lnTo>
                  <a:pt x="48768" y="38100"/>
                </a:lnTo>
                <a:lnTo>
                  <a:pt x="45720" y="41148"/>
                </a:lnTo>
                <a:lnTo>
                  <a:pt x="44196" y="44196"/>
                </a:lnTo>
                <a:lnTo>
                  <a:pt x="41148" y="48768"/>
                </a:lnTo>
                <a:lnTo>
                  <a:pt x="41148" y="51816"/>
                </a:lnTo>
                <a:lnTo>
                  <a:pt x="39624" y="54864"/>
                </a:lnTo>
                <a:lnTo>
                  <a:pt x="39624" y="60960"/>
                </a:lnTo>
                <a:lnTo>
                  <a:pt x="141886" y="60960"/>
                </a:lnTo>
                <a:lnTo>
                  <a:pt x="141970" y="61341"/>
                </a:lnTo>
                <a:lnTo>
                  <a:pt x="142875" y="69342"/>
                </a:lnTo>
                <a:lnTo>
                  <a:pt x="143160" y="76200"/>
                </a:lnTo>
                <a:lnTo>
                  <a:pt x="143256" y="85344"/>
                </a:lnTo>
                <a:lnTo>
                  <a:pt x="39624" y="85344"/>
                </a:lnTo>
                <a:lnTo>
                  <a:pt x="40195" y="94130"/>
                </a:lnTo>
                <a:lnTo>
                  <a:pt x="74676" y="121920"/>
                </a:lnTo>
                <a:lnTo>
                  <a:pt x="131000" y="121920"/>
                </a:lnTo>
                <a:lnTo>
                  <a:pt x="129540" y="124587"/>
                </a:lnTo>
                <a:lnTo>
                  <a:pt x="96012" y="148399"/>
                </a:lnTo>
                <a:lnTo>
                  <a:pt x="85153" y="150280"/>
                </a:lnTo>
                <a:lnTo>
                  <a:pt x="73152" y="150876"/>
                </a:lnTo>
                <a:close/>
              </a:path>
              <a:path w="143509" h="151130">
                <a:moveTo>
                  <a:pt x="141886" y="60960"/>
                </a:moveTo>
                <a:lnTo>
                  <a:pt x="103632" y="60960"/>
                </a:lnTo>
                <a:lnTo>
                  <a:pt x="102108" y="50292"/>
                </a:lnTo>
                <a:lnTo>
                  <a:pt x="92964" y="38100"/>
                </a:lnTo>
                <a:lnTo>
                  <a:pt x="88392" y="33528"/>
                </a:lnTo>
                <a:lnTo>
                  <a:pt x="80772" y="30480"/>
                </a:lnTo>
                <a:lnTo>
                  <a:pt x="130610" y="30480"/>
                </a:lnTo>
                <a:lnTo>
                  <a:pt x="131421" y="31908"/>
                </a:lnTo>
                <a:lnTo>
                  <a:pt x="134683" y="38481"/>
                </a:lnTo>
                <a:lnTo>
                  <a:pt x="137691" y="45720"/>
                </a:lnTo>
                <a:lnTo>
                  <a:pt x="140208" y="53340"/>
                </a:lnTo>
                <a:lnTo>
                  <a:pt x="141886" y="60960"/>
                </a:lnTo>
                <a:close/>
              </a:path>
              <a:path w="143509" h="151130">
                <a:moveTo>
                  <a:pt x="131000" y="121920"/>
                </a:moveTo>
                <a:lnTo>
                  <a:pt x="82296" y="121920"/>
                </a:lnTo>
                <a:lnTo>
                  <a:pt x="89916" y="120396"/>
                </a:lnTo>
                <a:lnTo>
                  <a:pt x="94488" y="115824"/>
                </a:lnTo>
                <a:lnTo>
                  <a:pt x="100584" y="111252"/>
                </a:lnTo>
                <a:lnTo>
                  <a:pt x="103632" y="106680"/>
                </a:lnTo>
                <a:lnTo>
                  <a:pt x="105156" y="102108"/>
                </a:lnTo>
                <a:lnTo>
                  <a:pt x="140208" y="102108"/>
                </a:lnTo>
                <a:lnTo>
                  <a:pt x="135302" y="114061"/>
                </a:lnTo>
                <a:lnTo>
                  <a:pt x="131000" y="1219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443216" y="1684020"/>
            <a:ext cx="142240" cy="144780"/>
          </a:xfrm>
          <a:custGeom>
            <a:avLst/>
            <a:gdLst/>
            <a:ahLst/>
            <a:cxnLst/>
            <a:rect l="l" t="t" r="r" b="b"/>
            <a:pathLst>
              <a:path w="142240" h="144780">
                <a:moveTo>
                  <a:pt x="92964" y="144780"/>
                </a:moveTo>
                <a:lnTo>
                  <a:pt x="48768" y="144780"/>
                </a:lnTo>
                <a:lnTo>
                  <a:pt x="0" y="0"/>
                </a:lnTo>
                <a:lnTo>
                  <a:pt x="41148" y="0"/>
                </a:lnTo>
                <a:lnTo>
                  <a:pt x="71628" y="99060"/>
                </a:lnTo>
                <a:lnTo>
                  <a:pt x="108364" y="99060"/>
                </a:lnTo>
                <a:lnTo>
                  <a:pt x="92964" y="144780"/>
                </a:lnTo>
                <a:close/>
              </a:path>
              <a:path w="142240" h="144780">
                <a:moveTo>
                  <a:pt x="108364" y="99060"/>
                </a:moveTo>
                <a:lnTo>
                  <a:pt x="71628" y="99060"/>
                </a:lnTo>
                <a:lnTo>
                  <a:pt x="102108" y="0"/>
                </a:lnTo>
                <a:lnTo>
                  <a:pt x="141732" y="0"/>
                </a:lnTo>
                <a:lnTo>
                  <a:pt x="108364" y="990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603235" y="1630679"/>
            <a:ext cx="40005" cy="32384"/>
          </a:xfrm>
          <a:custGeom>
            <a:avLst/>
            <a:gdLst/>
            <a:ahLst/>
            <a:cxnLst/>
            <a:rect l="l" t="t" r="r" b="b"/>
            <a:pathLst>
              <a:path w="40004" h="32385">
                <a:moveTo>
                  <a:pt x="39624" y="32004"/>
                </a:moveTo>
                <a:lnTo>
                  <a:pt x="0" y="32004"/>
                </a:lnTo>
                <a:lnTo>
                  <a:pt x="0" y="0"/>
                </a:lnTo>
                <a:lnTo>
                  <a:pt x="39624" y="0"/>
                </a:lnTo>
                <a:lnTo>
                  <a:pt x="39624" y="320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623047" y="1684020"/>
            <a:ext cx="0" cy="144780"/>
          </a:xfrm>
          <a:custGeom>
            <a:avLst/>
            <a:gdLst/>
            <a:ahLst/>
            <a:cxnLst/>
            <a:rect l="l" t="t" r="r" b="b"/>
            <a:pathLst>
              <a:path h="144780">
                <a:moveTo>
                  <a:pt x="0" y="0"/>
                </a:moveTo>
                <a:lnTo>
                  <a:pt x="0" y="144780"/>
                </a:lnTo>
              </a:path>
            </a:pathLst>
          </a:custGeom>
          <a:ln w="39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667243" y="1641348"/>
            <a:ext cx="246888" cy="190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933944" y="1630679"/>
            <a:ext cx="40005" cy="32384"/>
          </a:xfrm>
          <a:custGeom>
            <a:avLst/>
            <a:gdLst/>
            <a:ahLst/>
            <a:cxnLst/>
            <a:rect l="l" t="t" r="r" b="b"/>
            <a:pathLst>
              <a:path w="40004" h="32385">
                <a:moveTo>
                  <a:pt x="39624" y="32004"/>
                </a:moveTo>
                <a:lnTo>
                  <a:pt x="0" y="32004"/>
                </a:lnTo>
                <a:lnTo>
                  <a:pt x="0" y="0"/>
                </a:lnTo>
                <a:lnTo>
                  <a:pt x="39624" y="0"/>
                </a:lnTo>
                <a:lnTo>
                  <a:pt x="39624" y="320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953756" y="1684020"/>
            <a:ext cx="0" cy="144780"/>
          </a:xfrm>
          <a:custGeom>
            <a:avLst/>
            <a:gdLst/>
            <a:ahLst/>
            <a:cxnLst/>
            <a:rect l="l" t="t" r="r" b="b"/>
            <a:pathLst>
              <a:path h="144780">
                <a:moveTo>
                  <a:pt x="0" y="0"/>
                </a:moveTo>
                <a:lnTo>
                  <a:pt x="0" y="144780"/>
                </a:lnTo>
              </a:path>
            </a:pathLst>
          </a:custGeom>
          <a:ln w="39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999476" y="1680972"/>
            <a:ext cx="149352" cy="1508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174735" y="1680972"/>
            <a:ext cx="135636" cy="14782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333232" y="1680972"/>
            <a:ext cx="134112" cy="1508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474707" y="1528572"/>
            <a:ext cx="1001268" cy="39166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510784" y="2240280"/>
            <a:ext cx="131064" cy="2011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658100" y="2350008"/>
            <a:ext cx="82550" cy="24765"/>
          </a:xfrm>
          <a:custGeom>
            <a:avLst/>
            <a:gdLst/>
            <a:ahLst/>
            <a:cxnLst/>
            <a:rect l="l" t="t" r="r" b="b"/>
            <a:pathLst>
              <a:path w="82550" h="24764">
                <a:moveTo>
                  <a:pt x="0" y="0"/>
                </a:moveTo>
                <a:lnTo>
                  <a:pt x="82296" y="0"/>
                </a:lnTo>
                <a:lnTo>
                  <a:pt x="82296" y="24383"/>
                </a:lnTo>
                <a:lnTo>
                  <a:pt x="0" y="2438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761731" y="2240279"/>
            <a:ext cx="137160" cy="1981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840468" y="2240279"/>
            <a:ext cx="76200" cy="19811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983765" y="2240280"/>
            <a:ext cx="134069" cy="20116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522976" y="2849879"/>
            <a:ext cx="74676" cy="19811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658100" y="2959608"/>
            <a:ext cx="82550" cy="22860"/>
          </a:xfrm>
          <a:custGeom>
            <a:avLst/>
            <a:gdLst/>
            <a:ahLst/>
            <a:cxnLst/>
            <a:rect l="l" t="t" r="r" b="b"/>
            <a:pathLst>
              <a:path w="82550" h="22860">
                <a:moveTo>
                  <a:pt x="0" y="0"/>
                </a:moveTo>
                <a:lnTo>
                  <a:pt x="82296" y="0"/>
                </a:lnTo>
                <a:lnTo>
                  <a:pt x="82296" y="22859"/>
                </a:lnTo>
                <a:lnTo>
                  <a:pt x="0" y="2285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761732" y="2849880"/>
            <a:ext cx="135636" cy="20116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902951" y="2849879"/>
            <a:ext cx="134112" cy="20116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506211" y="3447288"/>
            <a:ext cx="131064" cy="19812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658100" y="3555492"/>
            <a:ext cx="82550" cy="24765"/>
          </a:xfrm>
          <a:custGeom>
            <a:avLst/>
            <a:gdLst/>
            <a:ahLst/>
            <a:cxnLst/>
            <a:rect l="l" t="t" r="r" b="b"/>
            <a:pathLst>
              <a:path w="82550" h="24764">
                <a:moveTo>
                  <a:pt x="0" y="0"/>
                </a:moveTo>
                <a:lnTo>
                  <a:pt x="82296" y="0"/>
                </a:lnTo>
                <a:lnTo>
                  <a:pt x="82296" y="24383"/>
                </a:lnTo>
                <a:lnTo>
                  <a:pt x="0" y="2438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760207" y="3447288"/>
            <a:ext cx="132588" cy="19812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901428" y="3447288"/>
            <a:ext cx="135636" cy="19812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06212" y="4056888"/>
            <a:ext cx="135636" cy="20116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658100" y="4165092"/>
            <a:ext cx="82550" cy="24765"/>
          </a:xfrm>
          <a:custGeom>
            <a:avLst/>
            <a:gdLst/>
            <a:ahLst/>
            <a:cxnLst/>
            <a:rect l="l" t="t" r="r" b="b"/>
            <a:pathLst>
              <a:path w="82550" h="24764">
                <a:moveTo>
                  <a:pt x="0" y="0"/>
                </a:moveTo>
                <a:lnTo>
                  <a:pt x="82296" y="0"/>
                </a:lnTo>
                <a:lnTo>
                  <a:pt x="82296" y="24383"/>
                </a:lnTo>
                <a:lnTo>
                  <a:pt x="0" y="2438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776971" y="4056888"/>
            <a:ext cx="76200" cy="19811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916668" y="4056888"/>
            <a:ext cx="76200" cy="19811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506211" y="4666488"/>
            <a:ext cx="137160" cy="19812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708392" y="4666488"/>
            <a:ext cx="131064" cy="20116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906000" y="4666488"/>
            <a:ext cx="131064" cy="20116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507735" y="5265419"/>
            <a:ext cx="132588" cy="19811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719060" y="5262372"/>
            <a:ext cx="76200" cy="19811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916668" y="5262372"/>
            <a:ext cx="76200" cy="198119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507735" y="5875019"/>
            <a:ext cx="132588" cy="19811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719060" y="5871972"/>
            <a:ext cx="76200" cy="19811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916668" y="5871972"/>
            <a:ext cx="76200" cy="198119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509344" y="6469379"/>
            <a:ext cx="134027" cy="201168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702295" y="6469379"/>
            <a:ext cx="132588" cy="19812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901428" y="6469379"/>
            <a:ext cx="135636" cy="19812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512308" y="7082028"/>
            <a:ext cx="128016" cy="19507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703819" y="7078979"/>
            <a:ext cx="135636" cy="201168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902951" y="7078980"/>
            <a:ext cx="134112" cy="201168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512308" y="7665719"/>
            <a:ext cx="128016" cy="195072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703819" y="7662671"/>
            <a:ext cx="135636" cy="201168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902951" y="7662671"/>
            <a:ext cx="134112" cy="201168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430011" y="8285988"/>
            <a:ext cx="137160" cy="198120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590032" y="8285988"/>
            <a:ext cx="131064" cy="201168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708392" y="8285988"/>
            <a:ext cx="131064" cy="20116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826752" y="8289035"/>
            <a:ext cx="132588" cy="198119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980675" y="8285988"/>
            <a:ext cx="135636" cy="198120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677406" y="2019300"/>
            <a:ext cx="0" cy="6014085"/>
          </a:xfrm>
          <a:custGeom>
            <a:avLst/>
            <a:gdLst/>
            <a:ahLst/>
            <a:cxnLst/>
            <a:rect l="l" t="t" r="r" b="b"/>
            <a:pathLst>
              <a:path h="6014084">
                <a:moveTo>
                  <a:pt x="0" y="0"/>
                </a:moveTo>
                <a:lnTo>
                  <a:pt x="0" y="6013704"/>
                </a:lnTo>
              </a:path>
            </a:pathLst>
          </a:custGeom>
          <a:ln w="13716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871204" y="2019300"/>
            <a:ext cx="0" cy="6014085"/>
          </a:xfrm>
          <a:custGeom>
            <a:avLst/>
            <a:gdLst/>
            <a:ahLst/>
            <a:cxnLst/>
            <a:rect l="l" t="t" r="r" b="b"/>
            <a:pathLst>
              <a:path h="6014084">
                <a:moveTo>
                  <a:pt x="0" y="0"/>
                </a:moveTo>
                <a:lnTo>
                  <a:pt x="0" y="6013704"/>
                </a:lnTo>
              </a:path>
            </a:pathLst>
          </a:custGeom>
          <a:ln w="15239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8" name="object 78"/>
          <p:cNvGraphicFramePr>
            <a:graphicFrameLocks noGrp="1"/>
          </p:cNvGraphicFramePr>
          <p:nvPr/>
        </p:nvGraphicFramePr>
        <p:xfrm>
          <a:off x="4443984" y="8031480"/>
          <a:ext cx="6582409" cy="6035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3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45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35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7724">
                      <a:solidFill>
                        <a:srgbClr val="5D5D5D"/>
                      </a:solidFill>
                      <a:prstDash val="solid"/>
                    </a:lnL>
                    <a:lnR w="77723">
                      <a:solidFill>
                        <a:srgbClr val="5D5D5D"/>
                      </a:solidFill>
                      <a:prstDash val="solid"/>
                    </a:lnR>
                    <a:lnT w="77723">
                      <a:solidFill>
                        <a:srgbClr val="5D5D5D"/>
                      </a:solidFill>
                      <a:prstDash val="solid"/>
                    </a:lnT>
                    <a:lnB w="77723">
                      <a:solidFill>
                        <a:srgbClr val="5D5D5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7723">
                      <a:solidFill>
                        <a:srgbClr val="5D5D5D"/>
                      </a:solidFill>
                      <a:prstDash val="solid"/>
                    </a:lnL>
                    <a:lnR w="77723">
                      <a:solidFill>
                        <a:srgbClr val="5D5D5D"/>
                      </a:solidFill>
                      <a:prstDash val="solid"/>
                    </a:lnR>
                    <a:lnT w="77723">
                      <a:solidFill>
                        <a:srgbClr val="5D5D5D"/>
                      </a:solidFill>
                      <a:prstDash val="solid"/>
                    </a:lnT>
                    <a:lnB w="77723">
                      <a:solidFill>
                        <a:srgbClr val="5D5D5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7723">
                      <a:solidFill>
                        <a:srgbClr val="5D5D5D"/>
                      </a:solidFill>
                      <a:prstDash val="solid"/>
                    </a:lnL>
                    <a:lnR w="77724">
                      <a:solidFill>
                        <a:srgbClr val="5D5D5D"/>
                      </a:solidFill>
                      <a:prstDash val="solid"/>
                    </a:lnR>
                    <a:lnT w="77723">
                      <a:solidFill>
                        <a:srgbClr val="5D5D5D"/>
                      </a:solidFill>
                      <a:prstDash val="solid"/>
                    </a:lnT>
                    <a:lnB w="77723">
                      <a:solidFill>
                        <a:srgbClr val="5D5D5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9" name="object 79"/>
          <p:cNvSpPr/>
          <p:nvPr/>
        </p:nvSpPr>
        <p:spPr>
          <a:xfrm>
            <a:off x="1799844" y="4594859"/>
            <a:ext cx="233172" cy="217931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063495" y="4651248"/>
            <a:ext cx="329184" cy="166116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479548" y="4651248"/>
            <a:ext cx="320039" cy="166116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850642" y="4594860"/>
            <a:ext cx="0" cy="219710"/>
          </a:xfrm>
          <a:custGeom>
            <a:avLst/>
            <a:gdLst/>
            <a:ahLst/>
            <a:cxnLst/>
            <a:rect l="l" t="t" r="r" b="b"/>
            <a:pathLst>
              <a:path h="219710">
                <a:moveTo>
                  <a:pt x="0" y="0"/>
                </a:moveTo>
                <a:lnTo>
                  <a:pt x="0" y="219456"/>
                </a:lnTo>
              </a:path>
            </a:pathLst>
          </a:custGeom>
          <a:ln w="441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906268" y="4655820"/>
            <a:ext cx="147828" cy="161543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080003" y="4651248"/>
            <a:ext cx="156043" cy="166116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345179" y="4767833"/>
            <a:ext cx="154305" cy="0"/>
          </a:xfrm>
          <a:custGeom>
            <a:avLst/>
            <a:gdLst/>
            <a:ahLst/>
            <a:cxnLst/>
            <a:rect l="l" t="t" r="r" b="b"/>
            <a:pathLst>
              <a:path w="154304">
                <a:moveTo>
                  <a:pt x="0" y="0"/>
                </a:moveTo>
                <a:lnTo>
                  <a:pt x="153924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345179" y="4703826"/>
            <a:ext cx="154305" cy="0"/>
          </a:xfrm>
          <a:custGeom>
            <a:avLst/>
            <a:gdLst/>
            <a:ahLst/>
            <a:cxnLst/>
            <a:rect l="l" t="t" r="r" b="b"/>
            <a:pathLst>
              <a:path w="154304">
                <a:moveTo>
                  <a:pt x="0" y="0"/>
                </a:moveTo>
                <a:lnTo>
                  <a:pt x="153924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608832" y="4599432"/>
            <a:ext cx="146304" cy="213360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043928" y="649223"/>
            <a:ext cx="306705" cy="353695"/>
          </a:xfrm>
          <a:custGeom>
            <a:avLst/>
            <a:gdLst/>
            <a:ahLst/>
            <a:cxnLst/>
            <a:rect l="l" t="t" r="r" b="b"/>
            <a:pathLst>
              <a:path w="306704" h="353694">
                <a:moveTo>
                  <a:pt x="77724" y="353568"/>
                </a:moveTo>
                <a:lnTo>
                  <a:pt x="0" y="353568"/>
                </a:lnTo>
                <a:lnTo>
                  <a:pt x="0" y="0"/>
                </a:lnTo>
                <a:lnTo>
                  <a:pt x="192024" y="0"/>
                </a:lnTo>
                <a:lnTo>
                  <a:pt x="203406" y="547"/>
                </a:lnTo>
                <a:lnTo>
                  <a:pt x="243792" y="12239"/>
                </a:lnTo>
                <a:lnTo>
                  <a:pt x="274534" y="36075"/>
                </a:lnTo>
                <a:lnTo>
                  <a:pt x="288554" y="60959"/>
                </a:lnTo>
                <a:lnTo>
                  <a:pt x="77724" y="60959"/>
                </a:lnTo>
                <a:lnTo>
                  <a:pt x="77724" y="160019"/>
                </a:lnTo>
                <a:lnTo>
                  <a:pt x="276837" y="160019"/>
                </a:lnTo>
                <a:lnTo>
                  <a:pt x="274843" y="162996"/>
                </a:lnTo>
                <a:lnTo>
                  <a:pt x="265176" y="172021"/>
                </a:lnTo>
                <a:lnTo>
                  <a:pt x="253222" y="179617"/>
                </a:lnTo>
                <a:lnTo>
                  <a:pt x="239268" y="185927"/>
                </a:lnTo>
                <a:lnTo>
                  <a:pt x="239268" y="187451"/>
                </a:lnTo>
                <a:lnTo>
                  <a:pt x="274320" y="211835"/>
                </a:lnTo>
                <a:lnTo>
                  <a:pt x="276148" y="214883"/>
                </a:lnTo>
                <a:lnTo>
                  <a:pt x="77724" y="214883"/>
                </a:lnTo>
                <a:lnTo>
                  <a:pt x="77724" y="353568"/>
                </a:lnTo>
                <a:close/>
              </a:path>
              <a:path w="306704" h="353694">
                <a:moveTo>
                  <a:pt x="276837" y="160019"/>
                </a:moveTo>
                <a:lnTo>
                  <a:pt x="164592" y="160019"/>
                </a:lnTo>
                <a:lnTo>
                  <a:pt x="176569" y="159424"/>
                </a:lnTo>
                <a:lnTo>
                  <a:pt x="187261" y="157543"/>
                </a:lnTo>
                <a:lnTo>
                  <a:pt x="217074" y="122348"/>
                </a:lnTo>
                <a:lnTo>
                  <a:pt x="217932" y="109727"/>
                </a:lnTo>
                <a:lnTo>
                  <a:pt x="217074" y="98012"/>
                </a:lnTo>
                <a:lnTo>
                  <a:pt x="187261" y="64198"/>
                </a:lnTo>
                <a:lnTo>
                  <a:pt x="164592" y="60959"/>
                </a:lnTo>
                <a:lnTo>
                  <a:pt x="288554" y="60959"/>
                </a:lnTo>
                <a:lnTo>
                  <a:pt x="291155" y="68603"/>
                </a:lnTo>
                <a:lnTo>
                  <a:pt x="293560" y="77914"/>
                </a:lnTo>
                <a:lnTo>
                  <a:pt x="295108" y="87510"/>
                </a:lnTo>
                <a:lnTo>
                  <a:pt x="295656" y="97535"/>
                </a:lnTo>
                <a:lnTo>
                  <a:pt x="294798" y="112966"/>
                </a:lnTo>
                <a:lnTo>
                  <a:pt x="292227" y="127253"/>
                </a:lnTo>
                <a:lnTo>
                  <a:pt x="287940" y="140398"/>
                </a:lnTo>
                <a:lnTo>
                  <a:pt x="281940" y="152399"/>
                </a:lnTo>
                <a:lnTo>
                  <a:pt x="276837" y="160019"/>
                </a:lnTo>
                <a:close/>
              </a:path>
              <a:path w="306704" h="353694">
                <a:moveTo>
                  <a:pt x="306324" y="353568"/>
                </a:moveTo>
                <a:lnTo>
                  <a:pt x="228600" y="353568"/>
                </a:lnTo>
                <a:lnTo>
                  <a:pt x="225694" y="345019"/>
                </a:lnTo>
                <a:lnTo>
                  <a:pt x="223647" y="335470"/>
                </a:lnTo>
                <a:lnTo>
                  <a:pt x="222170" y="325064"/>
                </a:lnTo>
                <a:lnTo>
                  <a:pt x="220980" y="313943"/>
                </a:lnTo>
                <a:lnTo>
                  <a:pt x="218694" y="291274"/>
                </a:lnTo>
                <a:lnTo>
                  <a:pt x="217551" y="280296"/>
                </a:lnTo>
                <a:lnTo>
                  <a:pt x="205692" y="235457"/>
                </a:lnTo>
                <a:lnTo>
                  <a:pt x="170711" y="215741"/>
                </a:lnTo>
                <a:lnTo>
                  <a:pt x="156972" y="214883"/>
                </a:lnTo>
                <a:lnTo>
                  <a:pt x="276148" y="214883"/>
                </a:lnTo>
                <a:lnTo>
                  <a:pt x="290131" y="257365"/>
                </a:lnTo>
                <a:lnTo>
                  <a:pt x="291084" y="269747"/>
                </a:lnTo>
                <a:lnTo>
                  <a:pt x="291084" y="275843"/>
                </a:lnTo>
                <a:lnTo>
                  <a:pt x="292608" y="281939"/>
                </a:lnTo>
                <a:lnTo>
                  <a:pt x="292608" y="304799"/>
                </a:lnTo>
                <a:lnTo>
                  <a:pt x="294132" y="313943"/>
                </a:lnTo>
                <a:lnTo>
                  <a:pt x="294132" y="321563"/>
                </a:lnTo>
                <a:lnTo>
                  <a:pt x="295656" y="329184"/>
                </a:lnTo>
                <a:lnTo>
                  <a:pt x="297180" y="335280"/>
                </a:lnTo>
                <a:lnTo>
                  <a:pt x="300228" y="342900"/>
                </a:lnTo>
                <a:lnTo>
                  <a:pt x="301752" y="348996"/>
                </a:lnTo>
                <a:lnTo>
                  <a:pt x="306324" y="353568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383857" y="740663"/>
            <a:ext cx="250190" cy="269875"/>
          </a:xfrm>
          <a:custGeom>
            <a:avLst/>
            <a:gdLst/>
            <a:ahLst/>
            <a:cxnLst/>
            <a:rect l="l" t="t" r="r" b="b"/>
            <a:pathLst>
              <a:path w="250190" h="269875">
                <a:moveTo>
                  <a:pt x="77647" y="85344"/>
                </a:moveTo>
                <a:lnTo>
                  <a:pt x="7543" y="85344"/>
                </a:lnTo>
                <a:lnTo>
                  <a:pt x="9233" y="73342"/>
                </a:lnTo>
                <a:lnTo>
                  <a:pt x="25759" y="36504"/>
                </a:lnTo>
                <a:lnTo>
                  <a:pt x="48691" y="18288"/>
                </a:lnTo>
                <a:lnTo>
                  <a:pt x="56977" y="13144"/>
                </a:lnTo>
                <a:lnTo>
                  <a:pt x="96435" y="2571"/>
                </a:lnTo>
                <a:lnTo>
                  <a:pt x="127939" y="0"/>
                </a:lnTo>
                <a:lnTo>
                  <a:pt x="137988" y="47"/>
                </a:lnTo>
                <a:lnTo>
                  <a:pt x="147751" y="381"/>
                </a:lnTo>
                <a:lnTo>
                  <a:pt x="157514" y="1285"/>
                </a:lnTo>
                <a:lnTo>
                  <a:pt x="167563" y="3048"/>
                </a:lnTo>
                <a:lnTo>
                  <a:pt x="177350" y="4500"/>
                </a:lnTo>
                <a:lnTo>
                  <a:pt x="218807" y="22669"/>
                </a:lnTo>
                <a:lnTo>
                  <a:pt x="236723" y="47244"/>
                </a:lnTo>
                <a:lnTo>
                  <a:pt x="124891" y="47244"/>
                </a:lnTo>
                <a:lnTo>
                  <a:pt x="115151" y="47791"/>
                </a:lnTo>
                <a:lnTo>
                  <a:pt x="82219" y="67246"/>
                </a:lnTo>
                <a:lnTo>
                  <a:pt x="79361" y="75652"/>
                </a:lnTo>
                <a:lnTo>
                  <a:pt x="77647" y="85344"/>
                </a:lnTo>
                <a:close/>
              </a:path>
              <a:path w="250190" h="269875">
                <a:moveTo>
                  <a:pt x="86791" y="269748"/>
                </a:moveTo>
                <a:lnTo>
                  <a:pt x="45547" y="262604"/>
                </a:lnTo>
                <a:lnTo>
                  <a:pt x="14210" y="239839"/>
                </a:lnTo>
                <a:lnTo>
                  <a:pt x="447" y="202644"/>
                </a:lnTo>
                <a:lnTo>
                  <a:pt x="0" y="192024"/>
                </a:lnTo>
                <a:lnTo>
                  <a:pt x="470" y="182689"/>
                </a:lnTo>
                <a:lnTo>
                  <a:pt x="16306" y="144399"/>
                </a:lnTo>
                <a:lnTo>
                  <a:pt x="54787" y="121920"/>
                </a:lnTo>
                <a:lnTo>
                  <a:pt x="78790" y="116347"/>
                </a:lnTo>
                <a:lnTo>
                  <a:pt x="86791" y="114300"/>
                </a:lnTo>
                <a:lnTo>
                  <a:pt x="94768" y="113395"/>
                </a:lnTo>
                <a:lnTo>
                  <a:pt x="110151" y="112156"/>
                </a:lnTo>
                <a:lnTo>
                  <a:pt x="117271" y="111252"/>
                </a:lnTo>
                <a:lnTo>
                  <a:pt x="159943" y="102108"/>
                </a:lnTo>
                <a:lnTo>
                  <a:pt x="164515" y="97536"/>
                </a:lnTo>
                <a:lnTo>
                  <a:pt x="169087" y="94488"/>
                </a:lnTo>
                <a:lnTo>
                  <a:pt x="170611" y="88392"/>
                </a:lnTo>
                <a:lnTo>
                  <a:pt x="170611" y="73152"/>
                </a:lnTo>
                <a:lnTo>
                  <a:pt x="169087" y="67056"/>
                </a:lnTo>
                <a:lnTo>
                  <a:pt x="166039" y="64008"/>
                </a:lnTo>
                <a:lnTo>
                  <a:pt x="164515" y="59436"/>
                </a:lnTo>
                <a:lnTo>
                  <a:pt x="161467" y="54864"/>
                </a:lnTo>
                <a:lnTo>
                  <a:pt x="156895" y="53340"/>
                </a:lnTo>
                <a:lnTo>
                  <a:pt x="152323" y="50292"/>
                </a:lnTo>
                <a:lnTo>
                  <a:pt x="147751" y="48768"/>
                </a:lnTo>
                <a:lnTo>
                  <a:pt x="141655" y="47244"/>
                </a:lnTo>
                <a:lnTo>
                  <a:pt x="236723" y="47244"/>
                </a:lnTo>
                <a:lnTo>
                  <a:pt x="238238" y="51244"/>
                </a:lnTo>
                <a:lnTo>
                  <a:pt x="240119" y="61412"/>
                </a:lnTo>
                <a:lnTo>
                  <a:pt x="240715" y="73152"/>
                </a:lnTo>
                <a:lnTo>
                  <a:pt x="240715" y="137160"/>
                </a:lnTo>
                <a:lnTo>
                  <a:pt x="170611" y="137160"/>
                </a:lnTo>
                <a:lnTo>
                  <a:pt x="167563" y="140208"/>
                </a:lnTo>
                <a:lnTo>
                  <a:pt x="162991" y="141732"/>
                </a:lnTo>
                <a:lnTo>
                  <a:pt x="159943" y="143256"/>
                </a:lnTo>
                <a:lnTo>
                  <a:pt x="155371" y="144780"/>
                </a:lnTo>
                <a:lnTo>
                  <a:pt x="149275" y="146304"/>
                </a:lnTo>
                <a:lnTo>
                  <a:pt x="144703" y="147828"/>
                </a:lnTo>
                <a:lnTo>
                  <a:pt x="140131" y="147828"/>
                </a:lnTo>
                <a:lnTo>
                  <a:pt x="134035" y="149352"/>
                </a:lnTo>
                <a:lnTo>
                  <a:pt x="129463" y="149352"/>
                </a:lnTo>
                <a:lnTo>
                  <a:pt x="123367" y="150876"/>
                </a:lnTo>
                <a:lnTo>
                  <a:pt x="117271" y="150876"/>
                </a:lnTo>
                <a:lnTo>
                  <a:pt x="111175" y="152400"/>
                </a:lnTo>
                <a:lnTo>
                  <a:pt x="106603" y="153924"/>
                </a:lnTo>
                <a:lnTo>
                  <a:pt x="102031" y="153924"/>
                </a:lnTo>
                <a:lnTo>
                  <a:pt x="95935" y="155448"/>
                </a:lnTo>
                <a:lnTo>
                  <a:pt x="91363" y="158496"/>
                </a:lnTo>
                <a:lnTo>
                  <a:pt x="86791" y="160020"/>
                </a:lnTo>
                <a:lnTo>
                  <a:pt x="70027" y="196596"/>
                </a:lnTo>
                <a:lnTo>
                  <a:pt x="73075" y="205740"/>
                </a:lnTo>
                <a:lnTo>
                  <a:pt x="97459" y="220980"/>
                </a:lnTo>
                <a:lnTo>
                  <a:pt x="102031" y="222504"/>
                </a:lnTo>
                <a:lnTo>
                  <a:pt x="240894" y="222504"/>
                </a:lnTo>
                <a:lnTo>
                  <a:pt x="240905" y="223075"/>
                </a:lnTo>
                <a:lnTo>
                  <a:pt x="241358" y="231243"/>
                </a:lnTo>
                <a:lnTo>
                  <a:pt x="242071" y="237744"/>
                </a:lnTo>
                <a:lnTo>
                  <a:pt x="173659" y="237744"/>
                </a:lnTo>
                <a:lnTo>
                  <a:pt x="164467" y="246054"/>
                </a:lnTo>
                <a:lnTo>
                  <a:pt x="122581" y="265247"/>
                </a:lnTo>
                <a:lnTo>
                  <a:pt x="99102" y="269200"/>
                </a:lnTo>
                <a:lnTo>
                  <a:pt x="86791" y="269748"/>
                </a:lnTo>
                <a:close/>
              </a:path>
              <a:path w="250190" h="269875">
                <a:moveTo>
                  <a:pt x="240894" y="222504"/>
                </a:moveTo>
                <a:lnTo>
                  <a:pt x="112699" y="222504"/>
                </a:lnTo>
                <a:lnTo>
                  <a:pt x="123295" y="221956"/>
                </a:lnTo>
                <a:lnTo>
                  <a:pt x="132320" y="220408"/>
                </a:lnTo>
                <a:lnTo>
                  <a:pt x="166039" y="192024"/>
                </a:lnTo>
                <a:lnTo>
                  <a:pt x="170611" y="172212"/>
                </a:lnTo>
                <a:lnTo>
                  <a:pt x="170611" y="137160"/>
                </a:lnTo>
                <a:lnTo>
                  <a:pt x="240715" y="137160"/>
                </a:lnTo>
                <a:lnTo>
                  <a:pt x="240838" y="219694"/>
                </a:lnTo>
                <a:lnTo>
                  <a:pt x="240894" y="222504"/>
                </a:lnTo>
                <a:close/>
              </a:path>
              <a:path w="250190" h="269875">
                <a:moveTo>
                  <a:pt x="249859" y="262127"/>
                </a:moveTo>
                <a:lnTo>
                  <a:pt x="178231" y="262127"/>
                </a:lnTo>
                <a:lnTo>
                  <a:pt x="176707" y="259080"/>
                </a:lnTo>
                <a:lnTo>
                  <a:pt x="175183" y="254508"/>
                </a:lnTo>
                <a:lnTo>
                  <a:pt x="175183" y="249936"/>
                </a:lnTo>
                <a:lnTo>
                  <a:pt x="173659" y="246887"/>
                </a:lnTo>
                <a:lnTo>
                  <a:pt x="173659" y="237744"/>
                </a:lnTo>
                <a:lnTo>
                  <a:pt x="242071" y="237744"/>
                </a:lnTo>
                <a:lnTo>
                  <a:pt x="242239" y="239268"/>
                </a:lnTo>
                <a:lnTo>
                  <a:pt x="243763" y="249936"/>
                </a:lnTo>
                <a:lnTo>
                  <a:pt x="246811" y="257556"/>
                </a:lnTo>
                <a:lnTo>
                  <a:pt x="249859" y="262127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677911" y="740663"/>
            <a:ext cx="241300" cy="262255"/>
          </a:xfrm>
          <a:custGeom>
            <a:avLst/>
            <a:gdLst/>
            <a:ahLst/>
            <a:cxnLst/>
            <a:rect l="l" t="t" r="r" b="b"/>
            <a:pathLst>
              <a:path w="241300" h="262255">
                <a:moveTo>
                  <a:pt x="230387" y="42672"/>
                </a:moveTo>
                <a:lnTo>
                  <a:pt x="68580" y="42672"/>
                </a:lnTo>
                <a:lnTo>
                  <a:pt x="75985" y="32099"/>
                </a:lnTo>
                <a:lnTo>
                  <a:pt x="114180" y="6429"/>
                </a:lnTo>
                <a:lnTo>
                  <a:pt x="147828" y="0"/>
                </a:lnTo>
                <a:lnTo>
                  <a:pt x="160972" y="547"/>
                </a:lnTo>
                <a:lnTo>
                  <a:pt x="202144" y="12239"/>
                </a:lnTo>
                <a:lnTo>
                  <a:pt x="230387" y="42672"/>
                </a:lnTo>
                <a:close/>
              </a:path>
              <a:path w="241300" h="262255">
                <a:moveTo>
                  <a:pt x="70104" y="262127"/>
                </a:moveTo>
                <a:lnTo>
                  <a:pt x="0" y="262127"/>
                </a:lnTo>
                <a:lnTo>
                  <a:pt x="0" y="7620"/>
                </a:lnTo>
                <a:lnTo>
                  <a:pt x="67056" y="7620"/>
                </a:lnTo>
                <a:lnTo>
                  <a:pt x="67056" y="42672"/>
                </a:lnTo>
                <a:lnTo>
                  <a:pt x="230387" y="42672"/>
                </a:lnTo>
                <a:lnTo>
                  <a:pt x="231076" y="44005"/>
                </a:lnTo>
                <a:lnTo>
                  <a:pt x="234291" y="52744"/>
                </a:lnTo>
                <a:lnTo>
                  <a:pt x="234710" y="54864"/>
                </a:lnTo>
                <a:lnTo>
                  <a:pt x="124968" y="54864"/>
                </a:lnTo>
                <a:lnTo>
                  <a:pt x="111894" y="56007"/>
                </a:lnTo>
                <a:lnTo>
                  <a:pt x="77819" y="82581"/>
                </a:lnTo>
                <a:lnTo>
                  <a:pt x="70104" y="128016"/>
                </a:lnTo>
                <a:lnTo>
                  <a:pt x="70104" y="262127"/>
                </a:lnTo>
                <a:close/>
              </a:path>
              <a:path w="241300" h="262255">
                <a:moveTo>
                  <a:pt x="240792" y="262127"/>
                </a:moveTo>
                <a:lnTo>
                  <a:pt x="170688" y="262127"/>
                </a:lnTo>
                <a:lnTo>
                  <a:pt x="170688" y="118872"/>
                </a:lnTo>
                <a:lnTo>
                  <a:pt x="170116" y="103774"/>
                </a:lnTo>
                <a:lnTo>
                  <a:pt x="154971" y="64508"/>
                </a:lnTo>
                <a:lnTo>
                  <a:pt x="124968" y="54864"/>
                </a:lnTo>
                <a:lnTo>
                  <a:pt x="234710" y="54864"/>
                </a:lnTo>
                <a:lnTo>
                  <a:pt x="240506" y="93987"/>
                </a:lnTo>
                <a:lnTo>
                  <a:pt x="240756" y="103774"/>
                </a:lnTo>
                <a:lnTo>
                  <a:pt x="240792" y="262127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964514" y="739139"/>
            <a:ext cx="254635" cy="360045"/>
          </a:xfrm>
          <a:custGeom>
            <a:avLst/>
            <a:gdLst/>
            <a:ahLst/>
            <a:cxnLst/>
            <a:rect l="l" t="t" r="r" b="b"/>
            <a:pathLst>
              <a:path w="254634" h="360044">
                <a:moveTo>
                  <a:pt x="109637" y="256031"/>
                </a:moveTo>
                <a:lnTo>
                  <a:pt x="70204" y="250888"/>
                </a:lnTo>
                <a:lnTo>
                  <a:pt x="32985" y="226528"/>
                </a:lnTo>
                <a:lnTo>
                  <a:pt x="9744" y="188785"/>
                </a:lnTo>
                <a:lnTo>
                  <a:pt x="219" y="140565"/>
                </a:lnTo>
                <a:lnTo>
                  <a:pt x="0" y="124610"/>
                </a:lnTo>
                <a:lnTo>
                  <a:pt x="242" y="115466"/>
                </a:lnTo>
                <a:lnTo>
                  <a:pt x="11268" y="68127"/>
                </a:lnTo>
                <a:lnTo>
                  <a:pt x="34747" y="31027"/>
                </a:lnTo>
                <a:lnTo>
                  <a:pt x="72990" y="6429"/>
                </a:lnTo>
                <a:lnTo>
                  <a:pt x="109637" y="0"/>
                </a:lnTo>
                <a:lnTo>
                  <a:pt x="121900" y="595"/>
                </a:lnTo>
                <a:lnTo>
                  <a:pt x="162691" y="16073"/>
                </a:lnTo>
                <a:lnTo>
                  <a:pt x="185837" y="41147"/>
                </a:lnTo>
                <a:lnTo>
                  <a:pt x="254417" y="41147"/>
                </a:lnTo>
                <a:lnTo>
                  <a:pt x="254417" y="53339"/>
                </a:lnTo>
                <a:lnTo>
                  <a:pt x="117257" y="53339"/>
                </a:lnTo>
                <a:lnTo>
                  <a:pt x="108113" y="56387"/>
                </a:lnTo>
                <a:lnTo>
                  <a:pt x="102017" y="59435"/>
                </a:lnTo>
                <a:lnTo>
                  <a:pt x="94397" y="64007"/>
                </a:lnTo>
                <a:lnTo>
                  <a:pt x="88301" y="68579"/>
                </a:lnTo>
                <a:lnTo>
                  <a:pt x="83729" y="76199"/>
                </a:lnTo>
                <a:lnTo>
                  <a:pt x="79157" y="82295"/>
                </a:lnTo>
                <a:lnTo>
                  <a:pt x="70275" y="119633"/>
                </a:lnTo>
                <a:lnTo>
                  <a:pt x="70071" y="128015"/>
                </a:lnTo>
                <a:lnTo>
                  <a:pt x="70275" y="133349"/>
                </a:lnTo>
                <a:lnTo>
                  <a:pt x="79062" y="172569"/>
                </a:lnTo>
                <a:lnTo>
                  <a:pt x="111542" y="201358"/>
                </a:lnTo>
                <a:lnTo>
                  <a:pt x="254417" y="202691"/>
                </a:lnTo>
                <a:lnTo>
                  <a:pt x="254417" y="216407"/>
                </a:lnTo>
                <a:lnTo>
                  <a:pt x="185837" y="216407"/>
                </a:lnTo>
                <a:lnTo>
                  <a:pt x="179551" y="226099"/>
                </a:lnTo>
                <a:lnTo>
                  <a:pt x="172121" y="234505"/>
                </a:lnTo>
                <a:lnTo>
                  <a:pt x="131735" y="253745"/>
                </a:lnTo>
                <a:lnTo>
                  <a:pt x="120829" y="255460"/>
                </a:lnTo>
                <a:lnTo>
                  <a:pt x="109637" y="256031"/>
                </a:lnTo>
                <a:close/>
              </a:path>
              <a:path w="254634" h="360044">
                <a:moveTo>
                  <a:pt x="254417" y="41147"/>
                </a:moveTo>
                <a:lnTo>
                  <a:pt x="187361" y="41147"/>
                </a:lnTo>
                <a:lnTo>
                  <a:pt x="187361" y="7619"/>
                </a:lnTo>
                <a:lnTo>
                  <a:pt x="254417" y="7619"/>
                </a:lnTo>
                <a:lnTo>
                  <a:pt x="254417" y="41147"/>
                </a:lnTo>
                <a:close/>
              </a:path>
              <a:path w="254634" h="360044">
                <a:moveTo>
                  <a:pt x="254417" y="202691"/>
                </a:moveTo>
                <a:lnTo>
                  <a:pt x="126401" y="202691"/>
                </a:lnTo>
                <a:lnTo>
                  <a:pt x="134116" y="202382"/>
                </a:lnTo>
                <a:lnTo>
                  <a:pt x="141260" y="201358"/>
                </a:lnTo>
                <a:lnTo>
                  <a:pt x="147832" y="199477"/>
                </a:lnTo>
                <a:lnTo>
                  <a:pt x="153833" y="196595"/>
                </a:lnTo>
                <a:lnTo>
                  <a:pt x="161453" y="193547"/>
                </a:lnTo>
                <a:lnTo>
                  <a:pt x="167549" y="187451"/>
                </a:lnTo>
                <a:lnTo>
                  <a:pt x="176693" y="175259"/>
                </a:lnTo>
                <a:lnTo>
                  <a:pt x="181265" y="167639"/>
                </a:lnTo>
                <a:lnTo>
                  <a:pt x="182789" y="158495"/>
                </a:lnTo>
                <a:lnTo>
                  <a:pt x="184789" y="152519"/>
                </a:lnTo>
                <a:lnTo>
                  <a:pt x="186218" y="146113"/>
                </a:lnTo>
                <a:lnTo>
                  <a:pt x="187075" y="139422"/>
                </a:lnTo>
                <a:lnTo>
                  <a:pt x="187361" y="132587"/>
                </a:lnTo>
                <a:lnTo>
                  <a:pt x="187099" y="124610"/>
                </a:lnTo>
                <a:lnTo>
                  <a:pt x="177026" y="83462"/>
                </a:lnTo>
                <a:lnTo>
                  <a:pt x="155357" y="60959"/>
                </a:lnTo>
                <a:lnTo>
                  <a:pt x="149332" y="57840"/>
                </a:lnTo>
                <a:lnTo>
                  <a:pt x="142594" y="55435"/>
                </a:lnTo>
                <a:lnTo>
                  <a:pt x="134997" y="53887"/>
                </a:lnTo>
                <a:lnTo>
                  <a:pt x="126401" y="53339"/>
                </a:lnTo>
                <a:lnTo>
                  <a:pt x="254417" y="53339"/>
                </a:lnTo>
                <a:lnTo>
                  <a:pt x="254417" y="202691"/>
                </a:lnTo>
                <a:close/>
              </a:path>
              <a:path w="254634" h="360044">
                <a:moveTo>
                  <a:pt x="236782" y="312419"/>
                </a:moveTo>
                <a:lnTo>
                  <a:pt x="130973" y="312419"/>
                </a:lnTo>
                <a:lnTo>
                  <a:pt x="144713" y="311300"/>
                </a:lnTo>
                <a:lnTo>
                  <a:pt x="156310" y="308038"/>
                </a:lnTo>
                <a:lnTo>
                  <a:pt x="183932" y="275081"/>
                </a:lnTo>
                <a:lnTo>
                  <a:pt x="187361" y="216407"/>
                </a:lnTo>
                <a:lnTo>
                  <a:pt x="254417" y="216407"/>
                </a:lnTo>
                <a:lnTo>
                  <a:pt x="254101" y="255460"/>
                </a:lnTo>
                <a:lnTo>
                  <a:pt x="242987" y="301561"/>
                </a:lnTo>
                <a:lnTo>
                  <a:pt x="237827" y="310895"/>
                </a:lnTo>
                <a:lnTo>
                  <a:pt x="236782" y="312419"/>
                </a:lnTo>
                <a:close/>
              </a:path>
              <a:path w="254634" h="360044">
                <a:moveTo>
                  <a:pt x="121829" y="359664"/>
                </a:moveTo>
                <a:lnTo>
                  <a:pt x="83729" y="355091"/>
                </a:lnTo>
                <a:lnTo>
                  <a:pt x="47153" y="341376"/>
                </a:lnTo>
                <a:lnTo>
                  <a:pt x="16125" y="307157"/>
                </a:lnTo>
                <a:lnTo>
                  <a:pt x="9053" y="277367"/>
                </a:lnTo>
                <a:lnTo>
                  <a:pt x="77633" y="277367"/>
                </a:lnTo>
                <a:lnTo>
                  <a:pt x="81372" y="286797"/>
                </a:lnTo>
                <a:lnTo>
                  <a:pt x="85825" y="294512"/>
                </a:lnTo>
                <a:lnTo>
                  <a:pt x="121877" y="312086"/>
                </a:lnTo>
                <a:lnTo>
                  <a:pt x="130973" y="312419"/>
                </a:lnTo>
                <a:lnTo>
                  <a:pt x="236782" y="312419"/>
                </a:lnTo>
                <a:lnTo>
                  <a:pt x="231557" y="320040"/>
                </a:lnTo>
                <a:lnTo>
                  <a:pt x="191933" y="348996"/>
                </a:lnTo>
                <a:lnTo>
                  <a:pt x="142427" y="359068"/>
                </a:lnTo>
                <a:lnTo>
                  <a:pt x="121829" y="359664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263128" y="739140"/>
            <a:ext cx="255270" cy="269875"/>
          </a:xfrm>
          <a:custGeom>
            <a:avLst/>
            <a:gdLst/>
            <a:ahLst/>
            <a:cxnLst/>
            <a:rect l="l" t="t" r="r" b="b"/>
            <a:pathLst>
              <a:path w="255270" h="269875">
                <a:moveTo>
                  <a:pt x="129540" y="269748"/>
                </a:moveTo>
                <a:lnTo>
                  <a:pt x="87534" y="264604"/>
                </a:lnTo>
                <a:lnTo>
                  <a:pt x="42957" y="241744"/>
                </a:lnTo>
                <a:lnTo>
                  <a:pt x="12739" y="202525"/>
                </a:lnTo>
                <a:lnTo>
                  <a:pt x="1524" y="164211"/>
                </a:lnTo>
                <a:lnTo>
                  <a:pt x="0" y="135636"/>
                </a:lnTo>
                <a:lnTo>
                  <a:pt x="571" y="121943"/>
                </a:lnTo>
                <a:lnTo>
                  <a:pt x="9144" y="82296"/>
                </a:lnTo>
                <a:lnTo>
                  <a:pt x="35052" y="39624"/>
                </a:lnTo>
                <a:lnTo>
                  <a:pt x="76200" y="10668"/>
                </a:lnTo>
                <a:lnTo>
                  <a:pt x="115204" y="809"/>
                </a:lnTo>
                <a:lnTo>
                  <a:pt x="129540" y="0"/>
                </a:lnTo>
                <a:lnTo>
                  <a:pt x="145232" y="857"/>
                </a:lnTo>
                <a:lnTo>
                  <a:pt x="187452" y="13716"/>
                </a:lnTo>
                <a:lnTo>
                  <a:pt x="218527" y="37290"/>
                </a:lnTo>
                <a:lnTo>
                  <a:pt x="231122" y="53340"/>
                </a:lnTo>
                <a:lnTo>
                  <a:pt x="128016" y="53340"/>
                </a:lnTo>
                <a:lnTo>
                  <a:pt x="119419" y="53863"/>
                </a:lnTo>
                <a:lnTo>
                  <a:pt x="82296" y="73152"/>
                </a:lnTo>
                <a:lnTo>
                  <a:pt x="73152" y="91440"/>
                </a:lnTo>
                <a:lnTo>
                  <a:pt x="70104" y="97536"/>
                </a:lnTo>
                <a:lnTo>
                  <a:pt x="70104" y="108204"/>
                </a:lnTo>
                <a:lnTo>
                  <a:pt x="251729" y="108204"/>
                </a:lnTo>
                <a:lnTo>
                  <a:pt x="252150" y="109751"/>
                </a:lnTo>
                <a:lnTo>
                  <a:pt x="254317" y="123634"/>
                </a:lnTo>
                <a:lnTo>
                  <a:pt x="255055" y="137802"/>
                </a:lnTo>
                <a:lnTo>
                  <a:pt x="254508" y="152400"/>
                </a:lnTo>
                <a:lnTo>
                  <a:pt x="70104" y="152400"/>
                </a:lnTo>
                <a:lnTo>
                  <a:pt x="71223" y="168402"/>
                </a:lnTo>
                <a:lnTo>
                  <a:pt x="95726" y="209573"/>
                </a:lnTo>
                <a:lnTo>
                  <a:pt x="132588" y="217932"/>
                </a:lnTo>
                <a:lnTo>
                  <a:pt x="234038" y="217932"/>
                </a:lnTo>
                <a:lnTo>
                  <a:pt x="230505" y="224028"/>
                </a:lnTo>
                <a:lnTo>
                  <a:pt x="187618" y="258818"/>
                </a:lnTo>
                <a:lnTo>
                  <a:pt x="150423" y="268581"/>
                </a:lnTo>
                <a:lnTo>
                  <a:pt x="129540" y="269748"/>
                </a:lnTo>
                <a:close/>
              </a:path>
              <a:path w="255270" h="269875">
                <a:moveTo>
                  <a:pt x="251729" y="108204"/>
                </a:moveTo>
                <a:lnTo>
                  <a:pt x="184404" y="108204"/>
                </a:lnTo>
                <a:lnTo>
                  <a:pt x="180903" y="96226"/>
                </a:lnTo>
                <a:lnTo>
                  <a:pt x="176974" y="85534"/>
                </a:lnTo>
                <a:lnTo>
                  <a:pt x="150495" y="56959"/>
                </a:lnTo>
                <a:lnTo>
                  <a:pt x="128016" y="53340"/>
                </a:lnTo>
                <a:lnTo>
                  <a:pt x="231122" y="53340"/>
                </a:lnTo>
                <a:lnTo>
                  <a:pt x="234267" y="58078"/>
                </a:lnTo>
                <a:lnTo>
                  <a:pt x="240030" y="69913"/>
                </a:lnTo>
                <a:lnTo>
                  <a:pt x="244649" y="82605"/>
                </a:lnTo>
                <a:lnTo>
                  <a:pt x="248470" y="96226"/>
                </a:lnTo>
                <a:lnTo>
                  <a:pt x="251729" y="108204"/>
                </a:lnTo>
                <a:close/>
              </a:path>
              <a:path w="255270" h="269875">
                <a:moveTo>
                  <a:pt x="234038" y="217932"/>
                </a:moveTo>
                <a:lnTo>
                  <a:pt x="132588" y="217932"/>
                </a:lnTo>
                <a:lnTo>
                  <a:pt x="142589" y="217336"/>
                </a:lnTo>
                <a:lnTo>
                  <a:pt x="152019" y="215455"/>
                </a:lnTo>
                <a:lnTo>
                  <a:pt x="185451" y="190976"/>
                </a:lnTo>
                <a:lnTo>
                  <a:pt x="187452" y="184404"/>
                </a:lnTo>
                <a:lnTo>
                  <a:pt x="249936" y="184404"/>
                </a:lnTo>
                <a:lnTo>
                  <a:pt x="241077" y="205787"/>
                </a:lnTo>
                <a:lnTo>
                  <a:pt x="234038" y="217932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1746991" y="4861560"/>
            <a:ext cx="227329" cy="346075"/>
          </a:xfrm>
          <a:custGeom>
            <a:avLst/>
            <a:gdLst/>
            <a:ahLst/>
            <a:cxnLst/>
            <a:rect l="l" t="t" r="r" b="b"/>
            <a:pathLst>
              <a:path w="227329" h="346075">
                <a:moveTo>
                  <a:pt x="92963" y="345948"/>
                </a:moveTo>
                <a:lnTo>
                  <a:pt x="45719" y="345948"/>
                </a:lnTo>
                <a:lnTo>
                  <a:pt x="47434" y="323349"/>
                </a:lnTo>
                <a:lnTo>
                  <a:pt x="54292" y="279296"/>
                </a:lnTo>
                <a:lnTo>
                  <a:pt x="65698" y="237005"/>
                </a:lnTo>
                <a:lnTo>
                  <a:pt x="81081" y="196476"/>
                </a:lnTo>
                <a:lnTo>
                  <a:pt x="99369" y="157638"/>
                </a:lnTo>
                <a:lnTo>
                  <a:pt x="120562" y="121062"/>
                </a:lnTo>
                <a:lnTo>
                  <a:pt x="132587" y="103632"/>
                </a:lnTo>
                <a:lnTo>
                  <a:pt x="144541" y="85915"/>
                </a:lnTo>
                <a:lnTo>
                  <a:pt x="157352" y="69342"/>
                </a:lnTo>
                <a:lnTo>
                  <a:pt x="170735" y="53911"/>
                </a:lnTo>
                <a:lnTo>
                  <a:pt x="184403" y="39624"/>
                </a:lnTo>
                <a:lnTo>
                  <a:pt x="0" y="39624"/>
                </a:lnTo>
                <a:lnTo>
                  <a:pt x="0" y="0"/>
                </a:lnTo>
                <a:lnTo>
                  <a:pt x="227075" y="0"/>
                </a:lnTo>
                <a:lnTo>
                  <a:pt x="227075" y="35052"/>
                </a:lnTo>
                <a:lnTo>
                  <a:pt x="213645" y="49315"/>
                </a:lnTo>
                <a:lnTo>
                  <a:pt x="200786" y="64579"/>
                </a:lnTo>
                <a:lnTo>
                  <a:pt x="176783" y="97536"/>
                </a:lnTo>
                <a:lnTo>
                  <a:pt x="155066" y="135255"/>
                </a:lnTo>
                <a:lnTo>
                  <a:pt x="135635" y="175260"/>
                </a:lnTo>
                <a:lnTo>
                  <a:pt x="119443" y="217360"/>
                </a:lnTo>
                <a:lnTo>
                  <a:pt x="106679" y="260604"/>
                </a:lnTo>
                <a:lnTo>
                  <a:pt x="97535" y="303847"/>
                </a:lnTo>
                <a:lnTo>
                  <a:pt x="94678" y="325112"/>
                </a:lnTo>
                <a:lnTo>
                  <a:pt x="92963" y="3459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2021311" y="5069586"/>
            <a:ext cx="144780" cy="0"/>
          </a:xfrm>
          <a:custGeom>
            <a:avLst/>
            <a:gdLst/>
            <a:ahLst/>
            <a:cxnLst/>
            <a:rect l="l" t="t" r="r" b="b"/>
            <a:pathLst>
              <a:path w="144779">
                <a:moveTo>
                  <a:pt x="0" y="0"/>
                </a:moveTo>
                <a:lnTo>
                  <a:pt x="144780" y="0"/>
                </a:lnTo>
              </a:path>
            </a:pathLst>
          </a:custGeom>
          <a:ln w="411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2211811" y="4856988"/>
            <a:ext cx="233679" cy="356870"/>
          </a:xfrm>
          <a:custGeom>
            <a:avLst/>
            <a:gdLst/>
            <a:ahLst/>
            <a:cxnLst/>
            <a:rect l="l" t="t" r="r" b="b"/>
            <a:pathLst>
              <a:path w="233679" h="356870">
                <a:moveTo>
                  <a:pt x="115824" y="356616"/>
                </a:moveTo>
                <a:lnTo>
                  <a:pt x="70104" y="348996"/>
                </a:lnTo>
                <a:lnTo>
                  <a:pt x="36576" y="327660"/>
                </a:lnTo>
                <a:lnTo>
                  <a:pt x="13263" y="287655"/>
                </a:lnTo>
                <a:lnTo>
                  <a:pt x="6096" y="259080"/>
                </a:lnTo>
                <a:lnTo>
                  <a:pt x="4071" y="248793"/>
                </a:lnTo>
                <a:lnTo>
                  <a:pt x="2476" y="238506"/>
                </a:lnTo>
                <a:lnTo>
                  <a:pt x="1166" y="228219"/>
                </a:lnTo>
                <a:lnTo>
                  <a:pt x="0" y="217932"/>
                </a:lnTo>
                <a:lnTo>
                  <a:pt x="0" y="138684"/>
                </a:lnTo>
                <a:lnTo>
                  <a:pt x="1166" y="128397"/>
                </a:lnTo>
                <a:lnTo>
                  <a:pt x="2476" y="118110"/>
                </a:lnTo>
                <a:lnTo>
                  <a:pt x="4071" y="107823"/>
                </a:lnTo>
                <a:lnTo>
                  <a:pt x="6096" y="97536"/>
                </a:lnTo>
                <a:lnTo>
                  <a:pt x="7762" y="87510"/>
                </a:lnTo>
                <a:lnTo>
                  <a:pt x="20716" y="51458"/>
                </a:lnTo>
                <a:lnTo>
                  <a:pt x="51625" y="16573"/>
                </a:lnTo>
                <a:lnTo>
                  <a:pt x="90678" y="1524"/>
                </a:lnTo>
                <a:lnTo>
                  <a:pt x="115824" y="0"/>
                </a:lnTo>
                <a:lnTo>
                  <a:pt x="128992" y="333"/>
                </a:lnTo>
                <a:lnTo>
                  <a:pt x="172140" y="11596"/>
                </a:lnTo>
                <a:lnTo>
                  <a:pt x="201382" y="36075"/>
                </a:lnTo>
                <a:lnTo>
                  <a:pt x="201734" y="36576"/>
                </a:lnTo>
                <a:lnTo>
                  <a:pt x="115824" y="36576"/>
                </a:lnTo>
                <a:lnTo>
                  <a:pt x="107203" y="36885"/>
                </a:lnTo>
                <a:lnTo>
                  <a:pt x="70127" y="55530"/>
                </a:lnTo>
                <a:lnTo>
                  <a:pt x="51315" y="94630"/>
                </a:lnTo>
                <a:lnTo>
                  <a:pt x="45148" y="133350"/>
                </a:lnTo>
                <a:lnTo>
                  <a:pt x="44209" y="148947"/>
                </a:lnTo>
                <a:lnTo>
                  <a:pt x="44219" y="187999"/>
                </a:lnTo>
                <a:lnTo>
                  <a:pt x="44386" y="198691"/>
                </a:lnTo>
                <a:lnTo>
                  <a:pt x="44838" y="210240"/>
                </a:lnTo>
                <a:lnTo>
                  <a:pt x="45720" y="222504"/>
                </a:lnTo>
                <a:lnTo>
                  <a:pt x="46267" y="234148"/>
                </a:lnTo>
                <a:lnTo>
                  <a:pt x="57102" y="278225"/>
                </a:lnTo>
                <a:lnTo>
                  <a:pt x="82605" y="311038"/>
                </a:lnTo>
                <a:lnTo>
                  <a:pt x="115824" y="320040"/>
                </a:lnTo>
                <a:lnTo>
                  <a:pt x="201734" y="320040"/>
                </a:lnTo>
                <a:lnTo>
                  <a:pt x="201382" y="320540"/>
                </a:lnTo>
                <a:lnTo>
                  <a:pt x="163068" y="348996"/>
                </a:lnTo>
                <a:lnTo>
                  <a:pt x="129206" y="356068"/>
                </a:lnTo>
                <a:lnTo>
                  <a:pt x="115824" y="356616"/>
                </a:lnTo>
                <a:close/>
              </a:path>
              <a:path w="233679" h="356870">
                <a:moveTo>
                  <a:pt x="201734" y="320040"/>
                </a:moveTo>
                <a:lnTo>
                  <a:pt x="115824" y="320040"/>
                </a:lnTo>
                <a:lnTo>
                  <a:pt x="128706" y="318944"/>
                </a:lnTo>
                <a:lnTo>
                  <a:pt x="140017" y="315849"/>
                </a:lnTo>
                <a:lnTo>
                  <a:pt x="170878" y="287655"/>
                </a:lnTo>
                <a:lnTo>
                  <a:pt x="184785" y="245935"/>
                </a:lnTo>
                <a:lnTo>
                  <a:pt x="188785" y="198691"/>
                </a:lnTo>
                <a:lnTo>
                  <a:pt x="188962" y="148947"/>
                </a:lnTo>
                <a:lnTo>
                  <a:pt x="188714" y="141351"/>
                </a:lnTo>
                <a:lnTo>
                  <a:pt x="183451" y="102108"/>
                </a:lnTo>
                <a:lnTo>
                  <a:pt x="167640" y="60960"/>
                </a:lnTo>
                <a:lnTo>
                  <a:pt x="132778" y="37909"/>
                </a:lnTo>
                <a:lnTo>
                  <a:pt x="115824" y="36576"/>
                </a:lnTo>
                <a:lnTo>
                  <a:pt x="201734" y="36576"/>
                </a:lnTo>
                <a:lnTo>
                  <a:pt x="222123" y="77914"/>
                </a:lnTo>
                <a:lnTo>
                  <a:pt x="230505" y="118110"/>
                </a:lnTo>
                <a:lnTo>
                  <a:pt x="231648" y="138684"/>
                </a:lnTo>
                <a:lnTo>
                  <a:pt x="232529" y="148947"/>
                </a:lnTo>
                <a:lnTo>
                  <a:pt x="232981" y="159067"/>
                </a:lnTo>
                <a:lnTo>
                  <a:pt x="233148" y="168902"/>
                </a:lnTo>
                <a:lnTo>
                  <a:pt x="233143" y="187999"/>
                </a:lnTo>
                <a:lnTo>
                  <a:pt x="232981" y="197548"/>
                </a:lnTo>
                <a:lnTo>
                  <a:pt x="232529" y="207668"/>
                </a:lnTo>
                <a:lnTo>
                  <a:pt x="231648" y="217932"/>
                </a:lnTo>
                <a:lnTo>
                  <a:pt x="231362" y="228219"/>
                </a:lnTo>
                <a:lnTo>
                  <a:pt x="224742" y="269105"/>
                </a:lnTo>
                <a:lnTo>
                  <a:pt x="211145" y="305157"/>
                </a:lnTo>
                <a:lnTo>
                  <a:pt x="206692" y="312991"/>
                </a:lnTo>
                <a:lnTo>
                  <a:pt x="201734" y="3200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2626339" y="5132832"/>
            <a:ext cx="250190" cy="0"/>
          </a:xfrm>
          <a:custGeom>
            <a:avLst/>
            <a:gdLst/>
            <a:ahLst/>
            <a:cxnLst/>
            <a:rect l="l" t="t" r="r" b="b"/>
            <a:pathLst>
              <a:path w="250190">
                <a:moveTo>
                  <a:pt x="0" y="0"/>
                </a:moveTo>
                <a:lnTo>
                  <a:pt x="249936" y="0"/>
                </a:lnTo>
              </a:path>
            </a:pathLst>
          </a:custGeom>
          <a:ln w="335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2626339" y="5032247"/>
            <a:ext cx="250190" cy="0"/>
          </a:xfrm>
          <a:custGeom>
            <a:avLst/>
            <a:gdLst/>
            <a:ahLst/>
            <a:cxnLst/>
            <a:rect l="l" t="t" r="r" b="b"/>
            <a:pathLst>
              <a:path w="250190">
                <a:moveTo>
                  <a:pt x="0" y="0"/>
                </a:moveTo>
                <a:lnTo>
                  <a:pt x="249936" y="0"/>
                </a:lnTo>
              </a:path>
            </a:pathLst>
          </a:custGeom>
          <a:ln w="335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3057632" y="4860035"/>
            <a:ext cx="236220" cy="347980"/>
          </a:xfrm>
          <a:custGeom>
            <a:avLst/>
            <a:gdLst/>
            <a:ahLst/>
            <a:cxnLst/>
            <a:rect l="l" t="t" r="r" b="b"/>
            <a:pathLst>
              <a:path w="236219" h="347979">
                <a:moveTo>
                  <a:pt x="121920" y="347472"/>
                </a:moveTo>
                <a:lnTo>
                  <a:pt x="47244" y="347472"/>
                </a:lnTo>
                <a:lnTo>
                  <a:pt x="52101" y="308895"/>
                </a:lnTo>
                <a:lnTo>
                  <a:pt x="59817" y="270891"/>
                </a:lnTo>
                <a:lnTo>
                  <a:pt x="70389" y="233457"/>
                </a:lnTo>
                <a:lnTo>
                  <a:pt x="83820" y="196596"/>
                </a:lnTo>
                <a:lnTo>
                  <a:pt x="100060" y="161758"/>
                </a:lnTo>
                <a:lnTo>
                  <a:pt x="118872" y="128206"/>
                </a:lnTo>
                <a:lnTo>
                  <a:pt x="139969" y="96083"/>
                </a:lnTo>
                <a:lnTo>
                  <a:pt x="163068" y="65532"/>
                </a:lnTo>
                <a:lnTo>
                  <a:pt x="0" y="65532"/>
                </a:lnTo>
                <a:lnTo>
                  <a:pt x="0" y="0"/>
                </a:lnTo>
                <a:lnTo>
                  <a:pt x="236220" y="0"/>
                </a:lnTo>
                <a:lnTo>
                  <a:pt x="236220" y="59436"/>
                </a:lnTo>
                <a:lnTo>
                  <a:pt x="222813" y="72580"/>
                </a:lnTo>
                <a:lnTo>
                  <a:pt x="210121" y="86868"/>
                </a:lnTo>
                <a:lnTo>
                  <a:pt x="187452" y="118872"/>
                </a:lnTo>
                <a:lnTo>
                  <a:pt x="168211" y="154305"/>
                </a:lnTo>
                <a:lnTo>
                  <a:pt x="152400" y="192024"/>
                </a:lnTo>
                <a:lnTo>
                  <a:pt x="140017" y="232219"/>
                </a:lnTo>
                <a:lnTo>
                  <a:pt x="131064" y="271272"/>
                </a:lnTo>
                <a:lnTo>
                  <a:pt x="124206" y="310515"/>
                </a:lnTo>
                <a:lnTo>
                  <a:pt x="122491" y="329136"/>
                </a:lnTo>
                <a:lnTo>
                  <a:pt x="121920" y="3474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837944" y="5256276"/>
            <a:ext cx="233172" cy="217931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110739" y="5256276"/>
            <a:ext cx="43180" cy="35560"/>
          </a:xfrm>
          <a:custGeom>
            <a:avLst/>
            <a:gdLst/>
            <a:ahLst/>
            <a:cxnLst/>
            <a:rect l="l" t="t" r="r" b="b"/>
            <a:pathLst>
              <a:path w="43180" h="35560">
                <a:moveTo>
                  <a:pt x="42672" y="35052"/>
                </a:moveTo>
                <a:lnTo>
                  <a:pt x="0" y="35052"/>
                </a:lnTo>
                <a:lnTo>
                  <a:pt x="0" y="0"/>
                </a:lnTo>
                <a:lnTo>
                  <a:pt x="42672" y="0"/>
                </a:lnTo>
                <a:lnTo>
                  <a:pt x="42672" y="35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132076" y="5315712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496"/>
                </a:lnTo>
              </a:path>
            </a:pathLst>
          </a:custGeom>
          <a:ln w="42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188464" y="5312664"/>
            <a:ext cx="147828" cy="161543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438400" y="5311140"/>
            <a:ext cx="320039" cy="166116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809494" y="5254752"/>
            <a:ext cx="0" cy="219710"/>
          </a:xfrm>
          <a:custGeom>
            <a:avLst/>
            <a:gdLst/>
            <a:ahLst/>
            <a:cxnLst/>
            <a:rect l="l" t="t" r="r" b="b"/>
            <a:pathLst>
              <a:path h="219710">
                <a:moveTo>
                  <a:pt x="0" y="0"/>
                </a:moveTo>
                <a:lnTo>
                  <a:pt x="0" y="219455"/>
                </a:lnTo>
              </a:path>
            </a:pathLst>
          </a:custGeom>
          <a:ln w="441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865120" y="5317235"/>
            <a:ext cx="147828" cy="161544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038856" y="5312663"/>
            <a:ext cx="156043" cy="166116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304032" y="5429250"/>
            <a:ext cx="154305" cy="0"/>
          </a:xfrm>
          <a:custGeom>
            <a:avLst/>
            <a:gdLst/>
            <a:ahLst/>
            <a:cxnLst/>
            <a:rect l="l" t="t" r="r" b="b"/>
            <a:pathLst>
              <a:path w="154304">
                <a:moveTo>
                  <a:pt x="0" y="0"/>
                </a:moveTo>
                <a:lnTo>
                  <a:pt x="153924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304032" y="5365241"/>
            <a:ext cx="154305" cy="0"/>
          </a:xfrm>
          <a:custGeom>
            <a:avLst/>
            <a:gdLst/>
            <a:ahLst/>
            <a:cxnLst/>
            <a:rect l="l" t="t" r="r" b="b"/>
            <a:pathLst>
              <a:path w="154304">
                <a:moveTo>
                  <a:pt x="0" y="0"/>
                </a:moveTo>
                <a:lnTo>
                  <a:pt x="153924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563111" y="5256276"/>
            <a:ext cx="156972" cy="222504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48984" y="1421891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10">
                <a:moveTo>
                  <a:pt x="0" y="0"/>
                </a:moveTo>
                <a:lnTo>
                  <a:pt x="2787396" y="0"/>
                </a:lnTo>
                <a:lnTo>
                  <a:pt x="2787396" y="257556"/>
                </a:lnTo>
                <a:lnTo>
                  <a:pt x="0" y="257556"/>
                </a:lnTo>
                <a:lnTo>
                  <a:pt x="0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48984" y="1933955"/>
            <a:ext cx="2787650" cy="259079"/>
          </a:xfrm>
          <a:custGeom>
            <a:avLst/>
            <a:gdLst/>
            <a:ahLst/>
            <a:cxnLst/>
            <a:rect l="l" t="t" r="r" b="b"/>
            <a:pathLst>
              <a:path w="2787650" h="259080">
                <a:moveTo>
                  <a:pt x="0" y="0"/>
                </a:moveTo>
                <a:lnTo>
                  <a:pt x="2787396" y="0"/>
                </a:lnTo>
                <a:lnTo>
                  <a:pt x="2787396" y="259080"/>
                </a:lnTo>
                <a:lnTo>
                  <a:pt x="0" y="259080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48984" y="2447544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10">
                <a:moveTo>
                  <a:pt x="0" y="0"/>
                </a:moveTo>
                <a:lnTo>
                  <a:pt x="2787396" y="0"/>
                </a:lnTo>
                <a:lnTo>
                  <a:pt x="2787396" y="257556"/>
                </a:lnTo>
                <a:lnTo>
                  <a:pt x="0" y="257556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48984" y="2961132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10">
                <a:moveTo>
                  <a:pt x="0" y="0"/>
                </a:moveTo>
                <a:lnTo>
                  <a:pt x="2787396" y="0"/>
                </a:lnTo>
                <a:lnTo>
                  <a:pt x="2787396" y="257556"/>
                </a:lnTo>
                <a:lnTo>
                  <a:pt x="0" y="257556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48984" y="3473196"/>
            <a:ext cx="2787650" cy="259079"/>
          </a:xfrm>
          <a:custGeom>
            <a:avLst/>
            <a:gdLst/>
            <a:ahLst/>
            <a:cxnLst/>
            <a:rect l="l" t="t" r="r" b="b"/>
            <a:pathLst>
              <a:path w="2787650" h="259079">
                <a:moveTo>
                  <a:pt x="0" y="0"/>
                </a:moveTo>
                <a:lnTo>
                  <a:pt x="2787396" y="0"/>
                </a:lnTo>
                <a:lnTo>
                  <a:pt x="2787396" y="259079"/>
                </a:lnTo>
                <a:lnTo>
                  <a:pt x="0" y="259079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48984" y="3986784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10">
                <a:moveTo>
                  <a:pt x="0" y="0"/>
                </a:moveTo>
                <a:lnTo>
                  <a:pt x="2787396" y="0"/>
                </a:lnTo>
                <a:lnTo>
                  <a:pt x="2787396" y="257556"/>
                </a:lnTo>
                <a:lnTo>
                  <a:pt x="0" y="257556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48984" y="4498848"/>
            <a:ext cx="2787650" cy="259079"/>
          </a:xfrm>
          <a:custGeom>
            <a:avLst/>
            <a:gdLst/>
            <a:ahLst/>
            <a:cxnLst/>
            <a:rect l="l" t="t" r="r" b="b"/>
            <a:pathLst>
              <a:path w="2787650" h="259079">
                <a:moveTo>
                  <a:pt x="0" y="0"/>
                </a:moveTo>
                <a:lnTo>
                  <a:pt x="2787396" y="0"/>
                </a:lnTo>
                <a:lnTo>
                  <a:pt x="2787396" y="259079"/>
                </a:lnTo>
                <a:lnTo>
                  <a:pt x="0" y="259079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48984" y="5012435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10">
                <a:moveTo>
                  <a:pt x="0" y="0"/>
                </a:moveTo>
                <a:lnTo>
                  <a:pt x="2787396" y="0"/>
                </a:lnTo>
                <a:lnTo>
                  <a:pt x="2787396" y="257556"/>
                </a:lnTo>
                <a:lnTo>
                  <a:pt x="0" y="257556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48984" y="5526023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10">
                <a:moveTo>
                  <a:pt x="0" y="0"/>
                </a:moveTo>
                <a:lnTo>
                  <a:pt x="2787396" y="0"/>
                </a:lnTo>
                <a:lnTo>
                  <a:pt x="2787396" y="257556"/>
                </a:lnTo>
                <a:lnTo>
                  <a:pt x="0" y="257556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48984" y="6038088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10">
                <a:moveTo>
                  <a:pt x="0" y="0"/>
                </a:moveTo>
                <a:lnTo>
                  <a:pt x="2787396" y="0"/>
                </a:lnTo>
                <a:lnTo>
                  <a:pt x="2787396" y="257556"/>
                </a:lnTo>
                <a:lnTo>
                  <a:pt x="0" y="257556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48984" y="6551676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09">
                <a:moveTo>
                  <a:pt x="0" y="0"/>
                </a:moveTo>
                <a:lnTo>
                  <a:pt x="2787396" y="0"/>
                </a:lnTo>
                <a:lnTo>
                  <a:pt x="2787396" y="257555"/>
                </a:lnTo>
                <a:lnTo>
                  <a:pt x="0" y="257555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48984" y="7063740"/>
            <a:ext cx="2787650" cy="259079"/>
          </a:xfrm>
          <a:custGeom>
            <a:avLst/>
            <a:gdLst/>
            <a:ahLst/>
            <a:cxnLst/>
            <a:rect l="l" t="t" r="r" b="b"/>
            <a:pathLst>
              <a:path w="2787650" h="259079">
                <a:moveTo>
                  <a:pt x="0" y="0"/>
                </a:moveTo>
                <a:lnTo>
                  <a:pt x="2787396" y="0"/>
                </a:lnTo>
                <a:lnTo>
                  <a:pt x="2787396" y="259080"/>
                </a:lnTo>
                <a:lnTo>
                  <a:pt x="0" y="259080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48984" y="7577328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09">
                <a:moveTo>
                  <a:pt x="0" y="0"/>
                </a:moveTo>
                <a:lnTo>
                  <a:pt x="2787396" y="0"/>
                </a:lnTo>
                <a:lnTo>
                  <a:pt x="2787396" y="257555"/>
                </a:lnTo>
                <a:lnTo>
                  <a:pt x="0" y="257555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348984" y="8090916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09">
                <a:moveTo>
                  <a:pt x="0" y="0"/>
                </a:moveTo>
                <a:lnTo>
                  <a:pt x="2787396" y="0"/>
                </a:lnTo>
                <a:lnTo>
                  <a:pt x="2787396" y="257555"/>
                </a:lnTo>
                <a:lnTo>
                  <a:pt x="0" y="257555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48984" y="8602980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09">
                <a:moveTo>
                  <a:pt x="0" y="0"/>
                </a:moveTo>
                <a:lnTo>
                  <a:pt x="2787396" y="0"/>
                </a:lnTo>
                <a:lnTo>
                  <a:pt x="2787396" y="257555"/>
                </a:lnTo>
                <a:lnTo>
                  <a:pt x="0" y="257555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348984" y="9116568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09">
                <a:moveTo>
                  <a:pt x="0" y="0"/>
                </a:moveTo>
                <a:lnTo>
                  <a:pt x="2787396" y="0"/>
                </a:lnTo>
                <a:lnTo>
                  <a:pt x="2787396" y="257555"/>
                </a:lnTo>
                <a:lnTo>
                  <a:pt x="0" y="257555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144511" y="1510283"/>
            <a:ext cx="132588" cy="143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96911" y="1548383"/>
            <a:ext cx="62865" cy="102235"/>
          </a:xfrm>
          <a:custGeom>
            <a:avLst/>
            <a:gdLst/>
            <a:ahLst/>
            <a:cxnLst/>
            <a:rect l="l" t="t" r="r" b="b"/>
            <a:pathLst>
              <a:path w="62865" h="102235">
                <a:moveTo>
                  <a:pt x="60960" y="1524"/>
                </a:moveTo>
                <a:lnTo>
                  <a:pt x="50292" y="1524"/>
                </a:lnTo>
                <a:lnTo>
                  <a:pt x="53340" y="0"/>
                </a:lnTo>
                <a:lnTo>
                  <a:pt x="59436" y="0"/>
                </a:lnTo>
                <a:lnTo>
                  <a:pt x="60960" y="1524"/>
                </a:lnTo>
                <a:close/>
              </a:path>
              <a:path w="62865" h="102235">
                <a:moveTo>
                  <a:pt x="62484" y="22860"/>
                </a:moveTo>
                <a:lnTo>
                  <a:pt x="25908" y="22860"/>
                </a:lnTo>
                <a:lnTo>
                  <a:pt x="27432" y="18288"/>
                </a:lnTo>
                <a:lnTo>
                  <a:pt x="28956" y="16764"/>
                </a:lnTo>
                <a:lnTo>
                  <a:pt x="30480" y="13716"/>
                </a:lnTo>
                <a:lnTo>
                  <a:pt x="38100" y="6096"/>
                </a:lnTo>
                <a:lnTo>
                  <a:pt x="47244" y="1524"/>
                </a:lnTo>
                <a:lnTo>
                  <a:pt x="62484" y="1524"/>
                </a:lnTo>
                <a:lnTo>
                  <a:pt x="62484" y="22860"/>
                </a:lnTo>
                <a:close/>
              </a:path>
              <a:path w="62865" h="102235">
                <a:moveTo>
                  <a:pt x="27432" y="102108"/>
                </a:moveTo>
                <a:lnTo>
                  <a:pt x="0" y="102108"/>
                </a:lnTo>
                <a:lnTo>
                  <a:pt x="0" y="4572"/>
                </a:lnTo>
                <a:lnTo>
                  <a:pt x="25908" y="4572"/>
                </a:lnTo>
                <a:lnTo>
                  <a:pt x="25908" y="22860"/>
                </a:lnTo>
                <a:lnTo>
                  <a:pt x="62484" y="22860"/>
                </a:lnTo>
                <a:lnTo>
                  <a:pt x="62484" y="25908"/>
                </a:lnTo>
                <a:lnTo>
                  <a:pt x="48768" y="25908"/>
                </a:lnTo>
                <a:lnTo>
                  <a:pt x="44196" y="27432"/>
                </a:lnTo>
                <a:lnTo>
                  <a:pt x="38100" y="30480"/>
                </a:lnTo>
                <a:lnTo>
                  <a:pt x="35052" y="33528"/>
                </a:lnTo>
                <a:lnTo>
                  <a:pt x="32004" y="35052"/>
                </a:lnTo>
                <a:lnTo>
                  <a:pt x="28956" y="41148"/>
                </a:lnTo>
                <a:lnTo>
                  <a:pt x="27432" y="45720"/>
                </a:lnTo>
                <a:lnTo>
                  <a:pt x="27432" y="102108"/>
                </a:lnTo>
                <a:close/>
              </a:path>
              <a:path w="62865" h="102235">
                <a:moveTo>
                  <a:pt x="62484" y="27432"/>
                </a:moveTo>
                <a:lnTo>
                  <a:pt x="57912" y="27432"/>
                </a:lnTo>
                <a:lnTo>
                  <a:pt x="56388" y="25908"/>
                </a:lnTo>
                <a:lnTo>
                  <a:pt x="62484" y="25908"/>
                </a:lnTo>
                <a:lnTo>
                  <a:pt x="62484" y="274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62444" y="1514856"/>
            <a:ext cx="100965" cy="139065"/>
          </a:xfrm>
          <a:custGeom>
            <a:avLst/>
            <a:gdLst/>
            <a:ahLst/>
            <a:cxnLst/>
            <a:rect l="l" t="t" r="r" b="b"/>
            <a:pathLst>
              <a:path w="100965" h="139064">
                <a:moveTo>
                  <a:pt x="100584" y="50292"/>
                </a:moveTo>
                <a:lnTo>
                  <a:pt x="73152" y="50292"/>
                </a:lnTo>
                <a:lnTo>
                  <a:pt x="73152" y="0"/>
                </a:lnTo>
                <a:lnTo>
                  <a:pt x="100584" y="0"/>
                </a:lnTo>
                <a:lnTo>
                  <a:pt x="100584" y="50292"/>
                </a:lnTo>
                <a:close/>
              </a:path>
              <a:path w="100965" h="139064">
                <a:moveTo>
                  <a:pt x="56388" y="138684"/>
                </a:moveTo>
                <a:lnTo>
                  <a:pt x="36576" y="138684"/>
                </a:lnTo>
                <a:lnTo>
                  <a:pt x="24384" y="135636"/>
                </a:lnTo>
                <a:lnTo>
                  <a:pt x="1524" y="100584"/>
                </a:lnTo>
                <a:lnTo>
                  <a:pt x="0" y="92964"/>
                </a:lnTo>
                <a:lnTo>
                  <a:pt x="0" y="80772"/>
                </a:lnTo>
                <a:lnTo>
                  <a:pt x="19812" y="42672"/>
                </a:lnTo>
                <a:lnTo>
                  <a:pt x="36576" y="35052"/>
                </a:lnTo>
                <a:lnTo>
                  <a:pt x="50292" y="35052"/>
                </a:lnTo>
                <a:lnTo>
                  <a:pt x="54864" y="36576"/>
                </a:lnTo>
                <a:lnTo>
                  <a:pt x="60960" y="39624"/>
                </a:lnTo>
                <a:lnTo>
                  <a:pt x="65532" y="41148"/>
                </a:lnTo>
                <a:lnTo>
                  <a:pt x="70104" y="45720"/>
                </a:lnTo>
                <a:lnTo>
                  <a:pt x="73152" y="50292"/>
                </a:lnTo>
                <a:lnTo>
                  <a:pt x="100584" y="50292"/>
                </a:lnTo>
                <a:lnTo>
                  <a:pt x="100584" y="54864"/>
                </a:lnTo>
                <a:lnTo>
                  <a:pt x="47244" y="54864"/>
                </a:lnTo>
                <a:lnTo>
                  <a:pt x="42672" y="56388"/>
                </a:lnTo>
                <a:lnTo>
                  <a:pt x="36576" y="59436"/>
                </a:lnTo>
                <a:lnTo>
                  <a:pt x="35052" y="62484"/>
                </a:lnTo>
                <a:lnTo>
                  <a:pt x="32004" y="65532"/>
                </a:lnTo>
                <a:lnTo>
                  <a:pt x="28956" y="71628"/>
                </a:lnTo>
                <a:lnTo>
                  <a:pt x="28956" y="74676"/>
                </a:lnTo>
                <a:lnTo>
                  <a:pt x="27432" y="79248"/>
                </a:lnTo>
                <a:lnTo>
                  <a:pt x="27432" y="94488"/>
                </a:lnTo>
                <a:lnTo>
                  <a:pt x="28956" y="99060"/>
                </a:lnTo>
                <a:lnTo>
                  <a:pt x="28956" y="102108"/>
                </a:lnTo>
                <a:lnTo>
                  <a:pt x="30480" y="106680"/>
                </a:lnTo>
                <a:lnTo>
                  <a:pt x="33528" y="109728"/>
                </a:lnTo>
                <a:lnTo>
                  <a:pt x="35052" y="112776"/>
                </a:lnTo>
                <a:lnTo>
                  <a:pt x="41148" y="115824"/>
                </a:lnTo>
                <a:lnTo>
                  <a:pt x="44196" y="118872"/>
                </a:lnTo>
                <a:lnTo>
                  <a:pt x="100584" y="118872"/>
                </a:lnTo>
                <a:lnTo>
                  <a:pt x="100584" y="123444"/>
                </a:lnTo>
                <a:lnTo>
                  <a:pt x="74676" y="123444"/>
                </a:lnTo>
                <a:lnTo>
                  <a:pt x="71628" y="129540"/>
                </a:lnTo>
                <a:lnTo>
                  <a:pt x="62484" y="135636"/>
                </a:lnTo>
                <a:lnTo>
                  <a:pt x="56388" y="138684"/>
                </a:lnTo>
                <a:close/>
              </a:path>
              <a:path w="100965" h="139064">
                <a:moveTo>
                  <a:pt x="100584" y="118872"/>
                </a:moveTo>
                <a:lnTo>
                  <a:pt x="59436" y="118872"/>
                </a:lnTo>
                <a:lnTo>
                  <a:pt x="62484" y="117348"/>
                </a:lnTo>
                <a:lnTo>
                  <a:pt x="65532" y="114300"/>
                </a:lnTo>
                <a:lnTo>
                  <a:pt x="68580" y="112776"/>
                </a:lnTo>
                <a:lnTo>
                  <a:pt x="73152" y="103632"/>
                </a:lnTo>
                <a:lnTo>
                  <a:pt x="73152" y="99060"/>
                </a:lnTo>
                <a:lnTo>
                  <a:pt x="74676" y="94488"/>
                </a:lnTo>
                <a:lnTo>
                  <a:pt x="74676" y="79248"/>
                </a:lnTo>
                <a:lnTo>
                  <a:pt x="73152" y="74676"/>
                </a:lnTo>
                <a:lnTo>
                  <a:pt x="73152" y="71628"/>
                </a:lnTo>
                <a:lnTo>
                  <a:pt x="70104" y="65532"/>
                </a:lnTo>
                <a:lnTo>
                  <a:pt x="67056" y="62484"/>
                </a:lnTo>
                <a:lnTo>
                  <a:pt x="65532" y="59436"/>
                </a:lnTo>
                <a:lnTo>
                  <a:pt x="56388" y="54864"/>
                </a:lnTo>
                <a:lnTo>
                  <a:pt x="100584" y="54864"/>
                </a:lnTo>
                <a:lnTo>
                  <a:pt x="100584" y="118872"/>
                </a:lnTo>
                <a:close/>
              </a:path>
              <a:path w="100965" h="139064">
                <a:moveTo>
                  <a:pt x="100584" y="137160"/>
                </a:moveTo>
                <a:lnTo>
                  <a:pt x="74676" y="137160"/>
                </a:lnTo>
                <a:lnTo>
                  <a:pt x="74676" y="123444"/>
                </a:lnTo>
                <a:lnTo>
                  <a:pt x="100584" y="123444"/>
                </a:lnTo>
                <a:lnTo>
                  <a:pt x="100584" y="1371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478268" y="1549908"/>
            <a:ext cx="99060" cy="104139"/>
          </a:xfrm>
          <a:custGeom>
            <a:avLst/>
            <a:gdLst/>
            <a:ahLst/>
            <a:cxnLst/>
            <a:rect l="l" t="t" r="r" b="b"/>
            <a:pathLst>
              <a:path w="99059" h="104139">
                <a:moveTo>
                  <a:pt x="51816" y="103632"/>
                </a:moveTo>
                <a:lnTo>
                  <a:pt x="36576" y="103632"/>
                </a:lnTo>
                <a:lnTo>
                  <a:pt x="18288" y="94488"/>
                </a:lnTo>
                <a:lnTo>
                  <a:pt x="9144" y="85344"/>
                </a:lnTo>
                <a:lnTo>
                  <a:pt x="6096" y="79248"/>
                </a:lnTo>
                <a:lnTo>
                  <a:pt x="4572" y="73152"/>
                </a:lnTo>
                <a:lnTo>
                  <a:pt x="1524" y="67056"/>
                </a:lnTo>
                <a:lnTo>
                  <a:pt x="0" y="59436"/>
                </a:lnTo>
                <a:lnTo>
                  <a:pt x="0" y="45720"/>
                </a:lnTo>
                <a:lnTo>
                  <a:pt x="1524" y="38100"/>
                </a:lnTo>
                <a:lnTo>
                  <a:pt x="4572" y="32004"/>
                </a:lnTo>
                <a:lnTo>
                  <a:pt x="6096" y="25908"/>
                </a:lnTo>
                <a:lnTo>
                  <a:pt x="36576" y="1524"/>
                </a:lnTo>
                <a:lnTo>
                  <a:pt x="44196" y="0"/>
                </a:lnTo>
                <a:lnTo>
                  <a:pt x="59436" y="0"/>
                </a:lnTo>
                <a:lnTo>
                  <a:pt x="67056" y="1524"/>
                </a:lnTo>
                <a:lnTo>
                  <a:pt x="73152" y="4572"/>
                </a:lnTo>
                <a:lnTo>
                  <a:pt x="79248" y="9144"/>
                </a:lnTo>
                <a:lnTo>
                  <a:pt x="83820" y="12192"/>
                </a:lnTo>
                <a:lnTo>
                  <a:pt x="89535" y="19812"/>
                </a:lnTo>
                <a:lnTo>
                  <a:pt x="45720" y="19812"/>
                </a:lnTo>
                <a:lnTo>
                  <a:pt x="36576" y="24384"/>
                </a:lnTo>
                <a:lnTo>
                  <a:pt x="30480" y="30480"/>
                </a:lnTo>
                <a:lnTo>
                  <a:pt x="30480" y="32004"/>
                </a:lnTo>
                <a:lnTo>
                  <a:pt x="28956" y="35052"/>
                </a:lnTo>
                <a:lnTo>
                  <a:pt x="28956" y="38100"/>
                </a:lnTo>
                <a:lnTo>
                  <a:pt x="27432" y="39624"/>
                </a:lnTo>
                <a:lnTo>
                  <a:pt x="27432" y="41148"/>
                </a:lnTo>
                <a:lnTo>
                  <a:pt x="98450" y="41148"/>
                </a:lnTo>
                <a:lnTo>
                  <a:pt x="99060" y="44196"/>
                </a:lnTo>
                <a:lnTo>
                  <a:pt x="99060" y="57912"/>
                </a:lnTo>
                <a:lnTo>
                  <a:pt x="27432" y="57912"/>
                </a:lnTo>
                <a:lnTo>
                  <a:pt x="28956" y="67056"/>
                </a:lnTo>
                <a:lnTo>
                  <a:pt x="30480" y="74676"/>
                </a:lnTo>
                <a:lnTo>
                  <a:pt x="35052" y="77724"/>
                </a:lnTo>
                <a:lnTo>
                  <a:pt x="38100" y="82296"/>
                </a:lnTo>
                <a:lnTo>
                  <a:pt x="44196" y="83820"/>
                </a:lnTo>
                <a:lnTo>
                  <a:pt x="90771" y="83820"/>
                </a:lnTo>
                <a:lnTo>
                  <a:pt x="89535" y="85915"/>
                </a:lnTo>
                <a:lnTo>
                  <a:pt x="59531" y="103298"/>
                </a:lnTo>
                <a:lnTo>
                  <a:pt x="51816" y="103632"/>
                </a:lnTo>
                <a:close/>
              </a:path>
              <a:path w="99059" h="104139">
                <a:moveTo>
                  <a:pt x="98450" y="41148"/>
                </a:moveTo>
                <a:lnTo>
                  <a:pt x="71628" y="41148"/>
                </a:lnTo>
                <a:lnTo>
                  <a:pt x="68580" y="28956"/>
                </a:lnTo>
                <a:lnTo>
                  <a:pt x="62484" y="22860"/>
                </a:lnTo>
                <a:lnTo>
                  <a:pt x="56388" y="19812"/>
                </a:lnTo>
                <a:lnTo>
                  <a:pt x="89535" y="19812"/>
                </a:lnTo>
                <a:lnTo>
                  <a:pt x="92964" y="24384"/>
                </a:lnTo>
                <a:lnTo>
                  <a:pt x="96012" y="30480"/>
                </a:lnTo>
                <a:lnTo>
                  <a:pt x="97536" y="36576"/>
                </a:lnTo>
                <a:lnTo>
                  <a:pt x="98450" y="41148"/>
                </a:lnTo>
                <a:close/>
              </a:path>
              <a:path w="99059" h="104139">
                <a:moveTo>
                  <a:pt x="90771" y="83820"/>
                </a:moveTo>
                <a:lnTo>
                  <a:pt x="57912" y="83820"/>
                </a:lnTo>
                <a:lnTo>
                  <a:pt x="62484" y="82296"/>
                </a:lnTo>
                <a:lnTo>
                  <a:pt x="65532" y="79248"/>
                </a:lnTo>
                <a:lnTo>
                  <a:pt x="70104" y="77724"/>
                </a:lnTo>
                <a:lnTo>
                  <a:pt x="73152" y="73152"/>
                </a:lnTo>
                <a:lnTo>
                  <a:pt x="73152" y="70104"/>
                </a:lnTo>
                <a:lnTo>
                  <a:pt x="97536" y="70104"/>
                </a:lnTo>
                <a:lnTo>
                  <a:pt x="93821" y="78652"/>
                </a:lnTo>
                <a:lnTo>
                  <a:pt x="90771" y="83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592568" y="1548383"/>
            <a:ext cx="64135" cy="102235"/>
          </a:xfrm>
          <a:custGeom>
            <a:avLst/>
            <a:gdLst/>
            <a:ahLst/>
            <a:cxnLst/>
            <a:rect l="l" t="t" r="r" b="b"/>
            <a:pathLst>
              <a:path w="64134" h="102235">
                <a:moveTo>
                  <a:pt x="62484" y="1524"/>
                </a:moveTo>
                <a:lnTo>
                  <a:pt x="51816" y="1524"/>
                </a:lnTo>
                <a:lnTo>
                  <a:pt x="54864" y="0"/>
                </a:lnTo>
                <a:lnTo>
                  <a:pt x="59436" y="0"/>
                </a:lnTo>
                <a:lnTo>
                  <a:pt x="62484" y="1524"/>
                </a:lnTo>
                <a:close/>
              </a:path>
              <a:path w="64134" h="102235">
                <a:moveTo>
                  <a:pt x="64008" y="22860"/>
                </a:moveTo>
                <a:lnTo>
                  <a:pt x="25908" y="22860"/>
                </a:lnTo>
                <a:lnTo>
                  <a:pt x="27432" y="18288"/>
                </a:lnTo>
                <a:lnTo>
                  <a:pt x="32004" y="13716"/>
                </a:lnTo>
                <a:lnTo>
                  <a:pt x="33528" y="10668"/>
                </a:lnTo>
                <a:lnTo>
                  <a:pt x="36576" y="9144"/>
                </a:lnTo>
                <a:lnTo>
                  <a:pt x="39624" y="6096"/>
                </a:lnTo>
                <a:lnTo>
                  <a:pt x="42672" y="4572"/>
                </a:lnTo>
                <a:lnTo>
                  <a:pt x="44196" y="3048"/>
                </a:lnTo>
                <a:lnTo>
                  <a:pt x="48768" y="1524"/>
                </a:lnTo>
                <a:lnTo>
                  <a:pt x="64008" y="1524"/>
                </a:lnTo>
                <a:lnTo>
                  <a:pt x="64008" y="22860"/>
                </a:lnTo>
                <a:close/>
              </a:path>
              <a:path w="64134" h="102235">
                <a:moveTo>
                  <a:pt x="27432" y="102108"/>
                </a:moveTo>
                <a:lnTo>
                  <a:pt x="0" y="102108"/>
                </a:lnTo>
                <a:lnTo>
                  <a:pt x="0" y="4572"/>
                </a:lnTo>
                <a:lnTo>
                  <a:pt x="25908" y="4572"/>
                </a:lnTo>
                <a:lnTo>
                  <a:pt x="25908" y="22860"/>
                </a:lnTo>
                <a:lnTo>
                  <a:pt x="64008" y="22860"/>
                </a:lnTo>
                <a:lnTo>
                  <a:pt x="64008" y="25908"/>
                </a:lnTo>
                <a:lnTo>
                  <a:pt x="48768" y="25908"/>
                </a:lnTo>
                <a:lnTo>
                  <a:pt x="45720" y="27432"/>
                </a:lnTo>
                <a:lnTo>
                  <a:pt x="27432" y="50292"/>
                </a:lnTo>
                <a:lnTo>
                  <a:pt x="27432" y="102108"/>
                </a:lnTo>
                <a:close/>
              </a:path>
              <a:path w="64134" h="102235">
                <a:moveTo>
                  <a:pt x="64008" y="27432"/>
                </a:moveTo>
                <a:lnTo>
                  <a:pt x="59436" y="27432"/>
                </a:lnTo>
                <a:lnTo>
                  <a:pt x="57912" y="25908"/>
                </a:lnTo>
                <a:lnTo>
                  <a:pt x="64008" y="25908"/>
                </a:lnTo>
                <a:lnTo>
                  <a:pt x="64008" y="274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658100" y="1549908"/>
            <a:ext cx="99060" cy="104139"/>
          </a:xfrm>
          <a:custGeom>
            <a:avLst/>
            <a:gdLst/>
            <a:ahLst/>
            <a:cxnLst/>
            <a:rect l="l" t="t" r="r" b="b"/>
            <a:pathLst>
              <a:path w="99059" h="104139">
                <a:moveTo>
                  <a:pt x="51816" y="103632"/>
                </a:moveTo>
                <a:lnTo>
                  <a:pt x="36576" y="103632"/>
                </a:lnTo>
                <a:lnTo>
                  <a:pt x="18288" y="94488"/>
                </a:lnTo>
                <a:lnTo>
                  <a:pt x="13716" y="89916"/>
                </a:lnTo>
                <a:lnTo>
                  <a:pt x="10668" y="85344"/>
                </a:lnTo>
                <a:lnTo>
                  <a:pt x="6096" y="79248"/>
                </a:lnTo>
                <a:lnTo>
                  <a:pt x="4572" y="73152"/>
                </a:lnTo>
                <a:lnTo>
                  <a:pt x="1524" y="67056"/>
                </a:lnTo>
                <a:lnTo>
                  <a:pt x="0" y="59436"/>
                </a:lnTo>
                <a:lnTo>
                  <a:pt x="0" y="45720"/>
                </a:lnTo>
                <a:lnTo>
                  <a:pt x="1524" y="38100"/>
                </a:lnTo>
                <a:lnTo>
                  <a:pt x="4572" y="32004"/>
                </a:lnTo>
                <a:lnTo>
                  <a:pt x="6096" y="25908"/>
                </a:lnTo>
                <a:lnTo>
                  <a:pt x="36576" y="1524"/>
                </a:lnTo>
                <a:lnTo>
                  <a:pt x="44196" y="0"/>
                </a:lnTo>
                <a:lnTo>
                  <a:pt x="59436" y="0"/>
                </a:lnTo>
                <a:lnTo>
                  <a:pt x="67056" y="1524"/>
                </a:lnTo>
                <a:lnTo>
                  <a:pt x="73152" y="4572"/>
                </a:lnTo>
                <a:lnTo>
                  <a:pt x="79248" y="9144"/>
                </a:lnTo>
                <a:lnTo>
                  <a:pt x="85344" y="12192"/>
                </a:lnTo>
                <a:lnTo>
                  <a:pt x="88392" y="18288"/>
                </a:lnTo>
                <a:lnTo>
                  <a:pt x="89535" y="19812"/>
                </a:lnTo>
                <a:lnTo>
                  <a:pt x="45720" y="19812"/>
                </a:lnTo>
                <a:lnTo>
                  <a:pt x="36576" y="24384"/>
                </a:lnTo>
                <a:lnTo>
                  <a:pt x="33528" y="27432"/>
                </a:lnTo>
                <a:lnTo>
                  <a:pt x="32004" y="30480"/>
                </a:lnTo>
                <a:lnTo>
                  <a:pt x="30480" y="32004"/>
                </a:lnTo>
                <a:lnTo>
                  <a:pt x="28956" y="35052"/>
                </a:lnTo>
                <a:lnTo>
                  <a:pt x="28956" y="39624"/>
                </a:lnTo>
                <a:lnTo>
                  <a:pt x="27432" y="41148"/>
                </a:lnTo>
                <a:lnTo>
                  <a:pt x="98450" y="41148"/>
                </a:lnTo>
                <a:lnTo>
                  <a:pt x="99060" y="44196"/>
                </a:lnTo>
                <a:lnTo>
                  <a:pt x="99060" y="57912"/>
                </a:lnTo>
                <a:lnTo>
                  <a:pt x="27432" y="57912"/>
                </a:lnTo>
                <a:lnTo>
                  <a:pt x="28956" y="67056"/>
                </a:lnTo>
                <a:lnTo>
                  <a:pt x="30480" y="74676"/>
                </a:lnTo>
                <a:lnTo>
                  <a:pt x="35052" y="77724"/>
                </a:lnTo>
                <a:lnTo>
                  <a:pt x="38100" y="82296"/>
                </a:lnTo>
                <a:lnTo>
                  <a:pt x="44196" y="83820"/>
                </a:lnTo>
                <a:lnTo>
                  <a:pt x="91240" y="83820"/>
                </a:lnTo>
                <a:lnTo>
                  <a:pt x="90106" y="85915"/>
                </a:lnTo>
                <a:lnTo>
                  <a:pt x="59531" y="103298"/>
                </a:lnTo>
                <a:lnTo>
                  <a:pt x="51816" y="103632"/>
                </a:lnTo>
                <a:close/>
              </a:path>
              <a:path w="99059" h="104139">
                <a:moveTo>
                  <a:pt x="98450" y="41148"/>
                </a:moveTo>
                <a:lnTo>
                  <a:pt x="71628" y="41148"/>
                </a:lnTo>
                <a:lnTo>
                  <a:pt x="68580" y="28956"/>
                </a:lnTo>
                <a:lnTo>
                  <a:pt x="62484" y="22860"/>
                </a:lnTo>
                <a:lnTo>
                  <a:pt x="57912" y="19812"/>
                </a:lnTo>
                <a:lnTo>
                  <a:pt x="89535" y="19812"/>
                </a:lnTo>
                <a:lnTo>
                  <a:pt x="92964" y="24384"/>
                </a:lnTo>
                <a:lnTo>
                  <a:pt x="96012" y="30480"/>
                </a:lnTo>
                <a:lnTo>
                  <a:pt x="97536" y="36576"/>
                </a:lnTo>
                <a:lnTo>
                  <a:pt x="98450" y="41148"/>
                </a:lnTo>
                <a:close/>
              </a:path>
              <a:path w="99059" h="104139">
                <a:moveTo>
                  <a:pt x="91240" y="83820"/>
                </a:moveTo>
                <a:lnTo>
                  <a:pt x="57912" y="83820"/>
                </a:lnTo>
                <a:lnTo>
                  <a:pt x="62484" y="82296"/>
                </a:lnTo>
                <a:lnTo>
                  <a:pt x="67056" y="79248"/>
                </a:lnTo>
                <a:lnTo>
                  <a:pt x="70104" y="77724"/>
                </a:lnTo>
                <a:lnTo>
                  <a:pt x="73152" y="73152"/>
                </a:lnTo>
                <a:lnTo>
                  <a:pt x="73152" y="70104"/>
                </a:lnTo>
                <a:lnTo>
                  <a:pt x="97536" y="70104"/>
                </a:lnTo>
                <a:lnTo>
                  <a:pt x="94035" y="78652"/>
                </a:lnTo>
                <a:lnTo>
                  <a:pt x="91240" y="83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67828" y="1514856"/>
            <a:ext cx="100965" cy="139065"/>
          </a:xfrm>
          <a:custGeom>
            <a:avLst/>
            <a:gdLst/>
            <a:ahLst/>
            <a:cxnLst/>
            <a:rect l="l" t="t" r="r" b="b"/>
            <a:pathLst>
              <a:path w="100965" h="139064">
                <a:moveTo>
                  <a:pt x="100584" y="50292"/>
                </a:moveTo>
                <a:lnTo>
                  <a:pt x="73152" y="50292"/>
                </a:lnTo>
                <a:lnTo>
                  <a:pt x="73152" y="0"/>
                </a:lnTo>
                <a:lnTo>
                  <a:pt x="100584" y="0"/>
                </a:lnTo>
                <a:lnTo>
                  <a:pt x="100584" y="50292"/>
                </a:lnTo>
                <a:close/>
              </a:path>
              <a:path w="100965" h="139064">
                <a:moveTo>
                  <a:pt x="57912" y="138684"/>
                </a:moveTo>
                <a:lnTo>
                  <a:pt x="38100" y="138684"/>
                </a:lnTo>
                <a:lnTo>
                  <a:pt x="30480" y="137160"/>
                </a:lnTo>
                <a:lnTo>
                  <a:pt x="1524" y="100584"/>
                </a:lnTo>
                <a:lnTo>
                  <a:pt x="0" y="92964"/>
                </a:lnTo>
                <a:lnTo>
                  <a:pt x="0" y="80772"/>
                </a:lnTo>
                <a:lnTo>
                  <a:pt x="19812" y="42672"/>
                </a:lnTo>
                <a:lnTo>
                  <a:pt x="36576" y="35052"/>
                </a:lnTo>
                <a:lnTo>
                  <a:pt x="50292" y="35052"/>
                </a:lnTo>
                <a:lnTo>
                  <a:pt x="56388" y="36576"/>
                </a:lnTo>
                <a:lnTo>
                  <a:pt x="60960" y="39624"/>
                </a:lnTo>
                <a:lnTo>
                  <a:pt x="65532" y="41148"/>
                </a:lnTo>
                <a:lnTo>
                  <a:pt x="70104" y="45720"/>
                </a:lnTo>
                <a:lnTo>
                  <a:pt x="73152" y="50292"/>
                </a:lnTo>
                <a:lnTo>
                  <a:pt x="100584" y="50292"/>
                </a:lnTo>
                <a:lnTo>
                  <a:pt x="100584" y="54864"/>
                </a:lnTo>
                <a:lnTo>
                  <a:pt x="47244" y="54864"/>
                </a:lnTo>
                <a:lnTo>
                  <a:pt x="42672" y="56388"/>
                </a:lnTo>
                <a:lnTo>
                  <a:pt x="36576" y="59436"/>
                </a:lnTo>
                <a:lnTo>
                  <a:pt x="33528" y="65532"/>
                </a:lnTo>
                <a:lnTo>
                  <a:pt x="30480" y="68580"/>
                </a:lnTo>
                <a:lnTo>
                  <a:pt x="30480" y="71628"/>
                </a:lnTo>
                <a:lnTo>
                  <a:pt x="28956" y="74676"/>
                </a:lnTo>
                <a:lnTo>
                  <a:pt x="27432" y="79248"/>
                </a:lnTo>
                <a:lnTo>
                  <a:pt x="27432" y="94488"/>
                </a:lnTo>
                <a:lnTo>
                  <a:pt x="28956" y="99060"/>
                </a:lnTo>
                <a:lnTo>
                  <a:pt x="30480" y="102108"/>
                </a:lnTo>
                <a:lnTo>
                  <a:pt x="32004" y="106680"/>
                </a:lnTo>
                <a:lnTo>
                  <a:pt x="35052" y="112776"/>
                </a:lnTo>
                <a:lnTo>
                  <a:pt x="41148" y="115824"/>
                </a:lnTo>
                <a:lnTo>
                  <a:pt x="44196" y="118872"/>
                </a:lnTo>
                <a:lnTo>
                  <a:pt x="100584" y="118872"/>
                </a:lnTo>
                <a:lnTo>
                  <a:pt x="100584" y="123444"/>
                </a:lnTo>
                <a:lnTo>
                  <a:pt x="74676" y="123444"/>
                </a:lnTo>
                <a:lnTo>
                  <a:pt x="71628" y="129540"/>
                </a:lnTo>
                <a:lnTo>
                  <a:pt x="57912" y="138684"/>
                </a:lnTo>
                <a:close/>
              </a:path>
              <a:path w="100965" h="139064">
                <a:moveTo>
                  <a:pt x="100584" y="118872"/>
                </a:moveTo>
                <a:lnTo>
                  <a:pt x="59436" y="118872"/>
                </a:lnTo>
                <a:lnTo>
                  <a:pt x="62484" y="117348"/>
                </a:lnTo>
                <a:lnTo>
                  <a:pt x="65532" y="114300"/>
                </a:lnTo>
                <a:lnTo>
                  <a:pt x="68580" y="112776"/>
                </a:lnTo>
                <a:lnTo>
                  <a:pt x="73152" y="103632"/>
                </a:lnTo>
                <a:lnTo>
                  <a:pt x="73152" y="99060"/>
                </a:lnTo>
                <a:lnTo>
                  <a:pt x="74676" y="94488"/>
                </a:lnTo>
                <a:lnTo>
                  <a:pt x="74676" y="79248"/>
                </a:lnTo>
                <a:lnTo>
                  <a:pt x="73152" y="74676"/>
                </a:lnTo>
                <a:lnTo>
                  <a:pt x="73152" y="71628"/>
                </a:lnTo>
                <a:lnTo>
                  <a:pt x="68580" y="62484"/>
                </a:lnTo>
                <a:lnTo>
                  <a:pt x="65532" y="59436"/>
                </a:lnTo>
                <a:lnTo>
                  <a:pt x="56388" y="54864"/>
                </a:lnTo>
                <a:lnTo>
                  <a:pt x="100584" y="54864"/>
                </a:lnTo>
                <a:lnTo>
                  <a:pt x="100584" y="118872"/>
                </a:lnTo>
                <a:close/>
              </a:path>
              <a:path w="100965" h="139064">
                <a:moveTo>
                  <a:pt x="100584" y="137160"/>
                </a:moveTo>
                <a:lnTo>
                  <a:pt x="74676" y="137160"/>
                </a:lnTo>
                <a:lnTo>
                  <a:pt x="74676" y="123444"/>
                </a:lnTo>
                <a:lnTo>
                  <a:pt x="100584" y="123444"/>
                </a:lnTo>
                <a:lnTo>
                  <a:pt x="100584" y="1371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943088" y="1513331"/>
            <a:ext cx="408432" cy="140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598664" y="1769363"/>
            <a:ext cx="52069" cy="135890"/>
          </a:xfrm>
          <a:custGeom>
            <a:avLst/>
            <a:gdLst/>
            <a:ahLst/>
            <a:cxnLst/>
            <a:rect l="l" t="t" r="r" b="b"/>
            <a:pathLst>
              <a:path w="52070" h="135889">
                <a:moveTo>
                  <a:pt x="51816" y="135636"/>
                </a:moveTo>
                <a:lnTo>
                  <a:pt x="35052" y="135636"/>
                </a:lnTo>
                <a:lnTo>
                  <a:pt x="35052" y="39624"/>
                </a:lnTo>
                <a:lnTo>
                  <a:pt x="0" y="39624"/>
                </a:lnTo>
                <a:lnTo>
                  <a:pt x="0" y="25908"/>
                </a:lnTo>
                <a:lnTo>
                  <a:pt x="9144" y="25908"/>
                </a:lnTo>
                <a:lnTo>
                  <a:pt x="13716" y="24384"/>
                </a:lnTo>
                <a:lnTo>
                  <a:pt x="18288" y="24384"/>
                </a:lnTo>
                <a:lnTo>
                  <a:pt x="24384" y="21336"/>
                </a:lnTo>
                <a:lnTo>
                  <a:pt x="28956" y="18288"/>
                </a:lnTo>
                <a:lnTo>
                  <a:pt x="32004" y="16764"/>
                </a:lnTo>
                <a:lnTo>
                  <a:pt x="33528" y="12192"/>
                </a:lnTo>
                <a:lnTo>
                  <a:pt x="36576" y="9144"/>
                </a:lnTo>
                <a:lnTo>
                  <a:pt x="39624" y="0"/>
                </a:lnTo>
                <a:lnTo>
                  <a:pt x="51816" y="0"/>
                </a:lnTo>
                <a:lnTo>
                  <a:pt x="51816" y="135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696200" y="1770888"/>
            <a:ext cx="196595" cy="1356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735823" y="2136648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60" y="22859"/>
                </a:moveTo>
                <a:lnTo>
                  <a:pt x="0" y="22859"/>
                </a:lnTo>
                <a:lnTo>
                  <a:pt x="0" y="0"/>
                </a:lnTo>
                <a:lnTo>
                  <a:pt x="22860" y="0"/>
                </a:lnTo>
                <a:lnTo>
                  <a:pt x="2286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735823" y="2391155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60" y="22860"/>
                </a:moveTo>
                <a:lnTo>
                  <a:pt x="0" y="22860"/>
                </a:lnTo>
                <a:lnTo>
                  <a:pt x="0" y="0"/>
                </a:lnTo>
                <a:lnTo>
                  <a:pt x="22860" y="0"/>
                </a:lnTo>
                <a:lnTo>
                  <a:pt x="2286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8288" y="2532887"/>
            <a:ext cx="199643" cy="1356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735823" y="2898648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60" y="22859"/>
                </a:moveTo>
                <a:lnTo>
                  <a:pt x="0" y="22859"/>
                </a:lnTo>
                <a:lnTo>
                  <a:pt x="0" y="0"/>
                </a:lnTo>
                <a:lnTo>
                  <a:pt x="22860" y="0"/>
                </a:lnTo>
                <a:lnTo>
                  <a:pt x="2286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735823" y="3165348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60" y="22859"/>
                </a:moveTo>
                <a:lnTo>
                  <a:pt x="0" y="22859"/>
                </a:lnTo>
                <a:lnTo>
                  <a:pt x="0" y="0"/>
                </a:lnTo>
                <a:lnTo>
                  <a:pt x="22860" y="0"/>
                </a:lnTo>
                <a:lnTo>
                  <a:pt x="2286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639811" y="3307079"/>
            <a:ext cx="198119" cy="1356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735823" y="3674364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60" y="22859"/>
                </a:moveTo>
                <a:lnTo>
                  <a:pt x="0" y="22859"/>
                </a:lnTo>
                <a:lnTo>
                  <a:pt x="0" y="0"/>
                </a:lnTo>
                <a:lnTo>
                  <a:pt x="22860" y="0"/>
                </a:lnTo>
                <a:lnTo>
                  <a:pt x="2286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735823" y="3927348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60" y="22859"/>
                </a:moveTo>
                <a:lnTo>
                  <a:pt x="0" y="22859"/>
                </a:lnTo>
                <a:lnTo>
                  <a:pt x="0" y="0"/>
                </a:lnTo>
                <a:lnTo>
                  <a:pt x="22860" y="0"/>
                </a:lnTo>
                <a:lnTo>
                  <a:pt x="2286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642859" y="4069079"/>
            <a:ext cx="195072" cy="1356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735823" y="4448556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60" y="22859"/>
                </a:moveTo>
                <a:lnTo>
                  <a:pt x="0" y="22859"/>
                </a:lnTo>
                <a:lnTo>
                  <a:pt x="0" y="0"/>
                </a:lnTo>
                <a:lnTo>
                  <a:pt x="22860" y="0"/>
                </a:lnTo>
                <a:lnTo>
                  <a:pt x="2286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735823" y="4703064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60" y="22859"/>
                </a:moveTo>
                <a:lnTo>
                  <a:pt x="0" y="22859"/>
                </a:lnTo>
                <a:lnTo>
                  <a:pt x="0" y="0"/>
                </a:lnTo>
                <a:lnTo>
                  <a:pt x="22860" y="0"/>
                </a:lnTo>
                <a:lnTo>
                  <a:pt x="2286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639811" y="4844796"/>
            <a:ext cx="198119" cy="1356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735823" y="5210555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60" y="22860"/>
                </a:moveTo>
                <a:lnTo>
                  <a:pt x="0" y="22860"/>
                </a:lnTo>
                <a:lnTo>
                  <a:pt x="0" y="0"/>
                </a:lnTo>
                <a:lnTo>
                  <a:pt x="22860" y="0"/>
                </a:lnTo>
                <a:lnTo>
                  <a:pt x="2286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735823" y="5465064"/>
            <a:ext cx="22860" cy="21590"/>
          </a:xfrm>
          <a:custGeom>
            <a:avLst/>
            <a:gdLst/>
            <a:ahLst/>
            <a:cxnLst/>
            <a:rect l="l" t="t" r="r" b="b"/>
            <a:pathLst>
              <a:path w="22859" h="21589">
                <a:moveTo>
                  <a:pt x="22860" y="21335"/>
                </a:moveTo>
                <a:lnTo>
                  <a:pt x="0" y="21335"/>
                </a:lnTo>
                <a:lnTo>
                  <a:pt x="0" y="0"/>
                </a:lnTo>
                <a:lnTo>
                  <a:pt x="22860" y="0"/>
                </a:lnTo>
                <a:lnTo>
                  <a:pt x="22860" y="213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638288" y="5618988"/>
            <a:ext cx="199643" cy="1356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735823" y="5984748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60" y="22859"/>
                </a:moveTo>
                <a:lnTo>
                  <a:pt x="0" y="22859"/>
                </a:lnTo>
                <a:lnTo>
                  <a:pt x="0" y="0"/>
                </a:lnTo>
                <a:lnTo>
                  <a:pt x="22860" y="0"/>
                </a:lnTo>
                <a:lnTo>
                  <a:pt x="2286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735823" y="6239255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60" y="22860"/>
                </a:moveTo>
                <a:lnTo>
                  <a:pt x="0" y="22860"/>
                </a:lnTo>
                <a:lnTo>
                  <a:pt x="0" y="0"/>
                </a:lnTo>
                <a:lnTo>
                  <a:pt x="22860" y="0"/>
                </a:lnTo>
                <a:lnTo>
                  <a:pt x="2286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636764" y="6379463"/>
            <a:ext cx="201167" cy="1371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735823" y="6746748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59">
                <a:moveTo>
                  <a:pt x="22860" y="22859"/>
                </a:moveTo>
                <a:lnTo>
                  <a:pt x="0" y="22859"/>
                </a:lnTo>
                <a:lnTo>
                  <a:pt x="0" y="0"/>
                </a:lnTo>
                <a:lnTo>
                  <a:pt x="22860" y="0"/>
                </a:lnTo>
                <a:lnTo>
                  <a:pt x="2286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735823" y="7001256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59">
                <a:moveTo>
                  <a:pt x="22860" y="22860"/>
                </a:moveTo>
                <a:lnTo>
                  <a:pt x="0" y="22860"/>
                </a:lnTo>
                <a:lnTo>
                  <a:pt x="0" y="0"/>
                </a:lnTo>
                <a:lnTo>
                  <a:pt x="22860" y="0"/>
                </a:lnTo>
                <a:lnTo>
                  <a:pt x="2286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638288" y="7155179"/>
            <a:ext cx="199643" cy="1356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735823" y="7522464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59">
                <a:moveTo>
                  <a:pt x="22860" y="22859"/>
                </a:moveTo>
                <a:lnTo>
                  <a:pt x="0" y="22859"/>
                </a:lnTo>
                <a:lnTo>
                  <a:pt x="0" y="0"/>
                </a:lnTo>
                <a:lnTo>
                  <a:pt x="22860" y="0"/>
                </a:lnTo>
                <a:lnTo>
                  <a:pt x="2286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735823" y="7775448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59">
                <a:moveTo>
                  <a:pt x="22860" y="22859"/>
                </a:moveTo>
                <a:lnTo>
                  <a:pt x="0" y="22859"/>
                </a:lnTo>
                <a:lnTo>
                  <a:pt x="0" y="0"/>
                </a:lnTo>
                <a:lnTo>
                  <a:pt x="22860" y="0"/>
                </a:lnTo>
                <a:lnTo>
                  <a:pt x="2286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638288" y="7917179"/>
            <a:ext cx="88392" cy="13411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746491" y="7917179"/>
            <a:ext cx="91440" cy="13563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735823" y="8284464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59">
                <a:moveTo>
                  <a:pt x="22860" y="22859"/>
                </a:moveTo>
                <a:lnTo>
                  <a:pt x="0" y="22859"/>
                </a:lnTo>
                <a:lnTo>
                  <a:pt x="0" y="0"/>
                </a:lnTo>
                <a:lnTo>
                  <a:pt x="22860" y="0"/>
                </a:lnTo>
                <a:lnTo>
                  <a:pt x="2286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735823" y="8551164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59">
                <a:moveTo>
                  <a:pt x="22860" y="22859"/>
                </a:moveTo>
                <a:lnTo>
                  <a:pt x="0" y="22859"/>
                </a:lnTo>
                <a:lnTo>
                  <a:pt x="0" y="0"/>
                </a:lnTo>
                <a:lnTo>
                  <a:pt x="22860" y="0"/>
                </a:lnTo>
                <a:lnTo>
                  <a:pt x="2286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648955" y="8691371"/>
            <a:ext cx="52069" cy="135890"/>
          </a:xfrm>
          <a:custGeom>
            <a:avLst/>
            <a:gdLst/>
            <a:ahLst/>
            <a:cxnLst/>
            <a:rect l="l" t="t" r="r" b="b"/>
            <a:pathLst>
              <a:path w="52070" h="135890">
                <a:moveTo>
                  <a:pt x="51816" y="135636"/>
                </a:moveTo>
                <a:lnTo>
                  <a:pt x="35052" y="135636"/>
                </a:lnTo>
                <a:lnTo>
                  <a:pt x="35052" y="39624"/>
                </a:lnTo>
                <a:lnTo>
                  <a:pt x="0" y="39624"/>
                </a:lnTo>
                <a:lnTo>
                  <a:pt x="0" y="25908"/>
                </a:lnTo>
                <a:lnTo>
                  <a:pt x="4572" y="25908"/>
                </a:lnTo>
                <a:lnTo>
                  <a:pt x="9144" y="24384"/>
                </a:lnTo>
                <a:lnTo>
                  <a:pt x="13716" y="24384"/>
                </a:lnTo>
                <a:lnTo>
                  <a:pt x="18288" y="22860"/>
                </a:lnTo>
                <a:lnTo>
                  <a:pt x="21336" y="22860"/>
                </a:lnTo>
                <a:lnTo>
                  <a:pt x="25908" y="19812"/>
                </a:lnTo>
                <a:lnTo>
                  <a:pt x="28956" y="18288"/>
                </a:lnTo>
                <a:lnTo>
                  <a:pt x="35052" y="12192"/>
                </a:lnTo>
                <a:lnTo>
                  <a:pt x="36576" y="9144"/>
                </a:lnTo>
                <a:lnTo>
                  <a:pt x="39624" y="0"/>
                </a:lnTo>
                <a:lnTo>
                  <a:pt x="51816" y="0"/>
                </a:lnTo>
                <a:lnTo>
                  <a:pt x="51816" y="135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746491" y="8692895"/>
            <a:ext cx="91440" cy="13563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735823" y="9058656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59">
                <a:moveTo>
                  <a:pt x="22860" y="22860"/>
                </a:moveTo>
                <a:lnTo>
                  <a:pt x="0" y="22860"/>
                </a:lnTo>
                <a:lnTo>
                  <a:pt x="0" y="0"/>
                </a:lnTo>
                <a:lnTo>
                  <a:pt x="22860" y="0"/>
                </a:lnTo>
                <a:lnTo>
                  <a:pt x="2286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735823" y="9313164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59">
                <a:moveTo>
                  <a:pt x="22860" y="22859"/>
                </a:moveTo>
                <a:lnTo>
                  <a:pt x="0" y="22859"/>
                </a:lnTo>
                <a:lnTo>
                  <a:pt x="0" y="0"/>
                </a:lnTo>
                <a:lnTo>
                  <a:pt x="22860" y="0"/>
                </a:lnTo>
                <a:lnTo>
                  <a:pt x="2286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703819" y="9454895"/>
            <a:ext cx="91440" cy="13563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484620" y="649223"/>
            <a:ext cx="283845" cy="353695"/>
          </a:xfrm>
          <a:custGeom>
            <a:avLst/>
            <a:gdLst/>
            <a:ahLst/>
            <a:cxnLst/>
            <a:rect l="l" t="t" r="r" b="b"/>
            <a:pathLst>
              <a:path w="283845" h="353694">
                <a:moveTo>
                  <a:pt x="77724" y="353568"/>
                </a:moveTo>
                <a:lnTo>
                  <a:pt x="0" y="353568"/>
                </a:lnTo>
                <a:lnTo>
                  <a:pt x="0" y="0"/>
                </a:lnTo>
                <a:lnTo>
                  <a:pt x="161544" y="0"/>
                </a:lnTo>
                <a:lnTo>
                  <a:pt x="205692" y="5786"/>
                </a:lnTo>
                <a:lnTo>
                  <a:pt x="247721" y="28241"/>
                </a:lnTo>
                <a:lnTo>
                  <a:pt x="273039" y="60960"/>
                </a:lnTo>
                <a:lnTo>
                  <a:pt x="77724" y="60960"/>
                </a:lnTo>
                <a:lnTo>
                  <a:pt x="77724" y="166116"/>
                </a:lnTo>
                <a:lnTo>
                  <a:pt x="273039" y="166116"/>
                </a:lnTo>
                <a:lnTo>
                  <a:pt x="268414" y="174879"/>
                </a:lnTo>
                <a:lnTo>
                  <a:pt x="238696" y="206692"/>
                </a:lnTo>
                <a:lnTo>
                  <a:pt x="191262" y="224790"/>
                </a:lnTo>
                <a:lnTo>
                  <a:pt x="160020" y="227076"/>
                </a:lnTo>
                <a:lnTo>
                  <a:pt x="77724" y="227076"/>
                </a:lnTo>
                <a:lnTo>
                  <a:pt x="77724" y="353568"/>
                </a:lnTo>
                <a:close/>
              </a:path>
              <a:path w="283845" h="353694">
                <a:moveTo>
                  <a:pt x="273039" y="166116"/>
                </a:moveTo>
                <a:lnTo>
                  <a:pt x="140208" y="166116"/>
                </a:lnTo>
                <a:lnTo>
                  <a:pt x="146827" y="166092"/>
                </a:lnTo>
                <a:lnTo>
                  <a:pt x="153162" y="165925"/>
                </a:lnTo>
                <a:lnTo>
                  <a:pt x="159496" y="165473"/>
                </a:lnTo>
                <a:lnTo>
                  <a:pt x="166116" y="164592"/>
                </a:lnTo>
                <a:lnTo>
                  <a:pt x="181356" y="161544"/>
                </a:lnTo>
                <a:lnTo>
                  <a:pt x="187452" y="156972"/>
                </a:lnTo>
                <a:lnTo>
                  <a:pt x="195072" y="153924"/>
                </a:lnTo>
                <a:lnTo>
                  <a:pt x="208788" y="114300"/>
                </a:lnTo>
                <a:lnTo>
                  <a:pt x="208502" y="106584"/>
                </a:lnTo>
                <a:lnTo>
                  <a:pt x="187452" y="71628"/>
                </a:lnTo>
                <a:lnTo>
                  <a:pt x="181356" y="67056"/>
                </a:lnTo>
                <a:lnTo>
                  <a:pt x="173736" y="64008"/>
                </a:lnTo>
                <a:lnTo>
                  <a:pt x="166116" y="64008"/>
                </a:lnTo>
                <a:lnTo>
                  <a:pt x="159496" y="62888"/>
                </a:lnTo>
                <a:lnTo>
                  <a:pt x="153162" y="61912"/>
                </a:lnTo>
                <a:lnTo>
                  <a:pt x="146827" y="61221"/>
                </a:lnTo>
                <a:lnTo>
                  <a:pt x="140208" y="60960"/>
                </a:lnTo>
                <a:lnTo>
                  <a:pt x="273039" y="60960"/>
                </a:lnTo>
                <a:lnTo>
                  <a:pt x="283154" y="103131"/>
                </a:lnTo>
                <a:lnTo>
                  <a:pt x="283464" y="114300"/>
                </a:lnTo>
                <a:lnTo>
                  <a:pt x="283154" y="124587"/>
                </a:lnTo>
                <a:lnTo>
                  <a:pt x="282130" y="134874"/>
                </a:lnTo>
                <a:lnTo>
                  <a:pt x="280249" y="145161"/>
                </a:lnTo>
                <a:lnTo>
                  <a:pt x="277368" y="155448"/>
                </a:lnTo>
                <a:lnTo>
                  <a:pt x="273378" y="165473"/>
                </a:lnTo>
                <a:lnTo>
                  <a:pt x="273039" y="166116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795515" y="739140"/>
            <a:ext cx="255270" cy="269875"/>
          </a:xfrm>
          <a:custGeom>
            <a:avLst/>
            <a:gdLst/>
            <a:ahLst/>
            <a:cxnLst/>
            <a:rect l="l" t="t" r="r" b="b"/>
            <a:pathLst>
              <a:path w="255270" h="269875">
                <a:moveTo>
                  <a:pt x="131064" y="269748"/>
                </a:moveTo>
                <a:lnTo>
                  <a:pt x="89058" y="264604"/>
                </a:lnTo>
                <a:lnTo>
                  <a:pt x="53340" y="249174"/>
                </a:lnTo>
                <a:lnTo>
                  <a:pt x="20383" y="213550"/>
                </a:lnTo>
                <a:lnTo>
                  <a:pt x="5143" y="177641"/>
                </a:lnTo>
                <a:lnTo>
                  <a:pt x="0" y="135636"/>
                </a:lnTo>
                <a:lnTo>
                  <a:pt x="571" y="121943"/>
                </a:lnTo>
                <a:lnTo>
                  <a:pt x="9144" y="82296"/>
                </a:lnTo>
                <a:lnTo>
                  <a:pt x="28003" y="49077"/>
                </a:lnTo>
                <a:lnTo>
                  <a:pt x="65722" y="16692"/>
                </a:lnTo>
                <a:lnTo>
                  <a:pt x="102679" y="3048"/>
                </a:lnTo>
                <a:lnTo>
                  <a:pt x="131064" y="0"/>
                </a:lnTo>
                <a:lnTo>
                  <a:pt x="146732" y="857"/>
                </a:lnTo>
                <a:lnTo>
                  <a:pt x="187452" y="13716"/>
                </a:lnTo>
                <a:lnTo>
                  <a:pt x="218741" y="37290"/>
                </a:lnTo>
                <a:lnTo>
                  <a:pt x="231256" y="53340"/>
                </a:lnTo>
                <a:lnTo>
                  <a:pt x="128016" y="53340"/>
                </a:lnTo>
                <a:lnTo>
                  <a:pt x="120300" y="53863"/>
                </a:lnTo>
                <a:lnTo>
                  <a:pt x="82296" y="73152"/>
                </a:lnTo>
                <a:lnTo>
                  <a:pt x="70104" y="103632"/>
                </a:lnTo>
                <a:lnTo>
                  <a:pt x="70104" y="108204"/>
                </a:lnTo>
                <a:lnTo>
                  <a:pt x="252471" y="108204"/>
                </a:lnTo>
                <a:lnTo>
                  <a:pt x="252793" y="109751"/>
                </a:lnTo>
                <a:lnTo>
                  <a:pt x="254508" y="123634"/>
                </a:lnTo>
                <a:lnTo>
                  <a:pt x="255079" y="137802"/>
                </a:lnTo>
                <a:lnTo>
                  <a:pt x="254508" y="152400"/>
                </a:lnTo>
                <a:lnTo>
                  <a:pt x="70104" y="152400"/>
                </a:lnTo>
                <a:lnTo>
                  <a:pt x="72080" y="168402"/>
                </a:lnTo>
                <a:lnTo>
                  <a:pt x="95726" y="209573"/>
                </a:lnTo>
                <a:lnTo>
                  <a:pt x="132588" y="217932"/>
                </a:lnTo>
                <a:lnTo>
                  <a:pt x="235220" y="217932"/>
                </a:lnTo>
                <a:lnTo>
                  <a:pt x="231838" y="224028"/>
                </a:lnTo>
                <a:lnTo>
                  <a:pt x="189142" y="258818"/>
                </a:lnTo>
                <a:lnTo>
                  <a:pt x="151947" y="268581"/>
                </a:lnTo>
                <a:lnTo>
                  <a:pt x="131064" y="269748"/>
                </a:lnTo>
                <a:close/>
              </a:path>
              <a:path w="255270" h="269875">
                <a:moveTo>
                  <a:pt x="252471" y="108204"/>
                </a:moveTo>
                <a:lnTo>
                  <a:pt x="184404" y="108204"/>
                </a:lnTo>
                <a:lnTo>
                  <a:pt x="181570" y="96226"/>
                </a:lnTo>
                <a:lnTo>
                  <a:pt x="177736" y="85534"/>
                </a:lnTo>
                <a:lnTo>
                  <a:pt x="151257" y="56959"/>
                </a:lnTo>
                <a:lnTo>
                  <a:pt x="128016" y="53340"/>
                </a:lnTo>
                <a:lnTo>
                  <a:pt x="231256" y="53340"/>
                </a:lnTo>
                <a:lnTo>
                  <a:pt x="234505" y="58078"/>
                </a:lnTo>
                <a:lnTo>
                  <a:pt x="240792" y="69913"/>
                </a:lnTo>
                <a:lnTo>
                  <a:pt x="245935" y="82605"/>
                </a:lnTo>
                <a:lnTo>
                  <a:pt x="249936" y="96012"/>
                </a:lnTo>
                <a:lnTo>
                  <a:pt x="252471" y="108204"/>
                </a:lnTo>
                <a:close/>
              </a:path>
              <a:path w="255270" h="269875">
                <a:moveTo>
                  <a:pt x="235220" y="217932"/>
                </a:moveTo>
                <a:lnTo>
                  <a:pt x="132588" y="217932"/>
                </a:lnTo>
                <a:lnTo>
                  <a:pt x="143446" y="217336"/>
                </a:lnTo>
                <a:lnTo>
                  <a:pt x="153162" y="215455"/>
                </a:lnTo>
                <a:lnTo>
                  <a:pt x="186094" y="190976"/>
                </a:lnTo>
                <a:lnTo>
                  <a:pt x="188976" y="184404"/>
                </a:lnTo>
                <a:lnTo>
                  <a:pt x="249936" y="184404"/>
                </a:lnTo>
                <a:lnTo>
                  <a:pt x="241958" y="205787"/>
                </a:lnTo>
                <a:lnTo>
                  <a:pt x="235220" y="217932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092695" y="739140"/>
            <a:ext cx="165100" cy="264160"/>
          </a:xfrm>
          <a:custGeom>
            <a:avLst/>
            <a:gdLst/>
            <a:ahLst/>
            <a:cxnLst/>
            <a:rect l="l" t="t" r="r" b="b"/>
            <a:pathLst>
              <a:path w="165100" h="264159">
                <a:moveTo>
                  <a:pt x="164592" y="54864"/>
                </a:moveTo>
                <a:lnTo>
                  <a:pt x="67056" y="54864"/>
                </a:lnTo>
                <a:lnTo>
                  <a:pt x="70104" y="47244"/>
                </a:lnTo>
                <a:lnTo>
                  <a:pt x="74676" y="39624"/>
                </a:lnTo>
                <a:lnTo>
                  <a:pt x="80772" y="33528"/>
                </a:lnTo>
                <a:lnTo>
                  <a:pt x="84701" y="28098"/>
                </a:lnTo>
                <a:lnTo>
                  <a:pt x="116847" y="6881"/>
                </a:lnTo>
                <a:lnTo>
                  <a:pt x="149352" y="0"/>
                </a:lnTo>
                <a:lnTo>
                  <a:pt x="153924" y="0"/>
                </a:lnTo>
                <a:lnTo>
                  <a:pt x="158496" y="1524"/>
                </a:lnTo>
                <a:lnTo>
                  <a:pt x="164592" y="3048"/>
                </a:lnTo>
                <a:lnTo>
                  <a:pt x="164592" y="54864"/>
                </a:lnTo>
                <a:close/>
              </a:path>
              <a:path w="165100" h="264159">
                <a:moveTo>
                  <a:pt x="70104" y="263651"/>
                </a:moveTo>
                <a:lnTo>
                  <a:pt x="0" y="263651"/>
                </a:lnTo>
                <a:lnTo>
                  <a:pt x="0" y="7620"/>
                </a:lnTo>
                <a:lnTo>
                  <a:pt x="67056" y="7620"/>
                </a:lnTo>
                <a:lnTo>
                  <a:pt x="67056" y="54864"/>
                </a:lnTo>
                <a:lnTo>
                  <a:pt x="164592" y="54864"/>
                </a:lnTo>
                <a:lnTo>
                  <a:pt x="164592" y="65532"/>
                </a:lnTo>
                <a:lnTo>
                  <a:pt x="138684" y="65532"/>
                </a:lnTo>
                <a:lnTo>
                  <a:pt x="129825" y="66079"/>
                </a:lnTo>
                <a:lnTo>
                  <a:pt x="89320" y="84510"/>
                </a:lnTo>
                <a:lnTo>
                  <a:pt x="71389" y="123825"/>
                </a:lnTo>
                <a:lnTo>
                  <a:pt x="70151" y="139827"/>
                </a:lnTo>
                <a:lnTo>
                  <a:pt x="70104" y="263651"/>
                </a:lnTo>
                <a:close/>
              </a:path>
              <a:path w="165100" h="264159">
                <a:moveTo>
                  <a:pt x="164592" y="68580"/>
                </a:moveTo>
                <a:lnTo>
                  <a:pt x="161544" y="68580"/>
                </a:lnTo>
                <a:lnTo>
                  <a:pt x="156972" y="67056"/>
                </a:lnTo>
                <a:lnTo>
                  <a:pt x="147828" y="67056"/>
                </a:lnTo>
                <a:lnTo>
                  <a:pt x="143256" y="65532"/>
                </a:lnTo>
                <a:lnTo>
                  <a:pt x="164592" y="65532"/>
                </a:lnTo>
                <a:lnTo>
                  <a:pt x="164592" y="68580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267955" y="739139"/>
            <a:ext cx="253365" cy="269875"/>
          </a:xfrm>
          <a:custGeom>
            <a:avLst/>
            <a:gdLst/>
            <a:ahLst/>
            <a:cxnLst/>
            <a:rect l="l" t="t" r="r" b="b"/>
            <a:pathLst>
              <a:path w="253365" h="269875">
                <a:moveTo>
                  <a:pt x="129540" y="269747"/>
                </a:moveTo>
                <a:lnTo>
                  <a:pt x="88820" y="264604"/>
                </a:lnTo>
                <a:lnTo>
                  <a:pt x="45124" y="241744"/>
                </a:lnTo>
                <a:lnTo>
                  <a:pt x="14287" y="204025"/>
                </a:lnTo>
                <a:lnTo>
                  <a:pt x="2286" y="167068"/>
                </a:lnTo>
                <a:lnTo>
                  <a:pt x="0" y="138684"/>
                </a:lnTo>
                <a:lnTo>
                  <a:pt x="571" y="124110"/>
                </a:lnTo>
                <a:lnTo>
                  <a:pt x="9144" y="83820"/>
                </a:lnTo>
                <a:lnTo>
                  <a:pt x="26717" y="49315"/>
                </a:lnTo>
                <a:lnTo>
                  <a:pt x="64198" y="16692"/>
                </a:lnTo>
                <a:lnTo>
                  <a:pt x="101346" y="3048"/>
                </a:lnTo>
                <a:lnTo>
                  <a:pt x="131064" y="0"/>
                </a:lnTo>
                <a:lnTo>
                  <a:pt x="142255" y="523"/>
                </a:lnTo>
                <a:lnTo>
                  <a:pt x="185261" y="9810"/>
                </a:lnTo>
                <a:lnTo>
                  <a:pt x="220408" y="31289"/>
                </a:lnTo>
                <a:lnTo>
                  <a:pt x="238358" y="53340"/>
                </a:lnTo>
                <a:lnTo>
                  <a:pt x="131064" y="53340"/>
                </a:lnTo>
                <a:lnTo>
                  <a:pt x="122467" y="53887"/>
                </a:lnTo>
                <a:lnTo>
                  <a:pt x="87534" y="75318"/>
                </a:lnTo>
                <a:lnTo>
                  <a:pt x="72032" y="115300"/>
                </a:lnTo>
                <a:lnTo>
                  <a:pt x="70104" y="137160"/>
                </a:lnTo>
                <a:lnTo>
                  <a:pt x="70365" y="144041"/>
                </a:lnTo>
                <a:lnTo>
                  <a:pt x="80438" y="186047"/>
                </a:lnTo>
                <a:lnTo>
                  <a:pt x="83820" y="192024"/>
                </a:lnTo>
                <a:lnTo>
                  <a:pt x="86868" y="199644"/>
                </a:lnTo>
                <a:lnTo>
                  <a:pt x="92964" y="205740"/>
                </a:lnTo>
                <a:lnTo>
                  <a:pt x="100584" y="210312"/>
                </a:lnTo>
                <a:lnTo>
                  <a:pt x="106608" y="214074"/>
                </a:lnTo>
                <a:lnTo>
                  <a:pt x="113347" y="216408"/>
                </a:lnTo>
                <a:lnTo>
                  <a:pt x="120943" y="217598"/>
                </a:lnTo>
                <a:lnTo>
                  <a:pt x="129540" y="217932"/>
                </a:lnTo>
                <a:lnTo>
                  <a:pt x="235094" y="217932"/>
                </a:lnTo>
                <a:lnTo>
                  <a:pt x="227909" y="228909"/>
                </a:lnTo>
                <a:lnTo>
                  <a:pt x="213360" y="243840"/>
                </a:lnTo>
                <a:lnTo>
                  <a:pt x="195976" y="255603"/>
                </a:lnTo>
                <a:lnTo>
                  <a:pt x="176022" y="263652"/>
                </a:lnTo>
                <a:lnTo>
                  <a:pt x="153781" y="268271"/>
                </a:lnTo>
                <a:lnTo>
                  <a:pt x="129540" y="269747"/>
                </a:lnTo>
                <a:close/>
              </a:path>
              <a:path w="253365" h="269875">
                <a:moveTo>
                  <a:pt x="251460" y="97536"/>
                </a:moveTo>
                <a:lnTo>
                  <a:pt x="182880" y="97536"/>
                </a:lnTo>
                <a:lnTo>
                  <a:pt x="176926" y="78414"/>
                </a:lnTo>
                <a:lnTo>
                  <a:pt x="166116" y="64579"/>
                </a:lnTo>
                <a:lnTo>
                  <a:pt x="150733" y="56173"/>
                </a:lnTo>
                <a:lnTo>
                  <a:pt x="131064" y="53340"/>
                </a:lnTo>
                <a:lnTo>
                  <a:pt x="238358" y="53340"/>
                </a:lnTo>
                <a:lnTo>
                  <a:pt x="239268" y="54864"/>
                </a:lnTo>
                <a:lnTo>
                  <a:pt x="244173" y="64317"/>
                </a:lnTo>
                <a:lnTo>
                  <a:pt x="247650" y="74485"/>
                </a:lnTo>
                <a:lnTo>
                  <a:pt x="249983" y="85510"/>
                </a:lnTo>
                <a:lnTo>
                  <a:pt x="251460" y="97536"/>
                </a:lnTo>
                <a:close/>
              </a:path>
              <a:path w="253365" h="269875">
                <a:moveTo>
                  <a:pt x="235094" y="217932"/>
                </a:moveTo>
                <a:lnTo>
                  <a:pt x="129540" y="217932"/>
                </a:lnTo>
                <a:lnTo>
                  <a:pt x="141279" y="217074"/>
                </a:lnTo>
                <a:lnTo>
                  <a:pt x="151447" y="214503"/>
                </a:lnTo>
                <a:lnTo>
                  <a:pt x="178879" y="188023"/>
                </a:lnTo>
                <a:lnTo>
                  <a:pt x="184404" y="166116"/>
                </a:lnTo>
                <a:lnTo>
                  <a:pt x="252984" y="166116"/>
                </a:lnTo>
                <a:lnTo>
                  <a:pt x="247864" y="190476"/>
                </a:lnTo>
                <a:lnTo>
                  <a:pt x="239458" y="211264"/>
                </a:lnTo>
                <a:lnTo>
                  <a:pt x="235094" y="217932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548371" y="739140"/>
            <a:ext cx="255270" cy="269875"/>
          </a:xfrm>
          <a:custGeom>
            <a:avLst/>
            <a:gdLst/>
            <a:ahLst/>
            <a:cxnLst/>
            <a:rect l="l" t="t" r="r" b="b"/>
            <a:pathLst>
              <a:path w="255270" h="269875">
                <a:moveTo>
                  <a:pt x="129540" y="269748"/>
                </a:moveTo>
                <a:lnTo>
                  <a:pt x="88177" y="264604"/>
                </a:lnTo>
                <a:lnTo>
                  <a:pt x="53340" y="249174"/>
                </a:lnTo>
                <a:lnTo>
                  <a:pt x="19812" y="213550"/>
                </a:lnTo>
                <a:lnTo>
                  <a:pt x="5143" y="177641"/>
                </a:lnTo>
                <a:lnTo>
                  <a:pt x="0" y="135636"/>
                </a:lnTo>
                <a:lnTo>
                  <a:pt x="571" y="121943"/>
                </a:lnTo>
                <a:lnTo>
                  <a:pt x="9144" y="82296"/>
                </a:lnTo>
                <a:lnTo>
                  <a:pt x="35052" y="39624"/>
                </a:lnTo>
                <a:lnTo>
                  <a:pt x="65698" y="16692"/>
                </a:lnTo>
                <a:lnTo>
                  <a:pt x="102489" y="3048"/>
                </a:lnTo>
                <a:lnTo>
                  <a:pt x="129540" y="0"/>
                </a:lnTo>
                <a:lnTo>
                  <a:pt x="145875" y="857"/>
                </a:lnTo>
                <a:lnTo>
                  <a:pt x="187452" y="13716"/>
                </a:lnTo>
                <a:lnTo>
                  <a:pt x="218527" y="37290"/>
                </a:lnTo>
                <a:lnTo>
                  <a:pt x="231256" y="53340"/>
                </a:lnTo>
                <a:lnTo>
                  <a:pt x="128016" y="53340"/>
                </a:lnTo>
                <a:lnTo>
                  <a:pt x="120300" y="53863"/>
                </a:lnTo>
                <a:lnTo>
                  <a:pt x="82296" y="73152"/>
                </a:lnTo>
                <a:lnTo>
                  <a:pt x="70104" y="103632"/>
                </a:lnTo>
                <a:lnTo>
                  <a:pt x="70104" y="108204"/>
                </a:lnTo>
                <a:lnTo>
                  <a:pt x="252471" y="108204"/>
                </a:lnTo>
                <a:lnTo>
                  <a:pt x="252793" y="109751"/>
                </a:lnTo>
                <a:lnTo>
                  <a:pt x="254508" y="123634"/>
                </a:lnTo>
                <a:lnTo>
                  <a:pt x="255079" y="137802"/>
                </a:lnTo>
                <a:lnTo>
                  <a:pt x="254508" y="152400"/>
                </a:lnTo>
                <a:lnTo>
                  <a:pt x="70104" y="152400"/>
                </a:lnTo>
                <a:lnTo>
                  <a:pt x="71223" y="168402"/>
                </a:lnTo>
                <a:lnTo>
                  <a:pt x="95726" y="209573"/>
                </a:lnTo>
                <a:lnTo>
                  <a:pt x="132588" y="217932"/>
                </a:lnTo>
                <a:lnTo>
                  <a:pt x="235085" y="217932"/>
                </a:lnTo>
                <a:lnTo>
                  <a:pt x="231648" y="224028"/>
                </a:lnTo>
                <a:lnTo>
                  <a:pt x="188261" y="258818"/>
                </a:lnTo>
                <a:lnTo>
                  <a:pt x="150637" y="268581"/>
                </a:lnTo>
                <a:lnTo>
                  <a:pt x="129540" y="269748"/>
                </a:lnTo>
                <a:close/>
              </a:path>
              <a:path w="255270" h="269875">
                <a:moveTo>
                  <a:pt x="252471" y="108204"/>
                </a:moveTo>
                <a:lnTo>
                  <a:pt x="184404" y="108204"/>
                </a:lnTo>
                <a:lnTo>
                  <a:pt x="181546" y="96226"/>
                </a:lnTo>
                <a:lnTo>
                  <a:pt x="177546" y="85534"/>
                </a:lnTo>
                <a:lnTo>
                  <a:pt x="150495" y="56959"/>
                </a:lnTo>
                <a:lnTo>
                  <a:pt x="128016" y="53340"/>
                </a:lnTo>
                <a:lnTo>
                  <a:pt x="231256" y="53340"/>
                </a:lnTo>
                <a:lnTo>
                  <a:pt x="234505" y="58078"/>
                </a:lnTo>
                <a:lnTo>
                  <a:pt x="240792" y="69913"/>
                </a:lnTo>
                <a:lnTo>
                  <a:pt x="245935" y="82605"/>
                </a:lnTo>
                <a:lnTo>
                  <a:pt x="249936" y="96012"/>
                </a:lnTo>
                <a:lnTo>
                  <a:pt x="252471" y="108204"/>
                </a:lnTo>
                <a:close/>
              </a:path>
              <a:path w="255270" h="269875">
                <a:moveTo>
                  <a:pt x="235085" y="217932"/>
                </a:moveTo>
                <a:lnTo>
                  <a:pt x="132588" y="217932"/>
                </a:lnTo>
                <a:lnTo>
                  <a:pt x="142589" y="217336"/>
                </a:lnTo>
                <a:lnTo>
                  <a:pt x="152019" y="215455"/>
                </a:lnTo>
                <a:lnTo>
                  <a:pt x="185451" y="190976"/>
                </a:lnTo>
                <a:lnTo>
                  <a:pt x="187452" y="184404"/>
                </a:lnTo>
                <a:lnTo>
                  <a:pt x="249936" y="184404"/>
                </a:lnTo>
                <a:lnTo>
                  <a:pt x="241935" y="205787"/>
                </a:lnTo>
                <a:lnTo>
                  <a:pt x="235085" y="217932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844028" y="740663"/>
            <a:ext cx="241300" cy="262255"/>
          </a:xfrm>
          <a:custGeom>
            <a:avLst/>
            <a:gdLst/>
            <a:ahLst/>
            <a:cxnLst/>
            <a:rect l="l" t="t" r="r" b="b"/>
            <a:pathLst>
              <a:path w="241300" h="262255">
                <a:moveTo>
                  <a:pt x="231133" y="42672"/>
                </a:moveTo>
                <a:lnTo>
                  <a:pt x="68580" y="42672"/>
                </a:lnTo>
                <a:lnTo>
                  <a:pt x="75985" y="32099"/>
                </a:lnTo>
                <a:lnTo>
                  <a:pt x="114180" y="6429"/>
                </a:lnTo>
                <a:lnTo>
                  <a:pt x="147828" y="0"/>
                </a:lnTo>
                <a:lnTo>
                  <a:pt x="160972" y="547"/>
                </a:lnTo>
                <a:lnTo>
                  <a:pt x="202144" y="12239"/>
                </a:lnTo>
                <a:lnTo>
                  <a:pt x="231133" y="42672"/>
                </a:lnTo>
                <a:close/>
              </a:path>
              <a:path w="241300" h="262255">
                <a:moveTo>
                  <a:pt x="70104" y="262127"/>
                </a:moveTo>
                <a:lnTo>
                  <a:pt x="0" y="262127"/>
                </a:lnTo>
                <a:lnTo>
                  <a:pt x="0" y="7620"/>
                </a:lnTo>
                <a:lnTo>
                  <a:pt x="67056" y="7620"/>
                </a:lnTo>
                <a:lnTo>
                  <a:pt x="67056" y="42672"/>
                </a:lnTo>
                <a:lnTo>
                  <a:pt x="231133" y="42672"/>
                </a:lnTo>
                <a:lnTo>
                  <a:pt x="231838" y="44005"/>
                </a:lnTo>
                <a:lnTo>
                  <a:pt x="235148" y="52744"/>
                </a:lnTo>
                <a:lnTo>
                  <a:pt x="235713" y="54864"/>
                </a:lnTo>
                <a:lnTo>
                  <a:pt x="124968" y="54864"/>
                </a:lnTo>
                <a:lnTo>
                  <a:pt x="112109" y="56007"/>
                </a:lnTo>
                <a:lnTo>
                  <a:pt x="77819" y="82581"/>
                </a:lnTo>
                <a:lnTo>
                  <a:pt x="70104" y="128016"/>
                </a:lnTo>
                <a:lnTo>
                  <a:pt x="70104" y="262127"/>
                </a:lnTo>
                <a:close/>
              </a:path>
              <a:path w="241300" h="262255">
                <a:moveTo>
                  <a:pt x="240792" y="262127"/>
                </a:moveTo>
                <a:lnTo>
                  <a:pt x="170688" y="262127"/>
                </a:lnTo>
                <a:lnTo>
                  <a:pt x="170688" y="118872"/>
                </a:lnTo>
                <a:lnTo>
                  <a:pt x="170116" y="103774"/>
                </a:lnTo>
                <a:lnTo>
                  <a:pt x="155186" y="64508"/>
                </a:lnTo>
                <a:lnTo>
                  <a:pt x="124968" y="54864"/>
                </a:lnTo>
                <a:lnTo>
                  <a:pt x="235713" y="54864"/>
                </a:lnTo>
                <a:lnTo>
                  <a:pt x="240530" y="93987"/>
                </a:lnTo>
                <a:lnTo>
                  <a:pt x="240759" y="103774"/>
                </a:lnTo>
                <a:lnTo>
                  <a:pt x="240792" y="262127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115300" y="670560"/>
            <a:ext cx="165100" cy="335280"/>
          </a:xfrm>
          <a:custGeom>
            <a:avLst/>
            <a:gdLst/>
            <a:ahLst/>
            <a:cxnLst/>
            <a:rect l="l" t="t" r="r" b="b"/>
            <a:pathLst>
              <a:path w="165100" h="335280">
                <a:moveTo>
                  <a:pt x="112776" y="76200"/>
                </a:moveTo>
                <a:lnTo>
                  <a:pt x="42672" y="76200"/>
                </a:lnTo>
                <a:lnTo>
                  <a:pt x="42672" y="0"/>
                </a:lnTo>
                <a:lnTo>
                  <a:pt x="112776" y="0"/>
                </a:lnTo>
                <a:lnTo>
                  <a:pt x="112776" y="76200"/>
                </a:lnTo>
                <a:close/>
              </a:path>
              <a:path w="165100" h="335280">
                <a:moveTo>
                  <a:pt x="164592" y="123444"/>
                </a:moveTo>
                <a:lnTo>
                  <a:pt x="0" y="123444"/>
                </a:lnTo>
                <a:lnTo>
                  <a:pt x="0" y="76200"/>
                </a:lnTo>
                <a:lnTo>
                  <a:pt x="164592" y="76200"/>
                </a:lnTo>
                <a:lnTo>
                  <a:pt x="164592" y="123444"/>
                </a:lnTo>
                <a:close/>
              </a:path>
              <a:path w="165100" h="335280">
                <a:moveTo>
                  <a:pt x="152400" y="335280"/>
                </a:moveTo>
                <a:lnTo>
                  <a:pt x="123444" y="335280"/>
                </a:lnTo>
                <a:lnTo>
                  <a:pt x="115466" y="335256"/>
                </a:lnTo>
                <a:lnTo>
                  <a:pt x="72818" y="327755"/>
                </a:lnTo>
                <a:lnTo>
                  <a:pt x="45886" y="300061"/>
                </a:lnTo>
                <a:lnTo>
                  <a:pt x="42672" y="123444"/>
                </a:lnTo>
                <a:lnTo>
                  <a:pt x="112776" y="123444"/>
                </a:lnTo>
                <a:lnTo>
                  <a:pt x="112776" y="263652"/>
                </a:lnTo>
                <a:lnTo>
                  <a:pt x="114300" y="271272"/>
                </a:lnTo>
                <a:lnTo>
                  <a:pt x="118872" y="274319"/>
                </a:lnTo>
                <a:lnTo>
                  <a:pt x="123444" y="278892"/>
                </a:lnTo>
                <a:lnTo>
                  <a:pt x="131064" y="280416"/>
                </a:lnTo>
                <a:lnTo>
                  <a:pt x="164592" y="280416"/>
                </a:lnTo>
                <a:lnTo>
                  <a:pt x="164592" y="332232"/>
                </a:lnTo>
                <a:lnTo>
                  <a:pt x="152400" y="335280"/>
                </a:lnTo>
                <a:close/>
              </a:path>
              <a:path w="165100" h="335280">
                <a:moveTo>
                  <a:pt x="164592" y="280416"/>
                </a:moveTo>
                <a:lnTo>
                  <a:pt x="156972" y="280416"/>
                </a:lnTo>
                <a:lnTo>
                  <a:pt x="161544" y="278892"/>
                </a:lnTo>
                <a:lnTo>
                  <a:pt x="164592" y="278892"/>
                </a:lnTo>
                <a:lnTo>
                  <a:pt x="164592" y="280416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314944" y="649223"/>
            <a:ext cx="70485" cy="58419"/>
          </a:xfrm>
          <a:custGeom>
            <a:avLst/>
            <a:gdLst/>
            <a:ahLst/>
            <a:cxnLst/>
            <a:rect l="l" t="t" r="r" b="b"/>
            <a:pathLst>
              <a:path w="70484" h="58420">
                <a:moveTo>
                  <a:pt x="70104" y="57912"/>
                </a:moveTo>
                <a:lnTo>
                  <a:pt x="0" y="57912"/>
                </a:lnTo>
                <a:lnTo>
                  <a:pt x="0" y="0"/>
                </a:lnTo>
                <a:lnTo>
                  <a:pt x="70104" y="0"/>
                </a:lnTo>
                <a:lnTo>
                  <a:pt x="70104" y="57912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349996" y="746759"/>
            <a:ext cx="0" cy="256540"/>
          </a:xfrm>
          <a:custGeom>
            <a:avLst/>
            <a:gdLst/>
            <a:ahLst/>
            <a:cxnLst/>
            <a:rect l="l" t="t" r="r" b="b"/>
            <a:pathLst>
              <a:path h="256540">
                <a:moveTo>
                  <a:pt x="0" y="0"/>
                </a:moveTo>
                <a:lnTo>
                  <a:pt x="0" y="256032"/>
                </a:lnTo>
              </a:path>
            </a:pathLst>
          </a:custGeom>
          <a:ln w="70104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478773" y="649224"/>
            <a:ext cx="0" cy="355600"/>
          </a:xfrm>
          <a:custGeom>
            <a:avLst/>
            <a:gdLst/>
            <a:ahLst/>
            <a:cxnLst/>
            <a:rect l="l" t="t" r="r" b="b"/>
            <a:pathLst>
              <a:path h="355600">
                <a:moveTo>
                  <a:pt x="0" y="0"/>
                </a:moveTo>
                <a:lnTo>
                  <a:pt x="0" y="355091"/>
                </a:lnTo>
              </a:path>
            </a:pathLst>
          </a:custGeom>
          <a:ln w="71627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555735" y="739140"/>
            <a:ext cx="255270" cy="269875"/>
          </a:xfrm>
          <a:custGeom>
            <a:avLst/>
            <a:gdLst/>
            <a:ahLst/>
            <a:cxnLst/>
            <a:rect l="l" t="t" r="r" b="b"/>
            <a:pathLst>
              <a:path w="255270" h="269875">
                <a:moveTo>
                  <a:pt x="131064" y="269748"/>
                </a:moveTo>
                <a:lnTo>
                  <a:pt x="89058" y="264604"/>
                </a:lnTo>
                <a:lnTo>
                  <a:pt x="53911" y="249174"/>
                </a:lnTo>
                <a:lnTo>
                  <a:pt x="20383" y="213550"/>
                </a:lnTo>
                <a:lnTo>
                  <a:pt x="5143" y="177641"/>
                </a:lnTo>
                <a:lnTo>
                  <a:pt x="0" y="135636"/>
                </a:lnTo>
                <a:lnTo>
                  <a:pt x="571" y="121943"/>
                </a:lnTo>
                <a:lnTo>
                  <a:pt x="9144" y="82296"/>
                </a:lnTo>
                <a:lnTo>
                  <a:pt x="28003" y="49077"/>
                </a:lnTo>
                <a:lnTo>
                  <a:pt x="65722" y="16692"/>
                </a:lnTo>
                <a:lnTo>
                  <a:pt x="102679" y="3048"/>
                </a:lnTo>
                <a:lnTo>
                  <a:pt x="131064" y="0"/>
                </a:lnTo>
                <a:lnTo>
                  <a:pt x="146732" y="857"/>
                </a:lnTo>
                <a:lnTo>
                  <a:pt x="187452" y="13716"/>
                </a:lnTo>
                <a:lnTo>
                  <a:pt x="219384" y="37290"/>
                </a:lnTo>
                <a:lnTo>
                  <a:pt x="231256" y="53340"/>
                </a:lnTo>
                <a:lnTo>
                  <a:pt x="129540" y="53340"/>
                </a:lnTo>
                <a:lnTo>
                  <a:pt x="120943" y="53863"/>
                </a:lnTo>
                <a:lnTo>
                  <a:pt x="82296" y="73152"/>
                </a:lnTo>
                <a:lnTo>
                  <a:pt x="79248" y="79248"/>
                </a:lnTo>
                <a:lnTo>
                  <a:pt x="74676" y="85344"/>
                </a:lnTo>
                <a:lnTo>
                  <a:pt x="70104" y="103632"/>
                </a:lnTo>
                <a:lnTo>
                  <a:pt x="70104" y="108204"/>
                </a:lnTo>
                <a:lnTo>
                  <a:pt x="252471" y="108204"/>
                </a:lnTo>
                <a:lnTo>
                  <a:pt x="252793" y="109751"/>
                </a:lnTo>
                <a:lnTo>
                  <a:pt x="254508" y="123634"/>
                </a:lnTo>
                <a:lnTo>
                  <a:pt x="255079" y="137802"/>
                </a:lnTo>
                <a:lnTo>
                  <a:pt x="254508" y="152400"/>
                </a:lnTo>
                <a:lnTo>
                  <a:pt x="70104" y="152400"/>
                </a:lnTo>
                <a:lnTo>
                  <a:pt x="72104" y="168402"/>
                </a:lnTo>
                <a:lnTo>
                  <a:pt x="96369" y="209573"/>
                </a:lnTo>
                <a:lnTo>
                  <a:pt x="132588" y="217932"/>
                </a:lnTo>
                <a:lnTo>
                  <a:pt x="235220" y="217932"/>
                </a:lnTo>
                <a:lnTo>
                  <a:pt x="231838" y="224028"/>
                </a:lnTo>
                <a:lnTo>
                  <a:pt x="189142" y="258818"/>
                </a:lnTo>
                <a:lnTo>
                  <a:pt x="151947" y="268581"/>
                </a:lnTo>
                <a:lnTo>
                  <a:pt x="131064" y="269748"/>
                </a:lnTo>
                <a:close/>
              </a:path>
              <a:path w="255270" h="269875">
                <a:moveTo>
                  <a:pt x="252471" y="108204"/>
                </a:moveTo>
                <a:lnTo>
                  <a:pt x="184404" y="108204"/>
                </a:lnTo>
                <a:lnTo>
                  <a:pt x="181570" y="96226"/>
                </a:lnTo>
                <a:lnTo>
                  <a:pt x="177736" y="85534"/>
                </a:lnTo>
                <a:lnTo>
                  <a:pt x="151447" y="56959"/>
                </a:lnTo>
                <a:lnTo>
                  <a:pt x="129540" y="53340"/>
                </a:lnTo>
                <a:lnTo>
                  <a:pt x="231256" y="53340"/>
                </a:lnTo>
                <a:lnTo>
                  <a:pt x="234505" y="58078"/>
                </a:lnTo>
                <a:lnTo>
                  <a:pt x="240792" y="69913"/>
                </a:lnTo>
                <a:lnTo>
                  <a:pt x="245935" y="82605"/>
                </a:lnTo>
                <a:lnTo>
                  <a:pt x="249936" y="96012"/>
                </a:lnTo>
                <a:lnTo>
                  <a:pt x="252471" y="108204"/>
                </a:lnTo>
                <a:close/>
              </a:path>
              <a:path w="255270" h="269875">
                <a:moveTo>
                  <a:pt x="235220" y="217932"/>
                </a:moveTo>
                <a:lnTo>
                  <a:pt x="132588" y="217932"/>
                </a:lnTo>
                <a:lnTo>
                  <a:pt x="143446" y="217336"/>
                </a:lnTo>
                <a:lnTo>
                  <a:pt x="153162" y="215455"/>
                </a:lnTo>
                <a:lnTo>
                  <a:pt x="186094" y="190976"/>
                </a:lnTo>
                <a:lnTo>
                  <a:pt x="188976" y="184404"/>
                </a:lnTo>
                <a:lnTo>
                  <a:pt x="249936" y="184404"/>
                </a:lnTo>
                <a:lnTo>
                  <a:pt x="241958" y="205787"/>
                </a:lnTo>
                <a:lnTo>
                  <a:pt x="235220" y="217932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840723" y="739139"/>
            <a:ext cx="238125" cy="269875"/>
          </a:xfrm>
          <a:custGeom>
            <a:avLst/>
            <a:gdLst/>
            <a:ahLst/>
            <a:cxnLst/>
            <a:rect l="l" t="t" r="r" b="b"/>
            <a:pathLst>
              <a:path w="238125" h="269875">
                <a:moveTo>
                  <a:pt x="227759" y="222503"/>
                </a:moveTo>
                <a:lnTo>
                  <a:pt x="131064" y="222503"/>
                </a:lnTo>
                <a:lnTo>
                  <a:pt x="137160" y="220979"/>
                </a:lnTo>
                <a:lnTo>
                  <a:pt x="150876" y="216407"/>
                </a:lnTo>
                <a:lnTo>
                  <a:pt x="160020" y="210311"/>
                </a:lnTo>
                <a:lnTo>
                  <a:pt x="166116" y="201167"/>
                </a:lnTo>
                <a:lnTo>
                  <a:pt x="167640" y="196595"/>
                </a:lnTo>
                <a:lnTo>
                  <a:pt x="167640" y="190499"/>
                </a:lnTo>
                <a:lnTo>
                  <a:pt x="134874" y="162448"/>
                </a:lnTo>
                <a:lnTo>
                  <a:pt x="86868" y="150875"/>
                </a:lnTo>
                <a:lnTo>
                  <a:pt x="79105" y="148828"/>
                </a:lnTo>
                <a:lnTo>
                  <a:pt x="36456" y="134469"/>
                </a:lnTo>
                <a:lnTo>
                  <a:pt x="9310" y="105227"/>
                </a:lnTo>
                <a:lnTo>
                  <a:pt x="6096" y="82295"/>
                </a:lnTo>
                <a:lnTo>
                  <a:pt x="6667" y="70532"/>
                </a:lnTo>
                <a:lnTo>
                  <a:pt x="26479" y="28003"/>
                </a:lnTo>
                <a:lnTo>
                  <a:pt x="67079" y="6262"/>
                </a:lnTo>
                <a:lnTo>
                  <a:pt x="107061" y="285"/>
                </a:lnTo>
                <a:lnTo>
                  <a:pt x="117348" y="0"/>
                </a:lnTo>
                <a:lnTo>
                  <a:pt x="127635" y="285"/>
                </a:lnTo>
                <a:lnTo>
                  <a:pt x="167616" y="7143"/>
                </a:lnTo>
                <a:lnTo>
                  <a:pt x="207645" y="28765"/>
                </a:lnTo>
                <a:lnTo>
                  <a:pt x="221735" y="47243"/>
                </a:lnTo>
                <a:lnTo>
                  <a:pt x="111252" y="47243"/>
                </a:lnTo>
                <a:lnTo>
                  <a:pt x="106680" y="48767"/>
                </a:lnTo>
                <a:lnTo>
                  <a:pt x="97536" y="48767"/>
                </a:lnTo>
                <a:lnTo>
                  <a:pt x="92964" y="50291"/>
                </a:lnTo>
                <a:lnTo>
                  <a:pt x="89916" y="51815"/>
                </a:lnTo>
                <a:lnTo>
                  <a:pt x="85344" y="53339"/>
                </a:lnTo>
                <a:lnTo>
                  <a:pt x="79248" y="59435"/>
                </a:lnTo>
                <a:lnTo>
                  <a:pt x="76200" y="65531"/>
                </a:lnTo>
                <a:lnTo>
                  <a:pt x="76200" y="77723"/>
                </a:lnTo>
                <a:lnTo>
                  <a:pt x="77724" y="82295"/>
                </a:lnTo>
                <a:lnTo>
                  <a:pt x="86868" y="91439"/>
                </a:lnTo>
                <a:lnTo>
                  <a:pt x="92964" y="94487"/>
                </a:lnTo>
                <a:lnTo>
                  <a:pt x="100584" y="96011"/>
                </a:lnTo>
                <a:lnTo>
                  <a:pt x="106560" y="98059"/>
                </a:lnTo>
                <a:lnTo>
                  <a:pt x="112966" y="99821"/>
                </a:lnTo>
                <a:lnTo>
                  <a:pt x="119657" y="101584"/>
                </a:lnTo>
                <a:lnTo>
                  <a:pt x="126492" y="103631"/>
                </a:lnTo>
                <a:lnTo>
                  <a:pt x="133588" y="104798"/>
                </a:lnTo>
                <a:lnTo>
                  <a:pt x="140970" y="106108"/>
                </a:lnTo>
                <a:lnTo>
                  <a:pt x="148351" y="107703"/>
                </a:lnTo>
                <a:lnTo>
                  <a:pt x="155448" y="109727"/>
                </a:lnTo>
                <a:lnTo>
                  <a:pt x="163425" y="111799"/>
                </a:lnTo>
                <a:lnTo>
                  <a:pt x="171259" y="113728"/>
                </a:lnTo>
                <a:lnTo>
                  <a:pt x="178808" y="115943"/>
                </a:lnTo>
                <a:lnTo>
                  <a:pt x="185928" y="118871"/>
                </a:lnTo>
                <a:lnTo>
                  <a:pt x="192762" y="121419"/>
                </a:lnTo>
                <a:lnTo>
                  <a:pt x="226409" y="145422"/>
                </a:lnTo>
                <a:lnTo>
                  <a:pt x="237647" y="179831"/>
                </a:lnTo>
                <a:lnTo>
                  <a:pt x="237630" y="183046"/>
                </a:lnTo>
                <a:lnTo>
                  <a:pt x="236934" y="193381"/>
                </a:lnTo>
                <a:lnTo>
                  <a:pt x="234696" y="204406"/>
                </a:lnTo>
                <a:lnTo>
                  <a:pt x="231314" y="214574"/>
                </a:lnTo>
                <a:lnTo>
                  <a:pt x="227759" y="222503"/>
                </a:lnTo>
                <a:close/>
              </a:path>
              <a:path w="238125" h="269875">
                <a:moveTo>
                  <a:pt x="231647" y="82295"/>
                </a:moveTo>
                <a:lnTo>
                  <a:pt x="164592" y="82295"/>
                </a:lnTo>
                <a:lnTo>
                  <a:pt x="162853" y="72866"/>
                </a:lnTo>
                <a:lnTo>
                  <a:pt x="159829" y="65150"/>
                </a:lnTo>
                <a:lnTo>
                  <a:pt x="124706" y="47791"/>
                </a:lnTo>
                <a:lnTo>
                  <a:pt x="115824" y="47243"/>
                </a:lnTo>
                <a:lnTo>
                  <a:pt x="221735" y="47243"/>
                </a:lnTo>
                <a:lnTo>
                  <a:pt x="223718" y="51220"/>
                </a:lnTo>
                <a:lnTo>
                  <a:pt x="227266" y="60769"/>
                </a:lnTo>
                <a:lnTo>
                  <a:pt x="229957" y="71175"/>
                </a:lnTo>
                <a:lnTo>
                  <a:pt x="231647" y="82295"/>
                </a:lnTo>
                <a:close/>
              </a:path>
              <a:path w="238125" h="269875">
                <a:moveTo>
                  <a:pt x="120396" y="269747"/>
                </a:moveTo>
                <a:lnTo>
                  <a:pt x="76200" y="265175"/>
                </a:lnTo>
                <a:lnTo>
                  <a:pt x="38100" y="251459"/>
                </a:lnTo>
                <a:lnTo>
                  <a:pt x="10668" y="224027"/>
                </a:lnTo>
                <a:lnTo>
                  <a:pt x="0" y="179831"/>
                </a:lnTo>
                <a:lnTo>
                  <a:pt x="67056" y="179831"/>
                </a:lnTo>
                <a:lnTo>
                  <a:pt x="67056" y="187451"/>
                </a:lnTo>
                <a:lnTo>
                  <a:pt x="68580" y="195071"/>
                </a:lnTo>
                <a:lnTo>
                  <a:pt x="71628" y="199643"/>
                </a:lnTo>
                <a:lnTo>
                  <a:pt x="74676" y="205739"/>
                </a:lnTo>
                <a:lnTo>
                  <a:pt x="79248" y="208787"/>
                </a:lnTo>
                <a:lnTo>
                  <a:pt x="83820" y="213359"/>
                </a:lnTo>
                <a:lnTo>
                  <a:pt x="88392" y="216407"/>
                </a:lnTo>
                <a:lnTo>
                  <a:pt x="94488" y="219455"/>
                </a:lnTo>
                <a:lnTo>
                  <a:pt x="106680" y="222503"/>
                </a:lnTo>
                <a:lnTo>
                  <a:pt x="227759" y="222503"/>
                </a:lnTo>
                <a:lnTo>
                  <a:pt x="227076" y="224027"/>
                </a:lnTo>
                <a:lnTo>
                  <a:pt x="192000" y="256627"/>
                </a:lnTo>
                <a:lnTo>
                  <a:pt x="152542" y="267819"/>
                </a:lnTo>
                <a:lnTo>
                  <a:pt x="130921" y="269486"/>
                </a:lnTo>
                <a:lnTo>
                  <a:pt x="120396" y="269747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48984" y="1421891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10">
                <a:moveTo>
                  <a:pt x="0" y="0"/>
                </a:moveTo>
                <a:lnTo>
                  <a:pt x="2787396" y="0"/>
                </a:lnTo>
                <a:lnTo>
                  <a:pt x="2787396" y="257556"/>
                </a:lnTo>
                <a:lnTo>
                  <a:pt x="0" y="257556"/>
                </a:lnTo>
                <a:lnTo>
                  <a:pt x="0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48984" y="1933955"/>
            <a:ext cx="2787650" cy="259079"/>
          </a:xfrm>
          <a:custGeom>
            <a:avLst/>
            <a:gdLst/>
            <a:ahLst/>
            <a:cxnLst/>
            <a:rect l="l" t="t" r="r" b="b"/>
            <a:pathLst>
              <a:path w="2787650" h="259080">
                <a:moveTo>
                  <a:pt x="0" y="0"/>
                </a:moveTo>
                <a:lnTo>
                  <a:pt x="2787396" y="0"/>
                </a:lnTo>
                <a:lnTo>
                  <a:pt x="2787396" y="259080"/>
                </a:lnTo>
                <a:lnTo>
                  <a:pt x="0" y="259080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48984" y="2447544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10">
                <a:moveTo>
                  <a:pt x="0" y="0"/>
                </a:moveTo>
                <a:lnTo>
                  <a:pt x="2787396" y="0"/>
                </a:lnTo>
                <a:lnTo>
                  <a:pt x="2787396" y="257556"/>
                </a:lnTo>
                <a:lnTo>
                  <a:pt x="0" y="257556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48984" y="2961132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10">
                <a:moveTo>
                  <a:pt x="0" y="0"/>
                </a:moveTo>
                <a:lnTo>
                  <a:pt x="2787396" y="0"/>
                </a:lnTo>
                <a:lnTo>
                  <a:pt x="2787396" y="257556"/>
                </a:lnTo>
                <a:lnTo>
                  <a:pt x="0" y="257556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48984" y="3473196"/>
            <a:ext cx="2787650" cy="259079"/>
          </a:xfrm>
          <a:custGeom>
            <a:avLst/>
            <a:gdLst/>
            <a:ahLst/>
            <a:cxnLst/>
            <a:rect l="l" t="t" r="r" b="b"/>
            <a:pathLst>
              <a:path w="2787650" h="259079">
                <a:moveTo>
                  <a:pt x="0" y="0"/>
                </a:moveTo>
                <a:lnTo>
                  <a:pt x="2787396" y="0"/>
                </a:lnTo>
                <a:lnTo>
                  <a:pt x="2787396" y="259079"/>
                </a:lnTo>
                <a:lnTo>
                  <a:pt x="0" y="259079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48984" y="3986784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10">
                <a:moveTo>
                  <a:pt x="0" y="0"/>
                </a:moveTo>
                <a:lnTo>
                  <a:pt x="2787396" y="0"/>
                </a:lnTo>
                <a:lnTo>
                  <a:pt x="2787396" y="257556"/>
                </a:lnTo>
                <a:lnTo>
                  <a:pt x="0" y="257556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48984" y="4498848"/>
            <a:ext cx="2787650" cy="259079"/>
          </a:xfrm>
          <a:custGeom>
            <a:avLst/>
            <a:gdLst/>
            <a:ahLst/>
            <a:cxnLst/>
            <a:rect l="l" t="t" r="r" b="b"/>
            <a:pathLst>
              <a:path w="2787650" h="259079">
                <a:moveTo>
                  <a:pt x="0" y="0"/>
                </a:moveTo>
                <a:lnTo>
                  <a:pt x="2787396" y="0"/>
                </a:lnTo>
                <a:lnTo>
                  <a:pt x="2787396" y="259079"/>
                </a:lnTo>
                <a:lnTo>
                  <a:pt x="0" y="259079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48984" y="5012435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10">
                <a:moveTo>
                  <a:pt x="0" y="0"/>
                </a:moveTo>
                <a:lnTo>
                  <a:pt x="2787396" y="0"/>
                </a:lnTo>
                <a:lnTo>
                  <a:pt x="2787396" y="257556"/>
                </a:lnTo>
                <a:lnTo>
                  <a:pt x="0" y="257556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48984" y="5526023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10">
                <a:moveTo>
                  <a:pt x="0" y="0"/>
                </a:moveTo>
                <a:lnTo>
                  <a:pt x="2787396" y="0"/>
                </a:lnTo>
                <a:lnTo>
                  <a:pt x="2787396" y="257556"/>
                </a:lnTo>
                <a:lnTo>
                  <a:pt x="0" y="257556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48984" y="6038088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10">
                <a:moveTo>
                  <a:pt x="0" y="0"/>
                </a:moveTo>
                <a:lnTo>
                  <a:pt x="2787396" y="0"/>
                </a:lnTo>
                <a:lnTo>
                  <a:pt x="2787396" y="257556"/>
                </a:lnTo>
                <a:lnTo>
                  <a:pt x="0" y="257556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48984" y="6551676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09">
                <a:moveTo>
                  <a:pt x="0" y="0"/>
                </a:moveTo>
                <a:lnTo>
                  <a:pt x="2787396" y="0"/>
                </a:lnTo>
                <a:lnTo>
                  <a:pt x="2787396" y="257555"/>
                </a:lnTo>
                <a:lnTo>
                  <a:pt x="0" y="257555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48984" y="7063740"/>
            <a:ext cx="2787650" cy="259079"/>
          </a:xfrm>
          <a:custGeom>
            <a:avLst/>
            <a:gdLst/>
            <a:ahLst/>
            <a:cxnLst/>
            <a:rect l="l" t="t" r="r" b="b"/>
            <a:pathLst>
              <a:path w="2787650" h="259079">
                <a:moveTo>
                  <a:pt x="0" y="0"/>
                </a:moveTo>
                <a:lnTo>
                  <a:pt x="2787396" y="0"/>
                </a:lnTo>
                <a:lnTo>
                  <a:pt x="2787396" y="259080"/>
                </a:lnTo>
                <a:lnTo>
                  <a:pt x="0" y="259080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48984" y="7577328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09">
                <a:moveTo>
                  <a:pt x="0" y="0"/>
                </a:moveTo>
                <a:lnTo>
                  <a:pt x="2787396" y="0"/>
                </a:lnTo>
                <a:lnTo>
                  <a:pt x="2787396" y="257555"/>
                </a:lnTo>
                <a:lnTo>
                  <a:pt x="0" y="257555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348984" y="8090916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09">
                <a:moveTo>
                  <a:pt x="0" y="0"/>
                </a:moveTo>
                <a:lnTo>
                  <a:pt x="2787396" y="0"/>
                </a:lnTo>
                <a:lnTo>
                  <a:pt x="2787396" y="257555"/>
                </a:lnTo>
                <a:lnTo>
                  <a:pt x="0" y="257555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48984" y="8602980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09">
                <a:moveTo>
                  <a:pt x="0" y="0"/>
                </a:moveTo>
                <a:lnTo>
                  <a:pt x="2787396" y="0"/>
                </a:lnTo>
                <a:lnTo>
                  <a:pt x="2787396" y="257555"/>
                </a:lnTo>
                <a:lnTo>
                  <a:pt x="0" y="257555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348984" y="9116568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09">
                <a:moveTo>
                  <a:pt x="0" y="0"/>
                </a:moveTo>
                <a:lnTo>
                  <a:pt x="2787396" y="0"/>
                </a:lnTo>
                <a:lnTo>
                  <a:pt x="2787396" y="257555"/>
                </a:lnTo>
                <a:lnTo>
                  <a:pt x="0" y="257555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144511" y="1510283"/>
            <a:ext cx="132588" cy="143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96911" y="1548383"/>
            <a:ext cx="62865" cy="102235"/>
          </a:xfrm>
          <a:custGeom>
            <a:avLst/>
            <a:gdLst/>
            <a:ahLst/>
            <a:cxnLst/>
            <a:rect l="l" t="t" r="r" b="b"/>
            <a:pathLst>
              <a:path w="62865" h="102235">
                <a:moveTo>
                  <a:pt x="60960" y="1524"/>
                </a:moveTo>
                <a:lnTo>
                  <a:pt x="50292" y="1524"/>
                </a:lnTo>
                <a:lnTo>
                  <a:pt x="53340" y="0"/>
                </a:lnTo>
                <a:lnTo>
                  <a:pt x="59436" y="0"/>
                </a:lnTo>
                <a:lnTo>
                  <a:pt x="60960" y="1524"/>
                </a:lnTo>
                <a:close/>
              </a:path>
              <a:path w="62865" h="102235">
                <a:moveTo>
                  <a:pt x="62484" y="22860"/>
                </a:moveTo>
                <a:lnTo>
                  <a:pt x="25908" y="22860"/>
                </a:lnTo>
                <a:lnTo>
                  <a:pt x="27432" y="18288"/>
                </a:lnTo>
                <a:lnTo>
                  <a:pt x="28956" y="16764"/>
                </a:lnTo>
                <a:lnTo>
                  <a:pt x="30480" y="13716"/>
                </a:lnTo>
                <a:lnTo>
                  <a:pt x="38100" y="6096"/>
                </a:lnTo>
                <a:lnTo>
                  <a:pt x="47244" y="1524"/>
                </a:lnTo>
                <a:lnTo>
                  <a:pt x="62484" y="1524"/>
                </a:lnTo>
                <a:lnTo>
                  <a:pt x="62484" y="22860"/>
                </a:lnTo>
                <a:close/>
              </a:path>
              <a:path w="62865" h="102235">
                <a:moveTo>
                  <a:pt x="27432" y="102108"/>
                </a:moveTo>
                <a:lnTo>
                  <a:pt x="0" y="102108"/>
                </a:lnTo>
                <a:lnTo>
                  <a:pt x="0" y="4572"/>
                </a:lnTo>
                <a:lnTo>
                  <a:pt x="25908" y="4572"/>
                </a:lnTo>
                <a:lnTo>
                  <a:pt x="25908" y="22860"/>
                </a:lnTo>
                <a:lnTo>
                  <a:pt x="62484" y="22860"/>
                </a:lnTo>
                <a:lnTo>
                  <a:pt x="62484" y="25908"/>
                </a:lnTo>
                <a:lnTo>
                  <a:pt x="48768" y="25908"/>
                </a:lnTo>
                <a:lnTo>
                  <a:pt x="44196" y="27432"/>
                </a:lnTo>
                <a:lnTo>
                  <a:pt x="38100" y="30480"/>
                </a:lnTo>
                <a:lnTo>
                  <a:pt x="35052" y="33528"/>
                </a:lnTo>
                <a:lnTo>
                  <a:pt x="32004" y="35052"/>
                </a:lnTo>
                <a:lnTo>
                  <a:pt x="28956" y="41148"/>
                </a:lnTo>
                <a:lnTo>
                  <a:pt x="27432" y="45720"/>
                </a:lnTo>
                <a:lnTo>
                  <a:pt x="27432" y="102108"/>
                </a:lnTo>
                <a:close/>
              </a:path>
              <a:path w="62865" h="102235">
                <a:moveTo>
                  <a:pt x="62484" y="27432"/>
                </a:moveTo>
                <a:lnTo>
                  <a:pt x="57912" y="27432"/>
                </a:lnTo>
                <a:lnTo>
                  <a:pt x="56388" y="25908"/>
                </a:lnTo>
                <a:lnTo>
                  <a:pt x="62484" y="25908"/>
                </a:lnTo>
                <a:lnTo>
                  <a:pt x="62484" y="274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62444" y="1514856"/>
            <a:ext cx="100965" cy="139065"/>
          </a:xfrm>
          <a:custGeom>
            <a:avLst/>
            <a:gdLst/>
            <a:ahLst/>
            <a:cxnLst/>
            <a:rect l="l" t="t" r="r" b="b"/>
            <a:pathLst>
              <a:path w="100965" h="139064">
                <a:moveTo>
                  <a:pt x="100584" y="50292"/>
                </a:moveTo>
                <a:lnTo>
                  <a:pt x="73152" y="50292"/>
                </a:lnTo>
                <a:lnTo>
                  <a:pt x="73152" y="0"/>
                </a:lnTo>
                <a:lnTo>
                  <a:pt x="100584" y="0"/>
                </a:lnTo>
                <a:lnTo>
                  <a:pt x="100584" y="50292"/>
                </a:lnTo>
                <a:close/>
              </a:path>
              <a:path w="100965" h="139064">
                <a:moveTo>
                  <a:pt x="56388" y="138684"/>
                </a:moveTo>
                <a:lnTo>
                  <a:pt x="36576" y="138684"/>
                </a:lnTo>
                <a:lnTo>
                  <a:pt x="24384" y="135636"/>
                </a:lnTo>
                <a:lnTo>
                  <a:pt x="1524" y="100584"/>
                </a:lnTo>
                <a:lnTo>
                  <a:pt x="0" y="92964"/>
                </a:lnTo>
                <a:lnTo>
                  <a:pt x="0" y="80772"/>
                </a:lnTo>
                <a:lnTo>
                  <a:pt x="19812" y="42672"/>
                </a:lnTo>
                <a:lnTo>
                  <a:pt x="36576" y="35052"/>
                </a:lnTo>
                <a:lnTo>
                  <a:pt x="50292" y="35052"/>
                </a:lnTo>
                <a:lnTo>
                  <a:pt x="54864" y="36576"/>
                </a:lnTo>
                <a:lnTo>
                  <a:pt x="60960" y="39624"/>
                </a:lnTo>
                <a:lnTo>
                  <a:pt x="65532" y="41148"/>
                </a:lnTo>
                <a:lnTo>
                  <a:pt x="70104" y="45720"/>
                </a:lnTo>
                <a:lnTo>
                  <a:pt x="73152" y="50292"/>
                </a:lnTo>
                <a:lnTo>
                  <a:pt x="100584" y="50292"/>
                </a:lnTo>
                <a:lnTo>
                  <a:pt x="100584" y="54864"/>
                </a:lnTo>
                <a:lnTo>
                  <a:pt x="47244" y="54864"/>
                </a:lnTo>
                <a:lnTo>
                  <a:pt x="42672" y="56388"/>
                </a:lnTo>
                <a:lnTo>
                  <a:pt x="36576" y="59436"/>
                </a:lnTo>
                <a:lnTo>
                  <a:pt x="35052" y="62484"/>
                </a:lnTo>
                <a:lnTo>
                  <a:pt x="32004" y="65532"/>
                </a:lnTo>
                <a:lnTo>
                  <a:pt x="28956" y="71628"/>
                </a:lnTo>
                <a:lnTo>
                  <a:pt x="28956" y="74676"/>
                </a:lnTo>
                <a:lnTo>
                  <a:pt x="27432" y="79248"/>
                </a:lnTo>
                <a:lnTo>
                  <a:pt x="27432" y="94488"/>
                </a:lnTo>
                <a:lnTo>
                  <a:pt x="28956" y="99060"/>
                </a:lnTo>
                <a:lnTo>
                  <a:pt x="28956" y="102108"/>
                </a:lnTo>
                <a:lnTo>
                  <a:pt x="30480" y="106680"/>
                </a:lnTo>
                <a:lnTo>
                  <a:pt x="33528" y="109728"/>
                </a:lnTo>
                <a:lnTo>
                  <a:pt x="35052" y="112776"/>
                </a:lnTo>
                <a:lnTo>
                  <a:pt x="41148" y="115824"/>
                </a:lnTo>
                <a:lnTo>
                  <a:pt x="44196" y="118872"/>
                </a:lnTo>
                <a:lnTo>
                  <a:pt x="100584" y="118872"/>
                </a:lnTo>
                <a:lnTo>
                  <a:pt x="100584" y="123444"/>
                </a:lnTo>
                <a:lnTo>
                  <a:pt x="74676" y="123444"/>
                </a:lnTo>
                <a:lnTo>
                  <a:pt x="71628" y="129540"/>
                </a:lnTo>
                <a:lnTo>
                  <a:pt x="62484" y="135636"/>
                </a:lnTo>
                <a:lnTo>
                  <a:pt x="56388" y="138684"/>
                </a:lnTo>
                <a:close/>
              </a:path>
              <a:path w="100965" h="139064">
                <a:moveTo>
                  <a:pt x="100584" y="118872"/>
                </a:moveTo>
                <a:lnTo>
                  <a:pt x="59436" y="118872"/>
                </a:lnTo>
                <a:lnTo>
                  <a:pt x="62484" y="117348"/>
                </a:lnTo>
                <a:lnTo>
                  <a:pt x="65532" y="114300"/>
                </a:lnTo>
                <a:lnTo>
                  <a:pt x="68580" y="112776"/>
                </a:lnTo>
                <a:lnTo>
                  <a:pt x="73152" y="103632"/>
                </a:lnTo>
                <a:lnTo>
                  <a:pt x="73152" y="99060"/>
                </a:lnTo>
                <a:lnTo>
                  <a:pt x="74676" y="94488"/>
                </a:lnTo>
                <a:lnTo>
                  <a:pt x="74676" y="79248"/>
                </a:lnTo>
                <a:lnTo>
                  <a:pt x="73152" y="74676"/>
                </a:lnTo>
                <a:lnTo>
                  <a:pt x="73152" y="71628"/>
                </a:lnTo>
                <a:lnTo>
                  <a:pt x="70104" y="65532"/>
                </a:lnTo>
                <a:lnTo>
                  <a:pt x="67056" y="62484"/>
                </a:lnTo>
                <a:lnTo>
                  <a:pt x="65532" y="59436"/>
                </a:lnTo>
                <a:lnTo>
                  <a:pt x="56388" y="54864"/>
                </a:lnTo>
                <a:lnTo>
                  <a:pt x="100584" y="54864"/>
                </a:lnTo>
                <a:lnTo>
                  <a:pt x="100584" y="118872"/>
                </a:lnTo>
                <a:close/>
              </a:path>
              <a:path w="100965" h="139064">
                <a:moveTo>
                  <a:pt x="100584" y="137160"/>
                </a:moveTo>
                <a:lnTo>
                  <a:pt x="74676" y="137160"/>
                </a:lnTo>
                <a:lnTo>
                  <a:pt x="74676" y="123444"/>
                </a:lnTo>
                <a:lnTo>
                  <a:pt x="100584" y="123444"/>
                </a:lnTo>
                <a:lnTo>
                  <a:pt x="100584" y="1371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478268" y="1549908"/>
            <a:ext cx="99060" cy="104139"/>
          </a:xfrm>
          <a:custGeom>
            <a:avLst/>
            <a:gdLst/>
            <a:ahLst/>
            <a:cxnLst/>
            <a:rect l="l" t="t" r="r" b="b"/>
            <a:pathLst>
              <a:path w="99059" h="104139">
                <a:moveTo>
                  <a:pt x="51816" y="103632"/>
                </a:moveTo>
                <a:lnTo>
                  <a:pt x="36576" y="103632"/>
                </a:lnTo>
                <a:lnTo>
                  <a:pt x="18288" y="94488"/>
                </a:lnTo>
                <a:lnTo>
                  <a:pt x="9144" y="85344"/>
                </a:lnTo>
                <a:lnTo>
                  <a:pt x="6096" y="79248"/>
                </a:lnTo>
                <a:lnTo>
                  <a:pt x="4572" y="73152"/>
                </a:lnTo>
                <a:lnTo>
                  <a:pt x="1524" y="67056"/>
                </a:lnTo>
                <a:lnTo>
                  <a:pt x="0" y="59436"/>
                </a:lnTo>
                <a:lnTo>
                  <a:pt x="0" y="45720"/>
                </a:lnTo>
                <a:lnTo>
                  <a:pt x="1524" y="38100"/>
                </a:lnTo>
                <a:lnTo>
                  <a:pt x="4572" y="32004"/>
                </a:lnTo>
                <a:lnTo>
                  <a:pt x="6096" y="25908"/>
                </a:lnTo>
                <a:lnTo>
                  <a:pt x="36576" y="1524"/>
                </a:lnTo>
                <a:lnTo>
                  <a:pt x="44196" y="0"/>
                </a:lnTo>
                <a:lnTo>
                  <a:pt x="59436" y="0"/>
                </a:lnTo>
                <a:lnTo>
                  <a:pt x="67056" y="1524"/>
                </a:lnTo>
                <a:lnTo>
                  <a:pt x="73152" y="4572"/>
                </a:lnTo>
                <a:lnTo>
                  <a:pt x="79248" y="9144"/>
                </a:lnTo>
                <a:lnTo>
                  <a:pt x="83820" y="12192"/>
                </a:lnTo>
                <a:lnTo>
                  <a:pt x="89535" y="19812"/>
                </a:lnTo>
                <a:lnTo>
                  <a:pt x="45720" y="19812"/>
                </a:lnTo>
                <a:lnTo>
                  <a:pt x="36576" y="24384"/>
                </a:lnTo>
                <a:lnTo>
                  <a:pt x="30480" y="30480"/>
                </a:lnTo>
                <a:lnTo>
                  <a:pt x="30480" y="32004"/>
                </a:lnTo>
                <a:lnTo>
                  <a:pt x="28956" y="35052"/>
                </a:lnTo>
                <a:lnTo>
                  <a:pt x="28956" y="38100"/>
                </a:lnTo>
                <a:lnTo>
                  <a:pt x="27432" y="39624"/>
                </a:lnTo>
                <a:lnTo>
                  <a:pt x="27432" y="41148"/>
                </a:lnTo>
                <a:lnTo>
                  <a:pt x="98450" y="41148"/>
                </a:lnTo>
                <a:lnTo>
                  <a:pt x="99060" y="44196"/>
                </a:lnTo>
                <a:lnTo>
                  <a:pt x="99060" y="57912"/>
                </a:lnTo>
                <a:lnTo>
                  <a:pt x="27432" y="57912"/>
                </a:lnTo>
                <a:lnTo>
                  <a:pt x="28956" y="67056"/>
                </a:lnTo>
                <a:lnTo>
                  <a:pt x="30480" y="74676"/>
                </a:lnTo>
                <a:lnTo>
                  <a:pt x="35052" y="77724"/>
                </a:lnTo>
                <a:lnTo>
                  <a:pt x="38100" y="82296"/>
                </a:lnTo>
                <a:lnTo>
                  <a:pt x="44196" y="83820"/>
                </a:lnTo>
                <a:lnTo>
                  <a:pt x="90771" y="83820"/>
                </a:lnTo>
                <a:lnTo>
                  <a:pt x="89535" y="85915"/>
                </a:lnTo>
                <a:lnTo>
                  <a:pt x="59531" y="103298"/>
                </a:lnTo>
                <a:lnTo>
                  <a:pt x="51816" y="103632"/>
                </a:lnTo>
                <a:close/>
              </a:path>
              <a:path w="99059" h="104139">
                <a:moveTo>
                  <a:pt x="98450" y="41148"/>
                </a:moveTo>
                <a:lnTo>
                  <a:pt x="71628" y="41148"/>
                </a:lnTo>
                <a:lnTo>
                  <a:pt x="68580" y="28956"/>
                </a:lnTo>
                <a:lnTo>
                  <a:pt x="62484" y="22860"/>
                </a:lnTo>
                <a:lnTo>
                  <a:pt x="56388" y="19812"/>
                </a:lnTo>
                <a:lnTo>
                  <a:pt x="89535" y="19812"/>
                </a:lnTo>
                <a:lnTo>
                  <a:pt x="92964" y="24384"/>
                </a:lnTo>
                <a:lnTo>
                  <a:pt x="96012" y="30480"/>
                </a:lnTo>
                <a:lnTo>
                  <a:pt x="97536" y="36576"/>
                </a:lnTo>
                <a:lnTo>
                  <a:pt x="98450" y="41148"/>
                </a:lnTo>
                <a:close/>
              </a:path>
              <a:path w="99059" h="104139">
                <a:moveTo>
                  <a:pt x="90771" y="83820"/>
                </a:moveTo>
                <a:lnTo>
                  <a:pt x="57912" y="83820"/>
                </a:lnTo>
                <a:lnTo>
                  <a:pt x="62484" y="82296"/>
                </a:lnTo>
                <a:lnTo>
                  <a:pt x="65532" y="79248"/>
                </a:lnTo>
                <a:lnTo>
                  <a:pt x="70104" y="77724"/>
                </a:lnTo>
                <a:lnTo>
                  <a:pt x="73152" y="73152"/>
                </a:lnTo>
                <a:lnTo>
                  <a:pt x="73152" y="70104"/>
                </a:lnTo>
                <a:lnTo>
                  <a:pt x="97536" y="70104"/>
                </a:lnTo>
                <a:lnTo>
                  <a:pt x="93821" y="78652"/>
                </a:lnTo>
                <a:lnTo>
                  <a:pt x="90771" y="83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592568" y="1548383"/>
            <a:ext cx="64135" cy="102235"/>
          </a:xfrm>
          <a:custGeom>
            <a:avLst/>
            <a:gdLst/>
            <a:ahLst/>
            <a:cxnLst/>
            <a:rect l="l" t="t" r="r" b="b"/>
            <a:pathLst>
              <a:path w="64134" h="102235">
                <a:moveTo>
                  <a:pt x="62484" y="1524"/>
                </a:moveTo>
                <a:lnTo>
                  <a:pt x="51816" y="1524"/>
                </a:lnTo>
                <a:lnTo>
                  <a:pt x="54864" y="0"/>
                </a:lnTo>
                <a:lnTo>
                  <a:pt x="59436" y="0"/>
                </a:lnTo>
                <a:lnTo>
                  <a:pt x="62484" y="1524"/>
                </a:lnTo>
                <a:close/>
              </a:path>
              <a:path w="64134" h="102235">
                <a:moveTo>
                  <a:pt x="64008" y="22860"/>
                </a:moveTo>
                <a:lnTo>
                  <a:pt x="25908" y="22860"/>
                </a:lnTo>
                <a:lnTo>
                  <a:pt x="27432" y="18288"/>
                </a:lnTo>
                <a:lnTo>
                  <a:pt x="32004" y="13716"/>
                </a:lnTo>
                <a:lnTo>
                  <a:pt x="33528" y="10668"/>
                </a:lnTo>
                <a:lnTo>
                  <a:pt x="36576" y="9144"/>
                </a:lnTo>
                <a:lnTo>
                  <a:pt x="39624" y="6096"/>
                </a:lnTo>
                <a:lnTo>
                  <a:pt x="42672" y="4572"/>
                </a:lnTo>
                <a:lnTo>
                  <a:pt x="44196" y="3048"/>
                </a:lnTo>
                <a:lnTo>
                  <a:pt x="48768" y="1524"/>
                </a:lnTo>
                <a:lnTo>
                  <a:pt x="64008" y="1524"/>
                </a:lnTo>
                <a:lnTo>
                  <a:pt x="64008" y="22860"/>
                </a:lnTo>
                <a:close/>
              </a:path>
              <a:path w="64134" h="102235">
                <a:moveTo>
                  <a:pt x="27432" y="102108"/>
                </a:moveTo>
                <a:lnTo>
                  <a:pt x="0" y="102108"/>
                </a:lnTo>
                <a:lnTo>
                  <a:pt x="0" y="4572"/>
                </a:lnTo>
                <a:lnTo>
                  <a:pt x="25908" y="4572"/>
                </a:lnTo>
                <a:lnTo>
                  <a:pt x="25908" y="22860"/>
                </a:lnTo>
                <a:lnTo>
                  <a:pt x="64008" y="22860"/>
                </a:lnTo>
                <a:lnTo>
                  <a:pt x="64008" y="25908"/>
                </a:lnTo>
                <a:lnTo>
                  <a:pt x="48768" y="25908"/>
                </a:lnTo>
                <a:lnTo>
                  <a:pt x="45720" y="27432"/>
                </a:lnTo>
                <a:lnTo>
                  <a:pt x="27432" y="50292"/>
                </a:lnTo>
                <a:lnTo>
                  <a:pt x="27432" y="102108"/>
                </a:lnTo>
                <a:close/>
              </a:path>
              <a:path w="64134" h="102235">
                <a:moveTo>
                  <a:pt x="64008" y="27432"/>
                </a:moveTo>
                <a:lnTo>
                  <a:pt x="59436" y="27432"/>
                </a:lnTo>
                <a:lnTo>
                  <a:pt x="57912" y="25908"/>
                </a:lnTo>
                <a:lnTo>
                  <a:pt x="64008" y="25908"/>
                </a:lnTo>
                <a:lnTo>
                  <a:pt x="64008" y="274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658100" y="1549908"/>
            <a:ext cx="99060" cy="104139"/>
          </a:xfrm>
          <a:custGeom>
            <a:avLst/>
            <a:gdLst/>
            <a:ahLst/>
            <a:cxnLst/>
            <a:rect l="l" t="t" r="r" b="b"/>
            <a:pathLst>
              <a:path w="99059" h="104139">
                <a:moveTo>
                  <a:pt x="51816" y="103632"/>
                </a:moveTo>
                <a:lnTo>
                  <a:pt x="36576" y="103632"/>
                </a:lnTo>
                <a:lnTo>
                  <a:pt x="18288" y="94488"/>
                </a:lnTo>
                <a:lnTo>
                  <a:pt x="13716" y="89916"/>
                </a:lnTo>
                <a:lnTo>
                  <a:pt x="10668" y="85344"/>
                </a:lnTo>
                <a:lnTo>
                  <a:pt x="6096" y="79248"/>
                </a:lnTo>
                <a:lnTo>
                  <a:pt x="4572" y="73152"/>
                </a:lnTo>
                <a:lnTo>
                  <a:pt x="1524" y="67056"/>
                </a:lnTo>
                <a:lnTo>
                  <a:pt x="0" y="59436"/>
                </a:lnTo>
                <a:lnTo>
                  <a:pt x="0" y="45720"/>
                </a:lnTo>
                <a:lnTo>
                  <a:pt x="1524" y="38100"/>
                </a:lnTo>
                <a:lnTo>
                  <a:pt x="4572" y="32004"/>
                </a:lnTo>
                <a:lnTo>
                  <a:pt x="6096" y="25908"/>
                </a:lnTo>
                <a:lnTo>
                  <a:pt x="36576" y="1524"/>
                </a:lnTo>
                <a:lnTo>
                  <a:pt x="44196" y="0"/>
                </a:lnTo>
                <a:lnTo>
                  <a:pt x="59436" y="0"/>
                </a:lnTo>
                <a:lnTo>
                  <a:pt x="67056" y="1524"/>
                </a:lnTo>
                <a:lnTo>
                  <a:pt x="73152" y="4572"/>
                </a:lnTo>
                <a:lnTo>
                  <a:pt x="79248" y="9144"/>
                </a:lnTo>
                <a:lnTo>
                  <a:pt x="85344" y="12192"/>
                </a:lnTo>
                <a:lnTo>
                  <a:pt x="88392" y="18288"/>
                </a:lnTo>
                <a:lnTo>
                  <a:pt x="89535" y="19812"/>
                </a:lnTo>
                <a:lnTo>
                  <a:pt x="45720" y="19812"/>
                </a:lnTo>
                <a:lnTo>
                  <a:pt x="36576" y="24384"/>
                </a:lnTo>
                <a:lnTo>
                  <a:pt x="33528" y="27432"/>
                </a:lnTo>
                <a:lnTo>
                  <a:pt x="32004" y="30480"/>
                </a:lnTo>
                <a:lnTo>
                  <a:pt x="30480" y="32004"/>
                </a:lnTo>
                <a:lnTo>
                  <a:pt x="28956" y="35052"/>
                </a:lnTo>
                <a:lnTo>
                  <a:pt x="28956" y="39624"/>
                </a:lnTo>
                <a:lnTo>
                  <a:pt x="27432" y="41148"/>
                </a:lnTo>
                <a:lnTo>
                  <a:pt x="98450" y="41148"/>
                </a:lnTo>
                <a:lnTo>
                  <a:pt x="99060" y="44196"/>
                </a:lnTo>
                <a:lnTo>
                  <a:pt x="99060" y="57912"/>
                </a:lnTo>
                <a:lnTo>
                  <a:pt x="27432" y="57912"/>
                </a:lnTo>
                <a:lnTo>
                  <a:pt x="28956" y="67056"/>
                </a:lnTo>
                <a:lnTo>
                  <a:pt x="30480" y="74676"/>
                </a:lnTo>
                <a:lnTo>
                  <a:pt x="35052" y="77724"/>
                </a:lnTo>
                <a:lnTo>
                  <a:pt x="38100" y="82296"/>
                </a:lnTo>
                <a:lnTo>
                  <a:pt x="44196" y="83820"/>
                </a:lnTo>
                <a:lnTo>
                  <a:pt x="91240" y="83820"/>
                </a:lnTo>
                <a:lnTo>
                  <a:pt x="90106" y="85915"/>
                </a:lnTo>
                <a:lnTo>
                  <a:pt x="59531" y="103298"/>
                </a:lnTo>
                <a:lnTo>
                  <a:pt x="51816" y="103632"/>
                </a:lnTo>
                <a:close/>
              </a:path>
              <a:path w="99059" h="104139">
                <a:moveTo>
                  <a:pt x="98450" y="41148"/>
                </a:moveTo>
                <a:lnTo>
                  <a:pt x="71628" y="41148"/>
                </a:lnTo>
                <a:lnTo>
                  <a:pt x="68580" y="28956"/>
                </a:lnTo>
                <a:lnTo>
                  <a:pt x="62484" y="22860"/>
                </a:lnTo>
                <a:lnTo>
                  <a:pt x="57912" y="19812"/>
                </a:lnTo>
                <a:lnTo>
                  <a:pt x="89535" y="19812"/>
                </a:lnTo>
                <a:lnTo>
                  <a:pt x="92964" y="24384"/>
                </a:lnTo>
                <a:lnTo>
                  <a:pt x="96012" y="30480"/>
                </a:lnTo>
                <a:lnTo>
                  <a:pt x="97536" y="36576"/>
                </a:lnTo>
                <a:lnTo>
                  <a:pt x="98450" y="41148"/>
                </a:lnTo>
                <a:close/>
              </a:path>
              <a:path w="99059" h="104139">
                <a:moveTo>
                  <a:pt x="91240" y="83820"/>
                </a:moveTo>
                <a:lnTo>
                  <a:pt x="57912" y="83820"/>
                </a:lnTo>
                <a:lnTo>
                  <a:pt x="62484" y="82296"/>
                </a:lnTo>
                <a:lnTo>
                  <a:pt x="67056" y="79248"/>
                </a:lnTo>
                <a:lnTo>
                  <a:pt x="70104" y="77724"/>
                </a:lnTo>
                <a:lnTo>
                  <a:pt x="73152" y="73152"/>
                </a:lnTo>
                <a:lnTo>
                  <a:pt x="73152" y="70104"/>
                </a:lnTo>
                <a:lnTo>
                  <a:pt x="97536" y="70104"/>
                </a:lnTo>
                <a:lnTo>
                  <a:pt x="94035" y="78652"/>
                </a:lnTo>
                <a:lnTo>
                  <a:pt x="91240" y="83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67828" y="1514856"/>
            <a:ext cx="100965" cy="139065"/>
          </a:xfrm>
          <a:custGeom>
            <a:avLst/>
            <a:gdLst/>
            <a:ahLst/>
            <a:cxnLst/>
            <a:rect l="l" t="t" r="r" b="b"/>
            <a:pathLst>
              <a:path w="100965" h="139064">
                <a:moveTo>
                  <a:pt x="100584" y="50292"/>
                </a:moveTo>
                <a:lnTo>
                  <a:pt x="73152" y="50292"/>
                </a:lnTo>
                <a:lnTo>
                  <a:pt x="73152" y="0"/>
                </a:lnTo>
                <a:lnTo>
                  <a:pt x="100584" y="0"/>
                </a:lnTo>
                <a:lnTo>
                  <a:pt x="100584" y="50292"/>
                </a:lnTo>
                <a:close/>
              </a:path>
              <a:path w="100965" h="139064">
                <a:moveTo>
                  <a:pt x="57912" y="138684"/>
                </a:moveTo>
                <a:lnTo>
                  <a:pt x="38100" y="138684"/>
                </a:lnTo>
                <a:lnTo>
                  <a:pt x="30480" y="137160"/>
                </a:lnTo>
                <a:lnTo>
                  <a:pt x="1524" y="100584"/>
                </a:lnTo>
                <a:lnTo>
                  <a:pt x="0" y="92964"/>
                </a:lnTo>
                <a:lnTo>
                  <a:pt x="0" y="80772"/>
                </a:lnTo>
                <a:lnTo>
                  <a:pt x="19812" y="42672"/>
                </a:lnTo>
                <a:lnTo>
                  <a:pt x="36576" y="35052"/>
                </a:lnTo>
                <a:lnTo>
                  <a:pt x="50292" y="35052"/>
                </a:lnTo>
                <a:lnTo>
                  <a:pt x="56388" y="36576"/>
                </a:lnTo>
                <a:lnTo>
                  <a:pt x="60960" y="39624"/>
                </a:lnTo>
                <a:lnTo>
                  <a:pt x="65532" y="41148"/>
                </a:lnTo>
                <a:lnTo>
                  <a:pt x="70104" y="45720"/>
                </a:lnTo>
                <a:lnTo>
                  <a:pt x="73152" y="50292"/>
                </a:lnTo>
                <a:lnTo>
                  <a:pt x="100584" y="50292"/>
                </a:lnTo>
                <a:lnTo>
                  <a:pt x="100584" y="54864"/>
                </a:lnTo>
                <a:lnTo>
                  <a:pt x="47244" y="54864"/>
                </a:lnTo>
                <a:lnTo>
                  <a:pt x="42672" y="56388"/>
                </a:lnTo>
                <a:lnTo>
                  <a:pt x="36576" y="59436"/>
                </a:lnTo>
                <a:lnTo>
                  <a:pt x="33528" y="65532"/>
                </a:lnTo>
                <a:lnTo>
                  <a:pt x="30480" y="68580"/>
                </a:lnTo>
                <a:lnTo>
                  <a:pt x="30480" y="71628"/>
                </a:lnTo>
                <a:lnTo>
                  <a:pt x="28956" y="74676"/>
                </a:lnTo>
                <a:lnTo>
                  <a:pt x="27432" y="79248"/>
                </a:lnTo>
                <a:lnTo>
                  <a:pt x="27432" y="94488"/>
                </a:lnTo>
                <a:lnTo>
                  <a:pt x="28956" y="99060"/>
                </a:lnTo>
                <a:lnTo>
                  <a:pt x="30480" y="102108"/>
                </a:lnTo>
                <a:lnTo>
                  <a:pt x="32004" y="106680"/>
                </a:lnTo>
                <a:lnTo>
                  <a:pt x="35052" y="112776"/>
                </a:lnTo>
                <a:lnTo>
                  <a:pt x="41148" y="115824"/>
                </a:lnTo>
                <a:lnTo>
                  <a:pt x="44196" y="118872"/>
                </a:lnTo>
                <a:lnTo>
                  <a:pt x="100584" y="118872"/>
                </a:lnTo>
                <a:lnTo>
                  <a:pt x="100584" y="123444"/>
                </a:lnTo>
                <a:lnTo>
                  <a:pt x="74676" y="123444"/>
                </a:lnTo>
                <a:lnTo>
                  <a:pt x="71628" y="129540"/>
                </a:lnTo>
                <a:lnTo>
                  <a:pt x="57912" y="138684"/>
                </a:lnTo>
                <a:close/>
              </a:path>
              <a:path w="100965" h="139064">
                <a:moveTo>
                  <a:pt x="100584" y="118872"/>
                </a:moveTo>
                <a:lnTo>
                  <a:pt x="59436" y="118872"/>
                </a:lnTo>
                <a:lnTo>
                  <a:pt x="62484" y="117348"/>
                </a:lnTo>
                <a:lnTo>
                  <a:pt x="65532" y="114300"/>
                </a:lnTo>
                <a:lnTo>
                  <a:pt x="68580" y="112776"/>
                </a:lnTo>
                <a:lnTo>
                  <a:pt x="73152" y="103632"/>
                </a:lnTo>
                <a:lnTo>
                  <a:pt x="73152" y="99060"/>
                </a:lnTo>
                <a:lnTo>
                  <a:pt x="74676" y="94488"/>
                </a:lnTo>
                <a:lnTo>
                  <a:pt x="74676" y="79248"/>
                </a:lnTo>
                <a:lnTo>
                  <a:pt x="73152" y="74676"/>
                </a:lnTo>
                <a:lnTo>
                  <a:pt x="73152" y="71628"/>
                </a:lnTo>
                <a:lnTo>
                  <a:pt x="68580" y="62484"/>
                </a:lnTo>
                <a:lnTo>
                  <a:pt x="65532" y="59436"/>
                </a:lnTo>
                <a:lnTo>
                  <a:pt x="56388" y="54864"/>
                </a:lnTo>
                <a:lnTo>
                  <a:pt x="100584" y="54864"/>
                </a:lnTo>
                <a:lnTo>
                  <a:pt x="100584" y="118872"/>
                </a:lnTo>
                <a:close/>
              </a:path>
              <a:path w="100965" h="139064">
                <a:moveTo>
                  <a:pt x="100584" y="137160"/>
                </a:moveTo>
                <a:lnTo>
                  <a:pt x="74676" y="137160"/>
                </a:lnTo>
                <a:lnTo>
                  <a:pt x="74676" y="123444"/>
                </a:lnTo>
                <a:lnTo>
                  <a:pt x="100584" y="123444"/>
                </a:lnTo>
                <a:lnTo>
                  <a:pt x="100584" y="1371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943088" y="1513331"/>
            <a:ext cx="408432" cy="140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598664" y="1769363"/>
            <a:ext cx="52069" cy="135890"/>
          </a:xfrm>
          <a:custGeom>
            <a:avLst/>
            <a:gdLst/>
            <a:ahLst/>
            <a:cxnLst/>
            <a:rect l="l" t="t" r="r" b="b"/>
            <a:pathLst>
              <a:path w="52070" h="135889">
                <a:moveTo>
                  <a:pt x="51816" y="135636"/>
                </a:moveTo>
                <a:lnTo>
                  <a:pt x="35052" y="135636"/>
                </a:lnTo>
                <a:lnTo>
                  <a:pt x="35052" y="39624"/>
                </a:lnTo>
                <a:lnTo>
                  <a:pt x="0" y="39624"/>
                </a:lnTo>
                <a:lnTo>
                  <a:pt x="0" y="25908"/>
                </a:lnTo>
                <a:lnTo>
                  <a:pt x="9144" y="25908"/>
                </a:lnTo>
                <a:lnTo>
                  <a:pt x="13716" y="24384"/>
                </a:lnTo>
                <a:lnTo>
                  <a:pt x="18288" y="24384"/>
                </a:lnTo>
                <a:lnTo>
                  <a:pt x="24384" y="21336"/>
                </a:lnTo>
                <a:lnTo>
                  <a:pt x="28956" y="18288"/>
                </a:lnTo>
                <a:lnTo>
                  <a:pt x="32004" y="16764"/>
                </a:lnTo>
                <a:lnTo>
                  <a:pt x="33528" y="12192"/>
                </a:lnTo>
                <a:lnTo>
                  <a:pt x="36576" y="9144"/>
                </a:lnTo>
                <a:lnTo>
                  <a:pt x="39624" y="0"/>
                </a:lnTo>
                <a:lnTo>
                  <a:pt x="51816" y="0"/>
                </a:lnTo>
                <a:lnTo>
                  <a:pt x="51816" y="135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696200" y="1770888"/>
            <a:ext cx="196595" cy="1356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735823" y="2136648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60" y="22859"/>
                </a:moveTo>
                <a:lnTo>
                  <a:pt x="0" y="22859"/>
                </a:lnTo>
                <a:lnTo>
                  <a:pt x="0" y="0"/>
                </a:lnTo>
                <a:lnTo>
                  <a:pt x="22860" y="0"/>
                </a:lnTo>
                <a:lnTo>
                  <a:pt x="2286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735823" y="2391155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60" y="22860"/>
                </a:moveTo>
                <a:lnTo>
                  <a:pt x="0" y="22860"/>
                </a:lnTo>
                <a:lnTo>
                  <a:pt x="0" y="0"/>
                </a:lnTo>
                <a:lnTo>
                  <a:pt x="22860" y="0"/>
                </a:lnTo>
                <a:lnTo>
                  <a:pt x="2286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8288" y="2532887"/>
            <a:ext cx="199643" cy="1356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735823" y="2898648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60" y="22859"/>
                </a:moveTo>
                <a:lnTo>
                  <a:pt x="0" y="22859"/>
                </a:lnTo>
                <a:lnTo>
                  <a:pt x="0" y="0"/>
                </a:lnTo>
                <a:lnTo>
                  <a:pt x="22860" y="0"/>
                </a:lnTo>
                <a:lnTo>
                  <a:pt x="2286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735823" y="3165348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60" y="22859"/>
                </a:moveTo>
                <a:lnTo>
                  <a:pt x="0" y="22859"/>
                </a:lnTo>
                <a:lnTo>
                  <a:pt x="0" y="0"/>
                </a:lnTo>
                <a:lnTo>
                  <a:pt x="22860" y="0"/>
                </a:lnTo>
                <a:lnTo>
                  <a:pt x="2286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639811" y="3307079"/>
            <a:ext cx="198119" cy="1356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735823" y="3674364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60" y="22859"/>
                </a:moveTo>
                <a:lnTo>
                  <a:pt x="0" y="22859"/>
                </a:lnTo>
                <a:lnTo>
                  <a:pt x="0" y="0"/>
                </a:lnTo>
                <a:lnTo>
                  <a:pt x="22860" y="0"/>
                </a:lnTo>
                <a:lnTo>
                  <a:pt x="2286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735823" y="3927348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60" y="22859"/>
                </a:moveTo>
                <a:lnTo>
                  <a:pt x="0" y="22859"/>
                </a:lnTo>
                <a:lnTo>
                  <a:pt x="0" y="0"/>
                </a:lnTo>
                <a:lnTo>
                  <a:pt x="22860" y="0"/>
                </a:lnTo>
                <a:lnTo>
                  <a:pt x="2286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642859" y="4069079"/>
            <a:ext cx="195072" cy="1356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735823" y="4448556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60" y="22859"/>
                </a:moveTo>
                <a:lnTo>
                  <a:pt x="0" y="22859"/>
                </a:lnTo>
                <a:lnTo>
                  <a:pt x="0" y="0"/>
                </a:lnTo>
                <a:lnTo>
                  <a:pt x="22860" y="0"/>
                </a:lnTo>
                <a:lnTo>
                  <a:pt x="2286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735823" y="4703064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60" y="22859"/>
                </a:moveTo>
                <a:lnTo>
                  <a:pt x="0" y="22859"/>
                </a:lnTo>
                <a:lnTo>
                  <a:pt x="0" y="0"/>
                </a:lnTo>
                <a:lnTo>
                  <a:pt x="22860" y="0"/>
                </a:lnTo>
                <a:lnTo>
                  <a:pt x="2286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639811" y="4844796"/>
            <a:ext cx="198119" cy="1356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735823" y="5210555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60" y="22860"/>
                </a:moveTo>
                <a:lnTo>
                  <a:pt x="0" y="22860"/>
                </a:lnTo>
                <a:lnTo>
                  <a:pt x="0" y="0"/>
                </a:lnTo>
                <a:lnTo>
                  <a:pt x="22860" y="0"/>
                </a:lnTo>
                <a:lnTo>
                  <a:pt x="2286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735823" y="5465064"/>
            <a:ext cx="22860" cy="21590"/>
          </a:xfrm>
          <a:custGeom>
            <a:avLst/>
            <a:gdLst/>
            <a:ahLst/>
            <a:cxnLst/>
            <a:rect l="l" t="t" r="r" b="b"/>
            <a:pathLst>
              <a:path w="22859" h="21589">
                <a:moveTo>
                  <a:pt x="22860" y="21335"/>
                </a:moveTo>
                <a:lnTo>
                  <a:pt x="0" y="21335"/>
                </a:lnTo>
                <a:lnTo>
                  <a:pt x="0" y="0"/>
                </a:lnTo>
                <a:lnTo>
                  <a:pt x="22860" y="0"/>
                </a:lnTo>
                <a:lnTo>
                  <a:pt x="22860" y="213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638288" y="5618988"/>
            <a:ext cx="199643" cy="1356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735823" y="5984748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60" y="22859"/>
                </a:moveTo>
                <a:lnTo>
                  <a:pt x="0" y="22859"/>
                </a:lnTo>
                <a:lnTo>
                  <a:pt x="0" y="0"/>
                </a:lnTo>
                <a:lnTo>
                  <a:pt x="22860" y="0"/>
                </a:lnTo>
                <a:lnTo>
                  <a:pt x="2286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735823" y="6239255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60" y="22860"/>
                </a:moveTo>
                <a:lnTo>
                  <a:pt x="0" y="22860"/>
                </a:lnTo>
                <a:lnTo>
                  <a:pt x="0" y="0"/>
                </a:lnTo>
                <a:lnTo>
                  <a:pt x="22860" y="0"/>
                </a:lnTo>
                <a:lnTo>
                  <a:pt x="2286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636764" y="6379463"/>
            <a:ext cx="201167" cy="1371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735823" y="6746748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59">
                <a:moveTo>
                  <a:pt x="22860" y="22859"/>
                </a:moveTo>
                <a:lnTo>
                  <a:pt x="0" y="22859"/>
                </a:lnTo>
                <a:lnTo>
                  <a:pt x="0" y="0"/>
                </a:lnTo>
                <a:lnTo>
                  <a:pt x="22860" y="0"/>
                </a:lnTo>
                <a:lnTo>
                  <a:pt x="2286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735823" y="7001256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59">
                <a:moveTo>
                  <a:pt x="22860" y="22860"/>
                </a:moveTo>
                <a:lnTo>
                  <a:pt x="0" y="22860"/>
                </a:lnTo>
                <a:lnTo>
                  <a:pt x="0" y="0"/>
                </a:lnTo>
                <a:lnTo>
                  <a:pt x="22860" y="0"/>
                </a:lnTo>
                <a:lnTo>
                  <a:pt x="2286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638288" y="7155179"/>
            <a:ext cx="199643" cy="1356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735823" y="7522464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59">
                <a:moveTo>
                  <a:pt x="22860" y="22859"/>
                </a:moveTo>
                <a:lnTo>
                  <a:pt x="0" y="22859"/>
                </a:lnTo>
                <a:lnTo>
                  <a:pt x="0" y="0"/>
                </a:lnTo>
                <a:lnTo>
                  <a:pt x="22860" y="0"/>
                </a:lnTo>
                <a:lnTo>
                  <a:pt x="2286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735823" y="7775448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59">
                <a:moveTo>
                  <a:pt x="22860" y="22859"/>
                </a:moveTo>
                <a:lnTo>
                  <a:pt x="0" y="22859"/>
                </a:lnTo>
                <a:lnTo>
                  <a:pt x="0" y="0"/>
                </a:lnTo>
                <a:lnTo>
                  <a:pt x="22860" y="0"/>
                </a:lnTo>
                <a:lnTo>
                  <a:pt x="2286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638288" y="7917179"/>
            <a:ext cx="88392" cy="13411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746491" y="7917179"/>
            <a:ext cx="91440" cy="13563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735823" y="8284464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59">
                <a:moveTo>
                  <a:pt x="22860" y="22859"/>
                </a:moveTo>
                <a:lnTo>
                  <a:pt x="0" y="22859"/>
                </a:lnTo>
                <a:lnTo>
                  <a:pt x="0" y="0"/>
                </a:lnTo>
                <a:lnTo>
                  <a:pt x="22860" y="0"/>
                </a:lnTo>
                <a:lnTo>
                  <a:pt x="2286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735823" y="8551164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59">
                <a:moveTo>
                  <a:pt x="22860" y="22859"/>
                </a:moveTo>
                <a:lnTo>
                  <a:pt x="0" y="22859"/>
                </a:lnTo>
                <a:lnTo>
                  <a:pt x="0" y="0"/>
                </a:lnTo>
                <a:lnTo>
                  <a:pt x="22860" y="0"/>
                </a:lnTo>
                <a:lnTo>
                  <a:pt x="2286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648955" y="8691371"/>
            <a:ext cx="52069" cy="135890"/>
          </a:xfrm>
          <a:custGeom>
            <a:avLst/>
            <a:gdLst/>
            <a:ahLst/>
            <a:cxnLst/>
            <a:rect l="l" t="t" r="r" b="b"/>
            <a:pathLst>
              <a:path w="52070" h="135890">
                <a:moveTo>
                  <a:pt x="51816" y="135636"/>
                </a:moveTo>
                <a:lnTo>
                  <a:pt x="35052" y="135636"/>
                </a:lnTo>
                <a:lnTo>
                  <a:pt x="35052" y="39624"/>
                </a:lnTo>
                <a:lnTo>
                  <a:pt x="0" y="39624"/>
                </a:lnTo>
                <a:lnTo>
                  <a:pt x="0" y="25908"/>
                </a:lnTo>
                <a:lnTo>
                  <a:pt x="4572" y="25908"/>
                </a:lnTo>
                <a:lnTo>
                  <a:pt x="9144" y="24384"/>
                </a:lnTo>
                <a:lnTo>
                  <a:pt x="13716" y="24384"/>
                </a:lnTo>
                <a:lnTo>
                  <a:pt x="18288" y="22860"/>
                </a:lnTo>
                <a:lnTo>
                  <a:pt x="21336" y="22860"/>
                </a:lnTo>
                <a:lnTo>
                  <a:pt x="25908" y="19812"/>
                </a:lnTo>
                <a:lnTo>
                  <a:pt x="28956" y="18288"/>
                </a:lnTo>
                <a:lnTo>
                  <a:pt x="35052" y="12192"/>
                </a:lnTo>
                <a:lnTo>
                  <a:pt x="36576" y="9144"/>
                </a:lnTo>
                <a:lnTo>
                  <a:pt x="39624" y="0"/>
                </a:lnTo>
                <a:lnTo>
                  <a:pt x="51816" y="0"/>
                </a:lnTo>
                <a:lnTo>
                  <a:pt x="51816" y="135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746491" y="8692895"/>
            <a:ext cx="91440" cy="13563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735823" y="9058656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59">
                <a:moveTo>
                  <a:pt x="22860" y="22860"/>
                </a:moveTo>
                <a:lnTo>
                  <a:pt x="0" y="22860"/>
                </a:lnTo>
                <a:lnTo>
                  <a:pt x="0" y="0"/>
                </a:lnTo>
                <a:lnTo>
                  <a:pt x="22860" y="0"/>
                </a:lnTo>
                <a:lnTo>
                  <a:pt x="2286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735823" y="9313164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59">
                <a:moveTo>
                  <a:pt x="22860" y="22859"/>
                </a:moveTo>
                <a:lnTo>
                  <a:pt x="0" y="22859"/>
                </a:lnTo>
                <a:lnTo>
                  <a:pt x="0" y="0"/>
                </a:lnTo>
                <a:lnTo>
                  <a:pt x="22860" y="0"/>
                </a:lnTo>
                <a:lnTo>
                  <a:pt x="2286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703819" y="9454895"/>
            <a:ext cx="91440" cy="13563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484620" y="649223"/>
            <a:ext cx="283845" cy="353695"/>
          </a:xfrm>
          <a:custGeom>
            <a:avLst/>
            <a:gdLst/>
            <a:ahLst/>
            <a:cxnLst/>
            <a:rect l="l" t="t" r="r" b="b"/>
            <a:pathLst>
              <a:path w="283845" h="353694">
                <a:moveTo>
                  <a:pt x="77724" y="353568"/>
                </a:moveTo>
                <a:lnTo>
                  <a:pt x="0" y="353568"/>
                </a:lnTo>
                <a:lnTo>
                  <a:pt x="0" y="0"/>
                </a:lnTo>
                <a:lnTo>
                  <a:pt x="161544" y="0"/>
                </a:lnTo>
                <a:lnTo>
                  <a:pt x="205692" y="5786"/>
                </a:lnTo>
                <a:lnTo>
                  <a:pt x="247721" y="28241"/>
                </a:lnTo>
                <a:lnTo>
                  <a:pt x="273039" y="60960"/>
                </a:lnTo>
                <a:lnTo>
                  <a:pt x="77724" y="60960"/>
                </a:lnTo>
                <a:lnTo>
                  <a:pt x="77724" y="166116"/>
                </a:lnTo>
                <a:lnTo>
                  <a:pt x="273039" y="166116"/>
                </a:lnTo>
                <a:lnTo>
                  <a:pt x="268414" y="174879"/>
                </a:lnTo>
                <a:lnTo>
                  <a:pt x="238696" y="206692"/>
                </a:lnTo>
                <a:lnTo>
                  <a:pt x="191262" y="224790"/>
                </a:lnTo>
                <a:lnTo>
                  <a:pt x="160020" y="227076"/>
                </a:lnTo>
                <a:lnTo>
                  <a:pt x="77724" y="227076"/>
                </a:lnTo>
                <a:lnTo>
                  <a:pt x="77724" y="353568"/>
                </a:lnTo>
                <a:close/>
              </a:path>
              <a:path w="283845" h="353694">
                <a:moveTo>
                  <a:pt x="273039" y="166116"/>
                </a:moveTo>
                <a:lnTo>
                  <a:pt x="140208" y="166116"/>
                </a:lnTo>
                <a:lnTo>
                  <a:pt x="146827" y="166092"/>
                </a:lnTo>
                <a:lnTo>
                  <a:pt x="153162" y="165925"/>
                </a:lnTo>
                <a:lnTo>
                  <a:pt x="159496" y="165473"/>
                </a:lnTo>
                <a:lnTo>
                  <a:pt x="166116" y="164592"/>
                </a:lnTo>
                <a:lnTo>
                  <a:pt x="181356" y="161544"/>
                </a:lnTo>
                <a:lnTo>
                  <a:pt x="187452" y="156972"/>
                </a:lnTo>
                <a:lnTo>
                  <a:pt x="195072" y="153924"/>
                </a:lnTo>
                <a:lnTo>
                  <a:pt x="208788" y="114300"/>
                </a:lnTo>
                <a:lnTo>
                  <a:pt x="208502" y="106584"/>
                </a:lnTo>
                <a:lnTo>
                  <a:pt x="187452" y="71628"/>
                </a:lnTo>
                <a:lnTo>
                  <a:pt x="181356" y="67056"/>
                </a:lnTo>
                <a:lnTo>
                  <a:pt x="173736" y="64008"/>
                </a:lnTo>
                <a:lnTo>
                  <a:pt x="166116" y="64008"/>
                </a:lnTo>
                <a:lnTo>
                  <a:pt x="159496" y="62888"/>
                </a:lnTo>
                <a:lnTo>
                  <a:pt x="153162" y="61912"/>
                </a:lnTo>
                <a:lnTo>
                  <a:pt x="146827" y="61221"/>
                </a:lnTo>
                <a:lnTo>
                  <a:pt x="140208" y="60960"/>
                </a:lnTo>
                <a:lnTo>
                  <a:pt x="273039" y="60960"/>
                </a:lnTo>
                <a:lnTo>
                  <a:pt x="283154" y="103131"/>
                </a:lnTo>
                <a:lnTo>
                  <a:pt x="283464" y="114300"/>
                </a:lnTo>
                <a:lnTo>
                  <a:pt x="283154" y="124587"/>
                </a:lnTo>
                <a:lnTo>
                  <a:pt x="282130" y="134874"/>
                </a:lnTo>
                <a:lnTo>
                  <a:pt x="280249" y="145161"/>
                </a:lnTo>
                <a:lnTo>
                  <a:pt x="277368" y="155448"/>
                </a:lnTo>
                <a:lnTo>
                  <a:pt x="273378" y="165473"/>
                </a:lnTo>
                <a:lnTo>
                  <a:pt x="273039" y="166116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795515" y="739140"/>
            <a:ext cx="255270" cy="269875"/>
          </a:xfrm>
          <a:custGeom>
            <a:avLst/>
            <a:gdLst/>
            <a:ahLst/>
            <a:cxnLst/>
            <a:rect l="l" t="t" r="r" b="b"/>
            <a:pathLst>
              <a:path w="255270" h="269875">
                <a:moveTo>
                  <a:pt x="131064" y="269748"/>
                </a:moveTo>
                <a:lnTo>
                  <a:pt x="89058" y="264604"/>
                </a:lnTo>
                <a:lnTo>
                  <a:pt x="53340" y="249174"/>
                </a:lnTo>
                <a:lnTo>
                  <a:pt x="20383" y="213550"/>
                </a:lnTo>
                <a:lnTo>
                  <a:pt x="5143" y="177641"/>
                </a:lnTo>
                <a:lnTo>
                  <a:pt x="0" y="135636"/>
                </a:lnTo>
                <a:lnTo>
                  <a:pt x="571" y="121943"/>
                </a:lnTo>
                <a:lnTo>
                  <a:pt x="9144" y="82296"/>
                </a:lnTo>
                <a:lnTo>
                  <a:pt x="28003" y="49077"/>
                </a:lnTo>
                <a:lnTo>
                  <a:pt x="65722" y="16692"/>
                </a:lnTo>
                <a:lnTo>
                  <a:pt x="102679" y="3048"/>
                </a:lnTo>
                <a:lnTo>
                  <a:pt x="131064" y="0"/>
                </a:lnTo>
                <a:lnTo>
                  <a:pt x="146732" y="857"/>
                </a:lnTo>
                <a:lnTo>
                  <a:pt x="187452" y="13716"/>
                </a:lnTo>
                <a:lnTo>
                  <a:pt x="218741" y="37290"/>
                </a:lnTo>
                <a:lnTo>
                  <a:pt x="231256" y="53340"/>
                </a:lnTo>
                <a:lnTo>
                  <a:pt x="128016" y="53340"/>
                </a:lnTo>
                <a:lnTo>
                  <a:pt x="120300" y="53863"/>
                </a:lnTo>
                <a:lnTo>
                  <a:pt x="82296" y="73152"/>
                </a:lnTo>
                <a:lnTo>
                  <a:pt x="70104" y="103632"/>
                </a:lnTo>
                <a:lnTo>
                  <a:pt x="70104" y="108204"/>
                </a:lnTo>
                <a:lnTo>
                  <a:pt x="252471" y="108204"/>
                </a:lnTo>
                <a:lnTo>
                  <a:pt x="252793" y="109751"/>
                </a:lnTo>
                <a:lnTo>
                  <a:pt x="254508" y="123634"/>
                </a:lnTo>
                <a:lnTo>
                  <a:pt x="255079" y="137802"/>
                </a:lnTo>
                <a:lnTo>
                  <a:pt x="254508" y="152400"/>
                </a:lnTo>
                <a:lnTo>
                  <a:pt x="70104" y="152400"/>
                </a:lnTo>
                <a:lnTo>
                  <a:pt x="72080" y="168402"/>
                </a:lnTo>
                <a:lnTo>
                  <a:pt x="95726" y="209573"/>
                </a:lnTo>
                <a:lnTo>
                  <a:pt x="132588" y="217932"/>
                </a:lnTo>
                <a:lnTo>
                  <a:pt x="235220" y="217932"/>
                </a:lnTo>
                <a:lnTo>
                  <a:pt x="231838" y="224028"/>
                </a:lnTo>
                <a:lnTo>
                  <a:pt x="189142" y="258818"/>
                </a:lnTo>
                <a:lnTo>
                  <a:pt x="151947" y="268581"/>
                </a:lnTo>
                <a:lnTo>
                  <a:pt x="131064" y="269748"/>
                </a:lnTo>
                <a:close/>
              </a:path>
              <a:path w="255270" h="269875">
                <a:moveTo>
                  <a:pt x="252471" y="108204"/>
                </a:moveTo>
                <a:lnTo>
                  <a:pt x="184404" y="108204"/>
                </a:lnTo>
                <a:lnTo>
                  <a:pt x="181570" y="96226"/>
                </a:lnTo>
                <a:lnTo>
                  <a:pt x="177736" y="85534"/>
                </a:lnTo>
                <a:lnTo>
                  <a:pt x="151257" y="56959"/>
                </a:lnTo>
                <a:lnTo>
                  <a:pt x="128016" y="53340"/>
                </a:lnTo>
                <a:lnTo>
                  <a:pt x="231256" y="53340"/>
                </a:lnTo>
                <a:lnTo>
                  <a:pt x="234505" y="58078"/>
                </a:lnTo>
                <a:lnTo>
                  <a:pt x="240792" y="69913"/>
                </a:lnTo>
                <a:lnTo>
                  <a:pt x="245935" y="82605"/>
                </a:lnTo>
                <a:lnTo>
                  <a:pt x="249936" y="96012"/>
                </a:lnTo>
                <a:lnTo>
                  <a:pt x="252471" y="108204"/>
                </a:lnTo>
                <a:close/>
              </a:path>
              <a:path w="255270" h="269875">
                <a:moveTo>
                  <a:pt x="235220" y="217932"/>
                </a:moveTo>
                <a:lnTo>
                  <a:pt x="132588" y="217932"/>
                </a:lnTo>
                <a:lnTo>
                  <a:pt x="143446" y="217336"/>
                </a:lnTo>
                <a:lnTo>
                  <a:pt x="153162" y="215455"/>
                </a:lnTo>
                <a:lnTo>
                  <a:pt x="186094" y="190976"/>
                </a:lnTo>
                <a:lnTo>
                  <a:pt x="188976" y="184404"/>
                </a:lnTo>
                <a:lnTo>
                  <a:pt x="249936" y="184404"/>
                </a:lnTo>
                <a:lnTo>
                  <a:pt x="241958" y="205787"/>
                </a:lnTo>
                <a:lnTo>
                  <a:pt x="235220" y="217932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092695" y="739140"/>
            <a:ext cx="165100" cy="264160"/>
          </a:xfrm>
          <a:custGeom>
            <a:avLst/>
            <a:gdLst/>
            <a:ahLst/>
            <a:cxnLst/>
            <a:rect l="l" t="t" r="r" b="b"/>
            <a:pathLst>
              <a:path w="165100" h="264159">
                <a:moveTo>
                  <a:pt x="164592" y="54864"/>
                </a:moveTo>
                <a:lnTo>
                  <a:pt x="67056" y="54864"/>
                </a:lnTo>
                <a:lnTo>
                  <a:pt x="70104" y="47244"/>
                </a:lnTo>
                <a:lnTo>
                  <a:pt x="74676" y="39624"/>
                </a:lnTo>
                <a:lnTo>
                  <a:pt x="80772" y="33528"/>
                </a:lnTo>
                <a:lnTo>
                  <a:pt x="84701" y="28098"/>
                </a:lnTo>
                <a:lnTo>
                  <a:pt x="116847" y="6881"/>
                </a:lnTo>
                <a:lnTo>
                  <a:pt x="149352" y="0"/>
                </a:lnTo>
                <a:lnTo>
                  <a:pt x="153924" y="0"/>
                </a:lnTo>
                <a:lnTo>
                  <a:pt x="158496" y="1524"/>
                </a:lnTo>
                <a:lnTo>
                  <a:pt x="164592" y="3048"/>
                </a:lnTo>
                <a:lnTo>
                  <a:pt x="164592" y="54864"/>
                </a:lnTo>
                <a:close/>
              </a:path>
              <a:path w="165100" h="264159">
                <a:moveTo>
                  <a:pt x="70104" y="263651"/>
                </a:moveTo>
                <a:lnTo>
                  <a:pt x="0" y="263651"/>
                </a:lnTo>
                <a:lnTo>
                  <a:pt x="0" y="7620"/>
                </a:lnTo>
                <a:lnTo>
                  <a:pt x="67056" y="7620"/>
                </a:lnTo>
                <a:lnTo>
                  <a:pt x="67056" y="54864"/>
                </a:lnTo>
                <a:lnTo>
                  <a:pt x="164592" y="54864"/>
                </a:lnTo>
                <a:lnTo>
                  <a:pt x="164592" y="65532"/>
                </a:lnTo>
                <a:lnTo>
                  <a:pt x="138684" y="65532"/>
                </a:lnTo>
                <a:lnTo>
                  <a:pt x="129825" y="66079"/>
                </a:lnTo>
                <a:lnTo>
                  <a:pt x="89320" y="84510"/>
                </a:lnTo>
                <a:lnTo>
                  <a:pt x="71389" y="123825"/>
                </a:lnTo>
                <a:lnTo>
                  <a:pt x="70151" y="139827"/>
                </a:lnTo>
                <a:lnTo>
                  <a:pt x="70104" y="263651"/>
                </a:lnTo>
                <a:close/>
              </a:path>
              <a:path w="165100" h="264159">
                <a:moveTo>
                  <a:pt x="164592" y="68580"/>
                </a:moveTo>
                <a:lnTo>
                  <a:pt x="161544" y="68580"/>
                </a:lnTo>
                <a:lnTo>
                  <a:pt x="156972" y="67056"/>
                </a:lnTo>
                <a:lnTo>
                  <a:pt x="147828" y="67056"/>
                </a:lnTo>
                <a:lnTo>
                  <a:pt x="143256" y="65532"/>
                </a:lnTo>
                <a:lnTo>
                  <a:pt x="164592" y="65532"/>
                </a:lnTo>
                <a:lnTo>
                  <a:pt x="164592" y="68580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267955" y="739139"/>
            <a:ext cx="253365" cy="269875"/>
          </a:xfrm>
          <a:custGeom>
            <a:avLst/>
            <a:gdLst/>
            <a:ahLst/>
            <a:cxnLst/>
            <a:rect l="l" t="t" r="r" b="b"/>
            <a:pathLst>
              <a:path w="253365" h="269875">
                <a:moveTo>
                  <a:pt x="129540" y="269747"/>
                </a:moveTo>
                <a:lnTo>
                  <a:pt x="88820" y="264604"/>
                </a:lnTo>
                <a:lnTo>
                  <a:pt x="45124" y="241744"/>
                </a:lnTo>
                <a:lnTo>
                  <a:pt x="14287" y="204025"/>
                </a:lnTo>
                <a:lnTo>
                  <a:pt x="2286" y="167068"/>
                </a:lnTo>
                <a:lnTo>
                  <a:pt x="0" y="138684"/>
                </a:lnTo>
                <a:lnTo>
                  <a:pt x="571" y="124110"/>
                </a:lnTo>
                <a:lnTo>
                  <a:pt x="9144" y="83820"/>
                </a:lnTo>
                <a:lnTo>
                  <a:pt x="26717" y="49315"/>
                </a:lnTo>
                <a:lnTo>
                  <a:pt x="64198" y="16692"/>
                </a:lnTo>
                <a:lnTo>
                  <a:pt x="101346" y="3048"/>
                </a:lnTo>
                <a:lnTo>
                  <a:pt x="131064" y="0"/>
                </a:lnTo>
                <a:lnTo>
                  <a:pt x="142255" y="523"/>
                </a:lnTo>
                <a:lnTo>
                  <a:pt x="185261" y="9810"/>
                </a:lnTo>
                <a:lnTo>
                  <a:pt x="220408" y="31289"/>
                </a:lnTo>
                <a:lnTo>
                  <a:pt x="238358" y="53340"/>
                </a:lnTo>
                <a:lnTo>
                  <a:pt x="131064" y="53340"/>
                </a:lnTo>
                <a:lnTo>
                  <a:pt x="122467" y="53887"/>
                </a:lnTo>
                <a:lnTo>
                  <a:pt x="87534" y="75318"/>
                </a:lnTo>
                <a:lnTo>
                  <a:pt x="72032" y="115300"/>
                </a:lnTo>
                <a:lnTo>
                  <a:pt x="70104" y="137160"/>
                </a:lnTo>
                <a:lnTo>
                  <a:pt x="70365" y="144041"/>
                </a:lnTo>
                <a:lnTo>
                  <a:pt x="80438" y="186047"/>
                </a:lnTo>
                <a:lnTo>
                  <a:pt x="83820" y="192024"/>
                </a:lnTo>
                <a:lnTo>
                  <a:pt x="86868" y="199644"/>
                </a:lnTo>
                <a:lnTo>
                  <a:pt x="92964" y="205740"/>
                </a:lnTo>
                <a:lnTo>
                  <a:pt x="100584" y="210312"/>
                </a:lnTo>
                <a:lnTo>
                  <a:pt x="106608" y="214074"/>
                </a:lnTo>
                <a:lnTo>
                  <a:pt x="113347" y="216408"/>
                </a:lnTo>
                <a:lnTo>
                  <a:pt x="120943" y="217598"/>
                </a:lnTo>
                <a:lnTo>
                  <a:pt x="129540" y="217932"/>
                </a:lnTo>
                <a:lnTo>
                  <a:pt x="235094" y="217932"/>
                </a:lnTo>
                <a:lnTo>
                  <a:pt x="227909" y="228909"/>
                </a:lnTo>
                <a:lnTo>
                  <a:pt x="213360" y="243840"/>
                </a:lnTo>
                <a:lnTo>
                  <a:pt x="195976" y="255603"/>
                </a:lnTo>
                <a:lnTo>
                  <a:pt x="176022" y="263652"/>
                </a:lnTo>
                <a:lnTo>
                  <a:pt x="153781" y="268271"/>
                </a:lnTo>
                <a:lnTo>
                  <a:pt x="129540" y="269747"/>
                </a:lnTo>
                <a:close/>
              </a:path>
              <a:path w="253365" h="269875">
                <a:moveTo>
                  <a:pt x="251460" y="97536"/>
                </a:moveTo>
                <a:lnTo>
                  <a:pt x="182880" y="97536"/>
                </a:lnTo>
                <a:lnTo>
                  <a:pt x="176926" y="78414"/>
                </a:lnTo>
                <a:lnTo>
                  <a:pt x="166116" y="64579"/>
                </a:lnTo>
                <a:lnTo>
                  <a:pt x="150733" y="56173"/>
                </a:lnTo>
                <a:lnTo>
                  <a:pt x="131064" y="53340"/>
                </a:lnTo>
                <a:lnTo>
                  <a:pt x="238358" y="53340"/>
                </a:lnTo>
                <a:lnTo>
                  <a:pt x="239268" y="54864"/>
                </a:lnTo>
                <a:lnTo>
                  <a:pt x="244173" y="64317"/>
                </a:lnTo>
                <a:lnTo>
                  <a:pt x="247650" y="74485"/>
                </a:lnTo>
                <a:lnTo>
                  <a:pt x="249983" y="85510"/>
                </a:lnTo>
                <a:lnTo>
                  <a:pt x="251460" y="97536"/>
                </a:lnTo>
                <a:close/>
              </a:path>
              <a:path w="253365" h="269875">
                <a:moveTo>
                  <a:pt x="235094" y="217932"/>
                </a:moveTo>
                <a:lnTo>
                  <a:pt x="129540" y="217932"/>
                </a:lnTo>
                <a:lnTo>
                  <a:pt x="141279" y="217074"/>
                </a:lnTo>
                <a:lnTo>
                  <a:pt x="151447" y="214503"/>
                </a:lnTo>
                <a:lnTo>
                  <a:pt x="178879" y="188023"/>
                </a:lnTo>
                <a:lnTo>
                  <a:pt x="184404" y="166116"/>
                </a:lnTo>
                <a:lnTo>
                  <a:pt x="252984" y="166116"/>
                </a:lnTo>
                <a:lnTo>
                  <a:pt x="247864" y="190476"/>
                </a:lnTo>
                <a:lnTo>
                  <a:pt x="239458" y="211264"/>
                </a:lnTo>
                <a:lnTo>
                  <a:pt x="235094" y="217932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548371" y="739140"/>
            <a:ext cx="255270" cy="269875"/>
          </a:xfrm>
          <a:custGeom>
            <a:avLst/>
            <a:gdLst/>
            <a:ahLst/>
            <a:cxnLst/>
            <a:rect l="l" t="t" r="r" b="b"/>
            <a:pathLst>
              <a:path w="255270" h="269875">
                <a:moveTo>
                  <a:pt x="129540" y="269748"/>
                </a:moveTo>
                <a:lnTo>
                  <a:pt x="88177" y="264604"/>
                </a:lnTo>
                <a:lnTo>
                  <a:pt x="53340" y="249174"/>
                </a:lnTo>
                <a:lnTo>
                  <a:pt x="19812" y="213550"/>
                </a:lnTo>
                <a:lnTo>
                  <a:pt x="5143" y="177641"/>
                </a:lnTo>
                <a:lnTo>
                  <a:pt x="0" y="135636"/>
                </a:lnTo>
                <a:lnTo>
                  <a:pt x="571" y="121943"/>
                </a:lnTo>
                <a:lnTo>
                  <a:pt x="9144" y="82296"/>
                </a:lnTo>
                <a:lnTo>
                  <a:pt x="35052" y="39624"/>
                </a:lnTo>
                <a:lnTo>
                  <a:pt x="65698" y="16692"/>
                </a:lnTo>
                <a:lnTo>
                  <a:pt x="102489" y="3048"/>
                </a:lnTo>
                <a:lnTo>
                  <a:pt x="129540" y="0"/>
                </a:lnTo>
                <a:lnTo>
                  <a:pt x="145875" y="857"/>
                </a:lnTo>
                <a:lnTo>
                  <a:pt x="187452" y="13716"/>
                </a:lnTo>
                <a:lnTo>
                  <a:pt x="218527" y="37290"/>
                </a:lnTo>
                <a:lnTo>
                  <a:pt x="231256" y="53340"/>
                </a:lnTo>
                <a:lnTo>
                  <a:pt x="128016" y="53340"/>
                </a:lnTo>
                <a:lnTo>
                  <a:pt x="120300" y="53863"/>
                </a:lnTo>
                <a:lnTo>
                  <a:pt x="82296" y="73152"/>
                </a:lnTo>
                <a:lnTo>
                  <a:pt x="70104" y="103632"/>
                </a:lnTo>
                <a:lnTo>
                  <a:pt x="70104" y="108204"/>
                </a:lnTo>
                <a:lnTo>
                  <a:pt x="252471" y="108204"/>
                </a:lnTo>
                <a:lnTo>
                  <a:pt x="252793" y="109751"/>
                </a:lnTo>
                <a:lnTo>
                  <a:pt x="254508" y="123634"/>
                </a:lnTo>
                <a:lnTo>
                  <a:pt x="255079" y="137802"/>
                </a:lnTo>
                <a:lnTo>
                  <a:pt x="254508" y="152400"/>
                </a:lnTo>
                <a:lnTo>
                  <a:pt x="70104" y="152400"/>
                </a:lnTo>
                <a:lnTo>
                  <a:pt x="71223" y="168402"/>
                </a:lnTo>
                <a:lnTo>
                  <a:pt x="95726" y="209573"/>
                </a:lnTo>
                <a:lnTo>
                  <a:pt x="132588" y="217932"/>
                </a:lnTo>
                <a:lnTo>
                  <a:pt x="235085" y="217932"/>
                </a:lnTo>
                <a:lnTo>
                  <a:pt x="231648" y="224028"/>
                </a:lnTo>
                <a:lnTo>
                  <a:pt x="188261" y="258818"/>
                </a:lnTo>
                <a:lnTo>
                  <a:pt x="150637" y="268581"/>
                </a:lnTo>
                <a:lnTo>
                  <a:pt x="129540" y="269748"/>
                </a:lnTo>
                <a:close/>
              </a:path>
              <a:path w="255270" h="269875">
                <a:moveTo>
                  <a:pt x="252471" y="108204"/>
                </a:moveTo>
                <a:lnTo>
                  <a:pt x="184404" y="108204"/>
                </a:lnTo>
                <a:lnTo>
                  <a:pt x="181546" y="96226"/>
                </a:lnTo>
                <a:lnTo>
                  <a:pt x="177546" y="85534"/>
                </a:lnTo>
                <a:lnTo>
                  <a:pt x="150495" y="56959"/>
                </a:lnTo>
                <a:lnTo>
                  <a:pt x="128016" y="53340"/>
                </a:lnTo>
                <a:lnTo>
                  <a:pt x="231256" y="53340"/>
                </a:lnTo>
                <a:lnTo>
                  <a:pt x="234505" y="58078"/>
                </a:lnTo>
                <a:lnTo>
                  <a:pt x="240792" y="69913"/>
                </a:lnTo>
                <a:lnTo>
                  <a:pt x="245935" y="82605"/>
                </a:lnTo>
                <a:lnTo>
                  <a:pt x="249936" y="96012"/>
                </a:lnTo>
                <a:lnTo>
                  <a:pt x="252471" y="108204"/>
                </a:lnTo>
                <a:close/>
              </a:path>
              <a:path w="255270" h="269875">
                <a:moveTo>
                  <a:pt x="235085" y="217932"/>
                </a:moveTo>
                <a:lnTo>
                  <a:pt x="132588" y="217932"/>
                </a:lnTo>
                <a:lnTo>
                  <a:pt x="142589" y="217336"/>
                </a:lnTo>
                <a:lnTo>
                  <a:pt x="152019" y="215455"/>
                </a:lnTo>
                <a:lnTo>
                  <a:pt x="185451" y="190976"/>
                </a:lnTo>
                <a:lnTo>
                  <a:pt x="187452" y="184404"/>
                </a:lnTo>
                <a:lnTo>
                  <a:pt x="249936" y="184404"/>
                </a:lnTo>
                <a:lnTo>
                  <a:pt x="241935" y="205787"/>
                </a:lnTo>
                <a:lnTo>
                  <a:pt x="235085" y="217932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844028" y="740663"/>
            <a:ext cx="241300" cy="262255"/>
          </a:xfrm>
          <a:custGeom>
            <a:avLst/>
            <a:gdLst/>
            <a:ahLst/>
            <a:cxnLst/>
            <a:rect l="l" t="t" r="r" b="b"/>
            <a:pathLst>
              <a:path w="241300" h="262255">
                <a:moveTo>
                  <a:pt x="231133" y="42672"/>
                </a:moveTo>
                <a:lnTo>
                  <a:pt x="68580" y="42672"/>
                </a:lnTo>
                <a:lnTo>
                  <a:pt x="75985" y="32099"/>
                </a:lnTo>
                <a:lnTo>
                  <a:pt x="114180" y="6429"/>
                </a:lnTo>
                <a:lnTo>
                  <a:pt x="147828" y="0"/>
                </a:lnTo>
                <a:lnTo>
                  <a:pt x="160972" y="547"/>
                </a:lnTo>
                <a:lnTo>
                  <a:pt x="202144" y="12239"/>
                </a:lnTo>
                <a:lnTo>
                  <a:pt x="231133" y="42672"/>
                </a:lnTo>
                <a:close/>
              </a:path>
              <a:path w="241300" h="262255">
                <a:moveTo>
                  <a:pt x="70104" y="262127"/>
                </a:moveTo>
                <a:lnTo>
                  <a:pt x="0" y="262127"/>
                </a:lnTo>
                <a:lnTo>
                  <a:pt x="0" y="7620"/>
                </a:lnTo>
                <a:lnTo>
                  <a:pt x="67056" y="7620"/>
                </a:lnTo>
                <a:lnTo>
                  <a:pt x="67056" y="42672"/>
                </a:lnTo>
                <a:lnTo>
                  <a:pt x="231133" y="42672"/>
                </a:lnTo>
                <a:lnTo>
                  <a:pt x="231838" y="44005"/>
                </a:lnTo>
                <a:lnTo>
                  <a:pt x="235148" y="52744"/>
                </a:lnTo>
                <a:lnTo>
                  <a:pt x="235713" y="54864"/>
                </a:lnTo>
                <a:lnTo>
                  <a:pt x="124968" y="54864"/>
                </a:lnTo>
                <a:lnTo>
                  <a:pt x="112109" y="56007"/>
                </a:lnTo>
                <a:lnTo>
                  <a:pt x="77819" y="82581"/>
                </a:lnTo>
                <a:lnTo>
                  <a:pt x="70104" y="128016"/>
                </a:lnTo>
                <a:lnTo>
                  <a:pt x="70104" y="262127"/>
                </a:lnTo>
                <a:close/>
              </a:path>
              <a:path w="241300" h="262255">
                <a:moveTo>
                  <a:pt x="240792" y="262127"/>
                </a:moveTo>
                <a:lnTo>
                  <a:pt x="170688" y="262127"/>
                </a:lnTo>
                <a:lnTo>
                  <a:pt x="170688" y="118872"/>
                </a:lnTo>
                <a:lnTo>
                  <a:pt x="170116" y="103774"/>
                </a:lnTo>
                <a:lnTo>
                  <a:pt x="155186" y="64508"/>
                </a:lnTo>
                <a:lnTo>
                  <a:pt x="124968" y="54864"/>
                </a:lnTo>
                <a:lnTo>
                  <a:pt x="235713" y="54864"/>
                </a:lnTo>
                <a:lnTo>
                  <a:pt x="240530" y="93987"/>
                </a:lnTo>
                <a:lnTo>
                  <a:pt x="240759" y="103774"/>
                </a:lnTo>
                <a:lnTo>
                  <a:pt x="240792" y="262127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115300" y="670560"/>
            <a:ext cx="165100" cy="335280"/>
          </a:xfrm>
          <a:custGeom>
            <a:avLst/>
            <a:gdLst/>
            <a:ahLst/>
            <a:cxnLst/>
            <a:rect l="l" t="t" r="r" b="b"/>
            <a:pathLst>
              <a:path w="165100" h="335280">
                <a:moveTo>
                  <a:pt x="112776" y="76200"/>
                </a:moveTo>
                <a:lnTo>
                  <a:pt x="42672" y="76200"/>
                </a:lnTo>
                <a:lnTo>
                  <a:pt x="42672" y="0"/>
                </a:lnTo>
                <a:lnTo>
                  <a:pt x="112776" y="0"/>
                </a:lnTo>
                <a:lnTo>
                  <a:pt x="112776" y="76200"/>
                </a:lnTo>
                <a:close/>
              </a:path>
              <a:path w="165100" h="335280">
                <a:moveTo>
                  <a:pt x="164592" y="123444"/>
                </a:moveTo>
                <a:lnTo>
                  <a:pt x="0" y="123444"/>
                </a:lnTo>
                <a:lnTo>
                  <a:pt x="0" y="76200"/>
                </a:lnTo>
                <a:lnTo>
                  <a:pt x="164592" y="76200"/>
                </a:lnTo>
                <a:lnTo>
                  <a:pt x="164592" y="123444"/>
                </a:lnTo>
                <a:close/>
              </a:path>
              <a:path w="165100" h="335280">
                <a:moveTo>
                  <a:pt x="152400" y="335280"/>
                </a:moveTo>
                <a:lnTo>
                  <a:pt x="123444" y="335280"/>
                </a:lnTo>
                <a:lnTo>
                  <a:pt x="115466" y="335256"/>
                </a:lnTo>
                <a:lnTo>
                  <a:pt x="72818" y="327755"/>
                </a:lnTo>
                <a:lnTo>
                  <a:pt x="45886" y="300061"/>
                </a:lnTo>
                <a:lnTo>
                  <a:pt x="42672" y="123444"/>
                </a:lnTo>
                <a:lnTo>
                  <a:pt x="112776" y="123444"/>
                </a:lnTo>
                <a:lnTo>
                  <a:pt x="112776" y="263652"/>
                </a:lnTo>
                <a:lnTo>
                  <a:pt x="114300" y="271272"/>
                </a:lnTo>
                <a:lnTo>
                  <a:pt x="118872" y="274319"/>
                </a:lnTo>
                <a:lnTo>
                  <a:pt x="123444" y="278892"/>
                </a:lnTo>
                <a:lnTo>
                  <a:pt x="131064" y="280416"/>
                </a:lnTo>
                <a:lnTo>
                  <a:pt x="164592" y="280416"/>
                </a:lnTo>
                <a:lnTo>
                  <a:pt x="164592" y="332232"/>
                </a:lnTo>
                <a:lnTo>
                  <a:pt x="152400" y="335280"/>
                </a:lnTo>
                <a:close/>
              </a:path>
              <a:path w="165100" h="335280">
                <a:moveTo>
                  <a:pt x="164592" y="280416"/>
                </a:moveTo>
                <a:lnTo>
                  <a:pt x="156972" y="280416"/>
                </a:lnTo>
                <a:lnTo>
                  <a:pt x="161544" y="278892"/>
                </a:lnTo>
                <a:lnTo>
                  <a:pt x="164592" y="278892"/>
                </a:lnTo>
                <a:lnTo>
                  <a:pt x="164592" y="280416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314944" y="649223"/>
            <a:ext cx="70485" cy="58419"/>
          </a:xfrm>
          <a:custGeom>
            <a:avLst/>
            <a:gdLst/>
            <a:ahLst/>
            <a:cxnLst/>
            <a:rect l="l" t="t" r="r" b="b"/>
            <a:pathLst>
              <a:path w="70484" h="58420">
                <a:moveTo>
                  <a:pt x="70104" y="57912"/>
                </a:moveTo>
                <a:lnTo>
                  <a:pt x="0" y="57912"/>
                </a:lnTo>
                <a:lnTo>
                  <a:pt x="0" y="0"/>
                </a:lnTo>
                <a:lnTo>
                  <a:pt x="70104" y="0"/>
                </a:lnTo>
                <a:lnTo>
                  <a:pt x="70104" y="57912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349996" y="746759"/>
            <a:ext cx="0" cy="256540"/>
          </a:xfrm>
          <a:custGeom>
            <a:avLst/>
            <a:gdLst/>
            <a:ahLst/>
            <a:cxnLst/>
            <a:rect l="l" t="t" r="r" b="b"/>
            <a:pathLst>
              <a:path h="256540">
                <a:moveTo>
                  <a:pt x="0" y="0"/>
                </a:moveTo>
                <a:lnTo>
                  <a:pt x="0" y="256032"/>
                </a:lnTo>
              </a:path>
            </a:pathLst>
          </a:custGeom>
          <a:ln w="70104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478773" y="649224"/>
            <a:ext cx="0" cy="355600"/>
          </a:xfrm>
          <a:custGeom>
            <a:avLst/>
            <a:gdLst/>
            <a:ahLst/>
            <a:cxnLst/>
            <a:rect l="l" t="t" r="r" b="b"/>
            <a:pathLst>
              <a:path h="355600">
                <a:moveTo>
                  <a:pt x="0" y="0"/>
                </a:moveTo>
                <a:lnTo>
                  <a:pt x="0" y="355091"/>
                </a:lnTo>
              </a:path>
            </a:pathLst>
          </a:custGeom>
          <a:ln w="71627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555735" y="739140"/>
            <a:ext cx="255270" cy="269875"/>
          </a:xfrm>
          <a:custGeom>
            <a:avLst/>
            <a:gdLst/>
            <a:ahLst/>
            <a:cxnLst/>
            <a:rect l="l" t="t" r="r" b="b"/>
            <a:pathLst>
              <a:path w="255270" h="269875">
                <a:moveTo>
                  <a:pt x="131064" y="269748"/>
                </a:moveTo>
                <a:lnTo>
                  <a:pt x="89058" y="264604"/>
                </a:lnTo>
                <a:lnTo>
                  <a:pt x="53911" y="249174"/>
                </a:lnTo>
                <a:lnTo>
                  <a:pt x="20383" y="213550"/>
                </a:lnTo>
                <a:lnTo>
                  <a:pt x="5143" y="177641"/>
                </a:lnTo>
                <a:lnTo>
                  <a:pt x="0" y="135636"/>
                </a:lnTo>
                <a:lnTo>
                  <a:pt x="571" y="121943"/>
                </a:lnTo>
                <a:lnTo>
                  <a:pt x="9144" y="82296"/>
                </a:lnTo>
                <a:lnTo>
                  <a:pt x="28003" y="49077"/>
                </a:lnTo>
                <a:lnTo>
                  <a:pt x="65722" y="16692"/>
                </a:lnTo>
                <a:lnTo>
                  <a:pt x="102679" y="3048"/>
                </a:lnTo>
                <a:lnTo>
                  <a:pt x="131064" y="0"/>
                </a:lnTo>
                <a:lnTo>
                  <a:pt x="146732" y="857"/>
                </a:lnTo>
                <a:lnTo>
                  <a:pt x="187452" y="13716"/>
                </a:lnTo>
                <a:lnTo>
                  <a:pt x="219384" y="37290"/>
                </a:lnTo>
                <a:lnTo>
                  <a:pt x="231256" y="53340"/>
                </a:lnTo>
                <a:lnTo>
                  <a:pt x="129540" y="53340"/>
                </a:lnTo>
                <a:lnTo>
                  <a:pt x="120943" y="53863"/>
                </a:lnTo>
                <a:lnTo>
                  <a:pt x="82296" y="73152"/>
                </a:lnTo>
                <a:lnTo>
                  <a:pt x="79248" y="79248"/>
                </a:lnTo>
                <a:lnTo>
                  <a:pt x="74676" y="85344"/>
                </a:lnTo>
                <a:lnTo>
                  <a:pt x="70104" y="103632"/>
                </a:lnTo>
                <a:lnTo>
                  <a:pt x="70104" y="108204"/>
                </a:lnTo>
                <a:lnTo>
                  <a:pt x="252471" y="108204"/>
                </a:lnTo>
                <a:lnTo>
                  <a:pt x="252793" y="109751"/>
                </a:lnTo>
                <a:lnTo>
                  <a:pt x="254508" y="123634"/>
                </a:lnTo>
                <a:lnTo>
                  <a:pt x="255079" y="137802"/>
                </a:lnTo>
                <a:lnTo>
                  <a:pt x="254508" y="152400"/>
                </a:lnTo>
                <a:lnTo>
                  <a:pt x="70104" y="152400"/>
                </a:lnTo>
                <a:lnTo>
                  <a:pt x="72104" y="168402"/>
                </a:lnTo>
                <a:lnTo>
                  <a:pt x="96369" y="209573"/>
                </a:lnTo>
                <a:lnTo>
                  <a:pt x="132588" y="217932"/>
                </a:lnTo>
                <a:lnTo>
                  <a:pt x="235220" y="217932"/>
                </a:lnTo>
                <a:lnTo>
                  <a:pt x="231838" y="224028"/>
                </a:lnTo>
                <a:lnTo>
                  <a:pt x="189142" y="258818"/>
                </a:lnTo>
                <a:lnTo>
                  <a:pt x="151947" y="268581"/>
                </a:lnTo>
                <a:lnTo>
                  <a:pt x="131064" y="269748"/>
                </a:lnTo>
                <a:close/>
              </a:path>
              <a:path w="255270" h="269875">
                <a:moveTo>
                  <a:pt x="252471" y="108204"/>
                </a:moveTo>
                <a:lnTo>
                  <a:pt x="184404" y="108204"/>
                </a:lnTo>
                <a:lnTo>
                  <a:pt x="181570" y="96226"/>
                </a:lnTo>
                <a:lnTo>
                  <a:pt x="177736" y="85534"/>
                </a:lnTo>
                <a:lnTo>
                  <a:pt x="151447" y="56959"/>
                </a:lnTo>
                <a:lnTo>
                  <a:pt x="129540" y="53340"/>
                </a:lnTo>
                <a:lnTo>
                  <a:pt x="231256" y="53340"/>
                </a:lnTo>
                <a:lnTo>
                  <a:pt x="234505" y="58078"/>
                </a:lnTo>
                <a:lnTo>
                  <a:pt x="240792" y="69913"/>
                </a:lnTo>
                <a:lnTo>
                  <a:pt x="245935" y="82605"/>
                </a:lnTo>
                <a:lnTo>
                  <a:pt x="249936" y="96012"/>
                </a:lnTo>
                <a:lnTo>
                  <a:pt x="252471" y="108204"/>
                </a:lnTo>
                <a:close/>
              </a:path>
              <a:path w="255270" h="269875">
                <a:moveTo>
                  <a:pt x="235220" y="217932"/>
                </a:moveTo>
                <a:lnTo>
                  <a:pt x="132588" y="217932"/>
                </a:lnTo>
                <a:lnTo>
                  <a:pt x="143446" y="217336"/>
                </a:lnTo>
                <a:lnTo>
                  <a:pt x="153162" y="215455"/>
                </a:lnTo>
                <a:lnTo>
                  <a:pt x="186094" y="190976"/>
                </a:lnTo>
                <a:lnTo>
                  <a:pt x="188976" y="184404"/>
                </a:lnTo>
                <a:lnTo>
                  <a:pt x="249936" y="184404"/>
                </a:lnTo>
                <a:lnTo>
                  <a:pt x="241958" y="205787"/>
                </a:lnTo>
                <a:lnTo>
                  <a:pt x="235220" y="217932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840723" y="739139"/>
            <a:ext cx="238125" cy="269875"/>
          </a:xfrm>
          <a:custGeom>
            <a:avLst/>
            <a:gdLst/>
            <a:ahLst/>
            <a:cxnLst/>
            <a:rect l="l" t="t" r="r" b="b"/>
            <a:pathLst>
              <a:path w="238125" h="269875">
                <a:moveTo>
                  <a:pt x="227759" y="222503"/>
                </a:moveTo>
                <a:lnTo>
                  <a:pt x="131064" y="222503"/>
                </a:lnTo>
                <a:lnTo>
                  <a:pt x="137160" y="220979"/>
                </a:lnTo>
                <a:lnTo>
                  <a:pt x="150876" y="216407"/>
                </a:lnTo>
                <a:lnTo>
                  <a:pt x="160020" y="210311"/>
                </a:lnTo>
                <a:lnTo>
                  <a:pt x="166116" y="201167"/>
                </a:lnTo>
                <a:lnTo>
                  <a:pt x="167640" y="196595"/>
                </a:lnTo>
                <a:lnTo>
                  <a:pt x="167640" y="190499"/>
                </a:lnTo>
                <a:lnTo>
                  <a:pt x="134874" y="162448"/>
                </a:lnTo>
                <a:lnTo>
                  <a:pt x="86868" y="150875"/>
                </a:lnTo>
                <a:lnTo>
                  <a:pt x="79105" y="148828"/>
                </a:lnTo>
                <a:lnTo>
                  <a:pt x="36456" y="134469"/>
                </a:lnTo>
                <a:lnTo>
                  <a:pt x="9310" y="105227"/>
                </a:lnTo>
                <a:lnTo>
                  <a:pt x="6096" y="82295"/>
                </a:lnTo>
                <a:lnTo>
                  <a:pt x="6667" y="70532"/>
                </a:lnTo>
                <a:lnTo>
                  <a:pt x="26479" y="28003"/>
                </a:lnTo>
                <a:lnTo>
                  <a:pt x="67079" y="6262"/>
                </a:lnTo>
                <a:lnTo>
                  <a:pt x="107061" y="285"/>
                </a:lnTo>
                <a:lnTo>
                  <a:pt x="117348" y="0"/>
                </a:lnTo>
                <a:lnTo>
                  <a:pt x="127635" y="285"/>
                </a:lnTo>
                <a:lnTo>
                  <a:pt x="167616" y="7143"/>
                </a:lnTo>
                <a:lnTo>
                  <a:pt x="207645" y="28765"/>
                </a:lnTo>
                <a:lnTo>
                  <a:pt x="221735" y="47243"/>
                </a:lnTo>
                <a:lnTo>
                  <a:pt x="111252" y="47243"/>
                </a:lnTo>
                <a:lnTo>
                  <a:pt x="106680" y="48767"/>
                </a:lnTo>
                <a:lnTo>
                  <a:pt x="97536" y="48767"/>
                </a:lnTo>
                <a:lnTo>
                  <a:pt x="92964" y="50291"/>
                </a:lnTo>
                <a:lnTo>
                  <a:pt x="89916" y="51815"/>
                </a:lnTo>
                <a:lnTo>
                  <a:pt x="85344" y="53339"/>
                </a:lnTo>
                <a:lnTo>
                  <a:pt x="79248" y="59435"/>
                </a:lnTo>
                <a:lnTo>
                  <a:pt x="76200" y="65531"/>
                </a:lnTo>
                <a:lnTo>
                  <a:pt x="76200" y="77723"/>
                </a:lnTo>
                <a:lnTo>
                  <a:pt x="77724" y="82295"/>
                </a:lnTo>
                <a:lnTo>
                  <a:pt x="86868" y="91439"/>
                </a:lnTo>
                <a:lnTo>
                  <a:pt x="92964" y="94487"/>
                </a:lnTo>
                <a:lnTo>
                  <a:pt x="100584" y="96011"/>
                </a:lnTo>
                <a:lnTo>
                  <a:pt x="106560" y="98059"/>
                </a:lnTo>
                <a:lnTo>
                  <a:pt x="112966" y="99821"/>
                </a:lnTo>
                <a:lnTo>
                  <a:pt x="119657" y="101584"/>
                </a:lnTo>
                <a:lnTo>
                  <a:pt x="126492" y="103631"/>
                </a:lnTo>
                <a:lnTo>
                  <a:pt x="133588" y="104798"/>
                </a:lnTo>
                <a:lnTo>
                  <a:pt x="140970" y="106108"/>
                </a:lnTo>
                <a:lnTo>
                  <a:pt x="148351" y="107703"/>
                </a:lnTo>
                <a:lnTo>
                  <a:pt x="155448" y="109727"/>
                </a:lnTo>
                <a:lnTo>
                  <a:pt x="163425" y="111799"/>
                </a:lnTo>
                <a:lnTo>
                  <a:pt x="171259" y="113728"/>
                </a:lnTo>
                <a:lnTo>
                  <a:pt x="178808" y="115943"/>
                </a:lnTo>
                <a:lnTo>
                  <a:pt x="185928" y="118871"/>
                </a:lnTo>
                <a:lnTo>
                  <a:pt x="192762" y="121419"/>
                </a:lnTo>
                <a:lnTo>
                  <a:pt x="226409" y="145422"/>
                </a:lnTo>
                <a:lnTo>
                  <a:pt x="237647" y="179831"/>
                </a:lnTo>
                <a:lnTo>
                  <a:pt x="237630" y="183046"/>
                </a:lnTo>
                <a:lnTo>
                  <a:pt x="236934" y="193381"/>
                </a:lnTo>
                <a:lnTo>
                  <a:pt x="234696" y="204406"/>
                </a:lnTo>
                <a:lnTo>
                  <a:pt x="231314" y="214574"/>
                </a:lnTo>
                <a:lnTo>
                  <a:pt x="227759" y="222503"/>
                </a:lnTo>
                <a:close/>
              </a:path>
              <a:path w="238125" h="269875">
                <a:moveTo>
                  <a:pt x="231647" y="82295"/>
                </a:moveTo>
                <a:lnTo>
                  <a:pt x="164592" y="82295"/>
                </a:lnTo>
                <a:lnTo>
                  <a:pt x="162853" y="72866"/>
                </a:lnTo>
                <a:lnTo>
                  <a:pt x="159829" y="65150"/>
                </a:lnTo>
                <a:lnTo>
                  <a:pt x="124706" y="47791"/>
                </a:lnTo>
                <a:lnTo>
                  <a:pt x="115824" y="47243"/>
                </a:lnTo>
                <a:lnTo>
                  <a:pt x="221735" y="47243"/>
                </a:lnTo>
                <a:lnTo>
                  <a:pt x="223718" y="51220"/>
                </a:lnTo>
                <a:lnTo>
                  <a:pt x="227266" y="60769"/>
                </a:lnTo>
                <a:lnTo>
                  <a:pt x="229957" y="71175"/>
                </a:lnTo>
                <a:lnTo>
                  <a:pt x="231647" y="82295"/>
                </a:lnTo>
                <a:close/>
              </a:path>
              <a:path w="238125" h="269875">
                <a:moveTo>
                  <a:pt x="120396" y="269747"/>
                </a:moveTo>
                <a:lnTo>
                  <a:pt x="76200" y="265175"/>
                </a:lnTo>
                <a:lnTo>
                  <a:pt x="38100" y="251459"/>
                </a:lnTo>
                <a:lnTo>
                  <a:pt x="10668" y="224027"/>
                </a:lnTo>
                <a:lnTo>
                  <a:pt x="0" y="179831"/>
                </a:lnTo>
                <a:lnTo>
                  <a:pt x="67056" y="179831"/>
                </a:lnTo>
                <a:lnTo>
                  <a:pt x="67056" y="187451"/>
                </a:lnTo>
                <a:lnTo>
                  <a:pt x="68580" y="195071"/>
                </a:lnTo>
                <a:lnTo>
                  <a:pt x="71628" y="199643"/>
                </a:lnTo>
                <a:lnTo>
                  <a:pt x="74676" y="205739"/>
                </a:lnTo>
                <a:lnTo>
                  <a:pt x="79248" y="208787"/>
                </a:lnTo>
                <a:lnTo>
                  <a:pt x="83820" y="213359"/>
                </a:lnTo>
                <a:lnTo>
                  <a:pt x="88392" y="216407"/>
                </a:lnTo>
                <a:lnTo>
                  <a:pt x="94488" y="219455"/>
                </a:lnTo>
                <a:lnTo>
                  <a:pt x="106680" y="222503"/>
                </a:lnTo>
                <a:lnTo>
                  <a:pt x="227759" y="222503"/>
                </a:lnTo>
                <a:lnTo>
                  <a:pt x="227076" y="224027"/>
                </a:lnTo>
                <a:lnTo>
                  <a:pt x="192000" y="256627"/>
                </a:lnTo>
                <a:lnTo>
                  <a:pt x="152542" y="267819"/>
                </a:lnTo>
                <a:lnTo>
                  <a:pt x="130921" y="269486"/>
                </a:lnTo>
                <a:lnTo>
                  <a:pt x="120396" y="269747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0253556" y="2404872"/>
            <a:ext cx="236220" cy="356870"/>
          </a:xfrm>
          <a:custGeom>
            <a:avLst/>
            <a:gdLst/>
            <a:ahLst/>
            <a:cxnLst/>
            <a:rect l="l" t="t" r="r" b="b"/>
            <a:pathLst>
              <a:path w="236220" h="356869">
                <a:moveTo>
                  <a:pt x="111167" y="230124"/>
                </a:moveTo>
                <a:lnTo>
                  <a:pt x="73233" y="225623"/>
                </a:lnTo>
                <a:lnTo>
                  <a:pt x="35395" y="205573"/>
                </a:lnTo>
                <a:lnTo>
                  <a:pt x="10630" y="171545"/>
                </a:lnTo>
                <a:lnTo>
                  <a:pt x="280" y="127254"/>
                </a:lnTo>
                <a:lnTo>
                  <a:pt x="0" y="112395"/>
                </a:lnTo>
                <a:lnTo>
                  <a:pt x="402" y="103370"/>
                </a:lnTo>
                <a:lnTo>
                  <a:pt x="12416" y="58578"/>
                </a:lnTo>
                <a:lnTo>
                  <a:pt x="40205" y="25217"/>
                </a:lnTo>
                <a:lnTo>
                  <a:pt x="79091" y="5143"/>
                </a:lnTo>
                <a:lnTo>
                  <a:pt x="115739" y="0"/>
                </a:lnTo>
                <a:lnTo>
                  <a:pt x="127383" y="547"/>
                </a:lnTo>
                <a:lnTo>
                  <a:pt x="172341" y="12763"/>
                </a:lnTo>
                <a:lnTo>
                  <a:pt x="200731" y="36576"/>
                </a:lnTo>
                <a:lnTo>
                  <a:pt x="112691" y="36576"/>
                </a:lnTo>
                <a:lnTo>
                  <a:pt x="103832" y="37123"/>
                </a:lnTo>
                <a:lnTo>
                  <a:pt x="63970" y="57054"/>
                </a:lnTo>
                <a:lnTo>
                  <a:pt x="45396" y="96393"/>
                </a:lnTo>
                <a:lnTo>
                  <a:pt x="44158" y="112395"/>
                </a:lnTo>
                <a:lnTo>
                  <a:pt x="44230" y="123253"/>
                </a:lnTo>
                <a:lnTo>
                  <a:pt x="55160" y="160401"/>
                </a:lnTo>
                <a:lnTo>
                  <a:pt x="63923" y="170688"/>
                </a:lnTo>
                <a:lnTo>
                  <a:pt x="68542" y="176093"/>
                </a:lnTo>
                <a:lnTo>
                  <a:pt x="73448" y="180784"/>
                </a:lnTo>
                <a:lnTo>
                  <a:pt x="78924" y="184618"/>
                </a:lnTo>
                <a:lnTo>
                  <a:pt x="85259" y="187452"/>
                </a:lnTo>
                <a:lnTo>
                  <a:pt x="91474" y="190333"/>
                </a:lnTo>
                <a:lnTo>
                  <a:pt x="98403" y="192214"/>
                </a:lnTo>
                <a:lnTo>
                  <a:pt x="105618" y="193238"/>
                </a:lnTo>
                <a:lnTo>
                  <a:pt x="112691" y="193548"/>
                </a:lnTo>
                <a:lnTo>
                  <a:pt x="184322" y="193548"/>
                </a:lnTo>
                <a:lnTo>
                  <a:pt x="177461" y="201930"/>
                </a:lnTo>
                <a:lnTo>
                  <a:pt x="135360" y="226885"/>
                </a:lnTo>
                <a:lnTo>
                  <a:pt x="123478" y="229290"/>
                </a:lnTo>
                <a:lnTo>
                  <a:pt x="111167" y="230124"/>
                </a:lnTo>
                <a:close/>
              </a:path>
              <a:path w="236220" h="356869">
                <a:moveTo>
                  <a:pt x="184322" y="193548"/>
                </a:moveTo>
                <a:lnTo>
                  <a:pt x="112691" y="193548"/>
                </a:lnTo>
                <a:lnTo>
                  <a:pt x="121311" y="193238"/>
                </a:lnTo>
                <a:lnTo>
                  <a:pt x="129074" y="192214"/>
                </a:lnTo>
                <a:lnTo>
                  <a:pt x="166031" y="170688"/>
                </a:lnTo>
                <a:lnTo>
                  <a:pt x="179747" y="146304"/>
                </a:lnTo>
                <a:lnTo>
                  <a:pt x="182628" y="139422"/>
                </a:lnTo>
                <a:lnTo>
                  <a:pt x="184509" y="132397"/>
                </a:lnTo>
                <a:lnTo>
                  <a:pt x="185533" y="125087"/>
                </a:lnTo>
                <a:lnTo>
                  <a:pt x="185721" y="120396"/>
                </a:lnTo>
                <a:lnTo>
                  <a:pt x="185733" y="114300"/>
                </a:lnTo>
                <a:lnTo>
                  <a:pt x="185557" y="109370"/>
                </a:lnTo>
                <a:lnTo>
                  <a:pt x="174222" y="72771"/>
                </a:lnTo>
                <a:lnTo>
                  <a:pt x="144695" y="44196"/>
                </a:lnTo>
                <a:lnTo>
                  <a:pt x="112691" y="36576"/>
                </a:lnTo>
                <a:lnTo>
                  <a:pt x="200731" y="36576"/>
                </a:lnTo>
                <a:lnTo>
                  <a:pt x="220347" y="70199"/>
                </a:lnTo>
                <a:lnTo>
                  <a:pt x="233658" y="123253"/>
                </a:lnTo>
                <a:lnTo>
                  <a:pt x="236052" y="165830"/>
                </a:lnTo>
                <a:lnTo>
                  <a:pt x="236025" y="171545"/>
                </a:lnTo>
                <a:lnTo>
                  <a:pt x="235571" y="181356"/>
                </a:lnTo>
                <a:lnTo>
                  <a:pt x="191939" y="181356"/>
                </a:lnTo>
                <a:lnTo>
                  <a:pt x="185414" y="192214"/>
                </a:lnTo>
                <a:lnTo>
                  <a:pt x="184322" y="193548"/>
                </a:lnTo>
                <a:close/>
              </a:path>
              <a:path w="236220" h="356869">
                <a:moveTo>
                  <a:pt x="197721" y="320040"/>
                </a:moveTo>
                <a:lnTo>
                  <a:pt x="114215" y="320040"/>
                </a:lnTo>
                <a:lnTo>
                  <a:pt x="132264" y="318015"/>
                </a:lnTo>
                <a:lnTo>
                  <a:pt x="147743" y="311848"/>
                </a:lnTo>
                <a:lnTo>
                  <a:pt x="180390" y="267104"/>
                </a:lnTo>
                <a:lnTo>
                  <a:pt x="191200" y="215145"/>
                </a:lnTo>
                <a:lnTo>
                  <a:pt x="193463" y="182880"/>
                </a:lnTo>
                <a:lnTo>
                  <a:pt x="191939" y="181356"/>
                </a:lnTo>
                <a:lnTo>
                  <a:pt x="235571" y="181356"/>
                </a:lnTo>
                <a:lnTo>
                  <a:pt x="234182" y="211407"/>
                </a:lnTo>
                <a:lnTo>
                  <a:pt x="228515" y="248793"/>
                </a:lnTo>
                <a:lnTo>
                  <a:pt x="219418" y="281035"/>
                </a:lnTo>
                <a:lnTo>
                  <a:pt x="207179" y="307848"/>
                </a:lnTo>
                <a:lnTo>
                  <a:pt x="197721" y="320040"/>
                </a:lnTo>
                <a:close/>
              </a:path>
              <a:path w="236220" h="356869">
                <a:moveTo>
                  <a:pt x="114215" y="356616"/>
                </a:moveTo>
                <a:lnTo>
                  <a:pt x="73067" y="351091"/>
                </a:lnTo>
                <a:lnTo>
                  <a:pt x="27894" y="322421"/>
                </a:lnTo>
                <a:lnTo>
                  <a:pt x="11273" y="288131"/>
                </a:lnTo>
                <a:lnTo>
                  <a:pt x="7535" y="266700"/>
                </a:lnTo>
                <a:lnTo>
                  <a:pt x="48683" y="266700"/>
                </a:lnTo>
                <a:lnTo>
                  <a:pt x="50945" y="279320"/>
                </a:lnTo>
                <a:lnTo>
                  <a:pt x="55350" y="289941"/>
                </a:lnTo>
                <a:lnTo>
                  <a:pt x="90402" y="316611"/>
                </a:lnTo>
                <a:lnTo>
                  <a:pt x="114215" y="320040"/>
                </a:lnTo>
                <a:lnTo>
                  <a:pt x="197721" y="320040"/>
                </a:lnTo>
                <a:lnTo>
                  <a:pt x="190296" y="329612"/>
                </a:lnTo>
                <a:lnTo>
                  <a:pt x="169269" y="344805"/>
                </a:lnTo>
                <a:lnTo>
                  <a:pt x="143956" y="353710"/>
                </a:lnTo>
                <a:lnTo>
                  <a:pt x="114215" y="3566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0532364" y="2404872"/>
            <a:ext cx="233679" cy="356870"/>
          </a:xfrm>
          <a:custGeom>
            <a:avLst/>
            <a:gdLst/>
            <a:ahLst/>
            <a:cxnLst/>
            <a:rect l="l" t="t" r="r" b="b"/>
            <a:pathLst>
              <a:path w="233679" h="356869">
                <a:moveTo>
                  <a:pt x="117348" y="356616"/>
                </a:moveTo>
                <a:lnTo>
                  <a:pt x="70104" y="348996"/>
                </a:lnTo>
                <a:lnTo>
                  <a:pt x="38100" y="327660"/>
                </a:lnTo>
                <a:lnTo>
                  <a:pt x="18288" y="297180"/>
                </a:lnTo>
                <a:lnTo>
                  <a:pt x="14239" y="288036"/>
                </a:lnTo>
                <a:lnTo>
                  <a:pt x="11049" y="278892"/>
                </a:lnTo>
                <a:lnTo>
                  <a:pt x="8429" y="269748"/>
                </a:lnTo>
                <a:lnTo>
                  <a:pt x="6096" y="260604"/>
                </a:lnTo>
                <a:lnTo>
                  <a:pt x="4738" y="250317"/>
                </a:lnTo>
                <a:lnTo>
                  <a:pt x="3238" y="240030"/>
                </a:lnTo>
                <a:lnTo>
                  <a:pt x="2024" y="229743"/>
                </a:lnTo>
                <a:lnTo>
                  <a:pt x="1524" y="219456"/>
                </a:lnTo>
                <a:lnTo>
                  <a:pt x="1285" y="209192"/>
                </a:lnTo>
                <a:lnTo>
                  <a:pt x="228" y="188856"/>
                </a:lnTo>
                <a:lnTo>
                  <a:pt x="0" y="179832"/>
                </a:lnTo>
                <a:lnTo>
                  <a:pt x="238" y="169545"/>
                </a:lnTo>
                <a:lnTo>
                  <a:pt x="1285" y="148971"/>
                </a:lnTo>
                <a:lnTo>
                  <a:pt x="1524" y="138684"/>
                </a:lnTo>
                <a:lnTo>
                  <a:pt x="2024" y="128420"/>
                </a:lnTo>
                <a:lnTo>
                  <a:pt x="3238" y="118300"/>
                </a:lnTo>
                <a:lnTo>
                  <a:pt x="4738" y="108465"/>
                </a:lnTo>
                <a:lnTo>
                  <a:pt x="6096" y="99060"/>
                </a:lnTo>
                <a:lnTo>
                  <a:pt x="8429" y="89034"/>
                </a:lnTo>
                <a:lnTo>
                  <a:pt x="11049" y="79438"/>
                </a:lnTo>
                <a:lnTo>
                  <a:pt x="14239" y="70127"/>
                </a:lnTo>
                <a:lnTo>
                  <a:pt x="18288" y="60960"/>
                </a:lnTo>
                <a:lnTo>
                  <a:pt x="22026" y="52125"/>
                </a:lnTo>
                <a:lnTo>
                  <a:pt x="52959" y="18097"/>
                </a:lnTo>
                <a:lnTo>
                  <a:pt x="92011" y="2286"/>
                </a:lnTo>
                <a:lnTo>
                  <a:pt x="117348" y="0"/>
                </a:lnTo>
                <a:lnTo>
                  <a:pt x="130492" y="571"/>
                </a:lnTo>
                <a:lnTo>
                  <a:pt x="172807" y="13120"/>
                </a:lnTo>
                <a:lnTo>
                  <a:pt x="202112" y="36576"/>
                </a:lnTo>
                <a:lnTo>
                  <a:pt x="117348" y="36576"/>
                </a:lnTo>
                <a:lnTo>
                  <a:pt x="108513" y="37123"/>
                </a:lnTo>
                <a:lnTo>
                  <a:pt x="71008" y="57054"/>
                </a:lnTo>
                <a:lnTo>
                  <a:pt x="67056" y="62484"/>
                </a:lnTo>
                <a:lnTo>
                  <a:pt x="62769" y="68246"/>
                </a:lnTo>
                <a:lnTo>
                  <a:pt x="59055" y="74295"/>
                </a:lnTo>
                <a:lnTo>
                  <a:pt x="55911" y="80914"/>
                </a:lnTo>
                <a:lnTo>
                  <a:pt x="53340" y="88392"/>
                </a:lnTo>
                <a:lnTo>
                  <a:pt x="51958" y="95511"/>
                </a:lnTo>
                <a:lnTo>
                  <a:pt x="50292" y="103060"/>
                </a:lnTo>
                <a:lnTo>
                  <a:pt x="45720" y="149352"/>
                </a:lnTo>
                <a:lnTo>
                  <a:pt x="44838" y="157305"/>
                </a:lnTo>
                <a:lnTo>
                  <a:pt x="44386" y="164973"/>
                </a:lnTo>
                <a:lnTo>
                  <a:pt x="44279" y="169545"/>
                </a:lnTo>
                <a:lnTo>
                  <a:pt x="44230" y="179832"/>
                </a:lnTo>
                <a:lnTo>
                  <a:pt x="44452" y="189237"/>
                </a:lnTo>
                <a:lnTo>
                  <a:pt x="45481" y="211097"/>
                </a:lnTo>
                <a:lnTo>
                  <a:pt x="45720" y="222504"/>
                </a:lnTo>
                <a:lnTo>
                  <a:pt x="53340" y="269748"/>
                </a:lnTo>
                <a:lnTo>
                  <a:pt x="76200" y="306324"/>
                </a:lnTo>
                <a:lnTo>
                  <a:pt x="117348" y="320040"/>
                </a:lnTo>
                <a:lnTo>
                  <a:pt x="203269" y="320040"/>
                </a:lnTo>
                <a:lnTo>
                  <a:pt x="202263" y="321397"/>
                </a:lnTo>
                <a:lnTo>
                  <a:pt x="164592" y="348996"/>
                </a:lnTo>
                <a:lnTo>
                  <a:pt x="130516" y="356282"/>
                </a:lnTo>
                <a:lnTo>
                  <a:pt x="117348" y="356616"/>
                </a:lnTo>
                <a:close/>
              </a:path>
              <a:path w="233679" h="356869">
                <a:moveTo>
                  <a:pt x="203269" y="320040"/>
                </a:moveTo>
                <a:lnTo>
                  <a:pt x="117348" y="320040"/>
                </a:lnTo>
                <a:lnTo>
                  <a:pt x="130206" y="319182"/>
                </a:lnTo>
                <a:lnTo>
                  <a:pt x="141351" y="316611"/>
                </a:lnTo>
                <a:lnTo>
                  <a:pt x="171450" y="289179"/>
                </a:lnTo>
                <a:lnTo>
                  <a:pt x="185547" y="246697"/>
                </a:lnTo>
                <a:lnTo>
                  <a:pt x="188976" y="222504"/>
                </a:lnTo>
                <a:lnTo>
                  <a:pt x="188873" y="138684"/>
                </a:lnTo>
                <a:lnTo>
                  <a:pt x="182094" y="95511"/>
                </a:lnTo>
                <a:lnTo>
                  <a:pt x="179832" y="88392"/>
                </a:lnTo>
                <a:lnTo>
                  <a:pt x="178141" y="80914"/>
                </a:lnTo>
                <a:lnTo>
                  <a:pt x="175450" y="74295"/>
                </a:lnTo>
                <a:lnTo>
                  <a:pt x="171902" y="68246"/>
                </a:lnTo>
                <a:lnTo>
                  <a:pt x="167640" y="62484"/>
                </a:lnTo>
                <a:lnTo>
                  <a:pt x="163687" y="57054"/>
                </a:lnTo>
                <a:lnTo>
                  <a:pt x="125968" y="37123"/>
                </a:lnTo>
                <a:lnTo>
                  <a:pt x="117348" y="36576"/>
                </a:lnTo>
                <a:lnTo>
                  <a:pt x="202112" y="36576"/>
                </a:lnTo>
                <a:lnTo>
                  <a:pt x="222885" y="79438"/>
                </a:lnTo>
                <a:lnTo>
                  <a:pt x="227076" y="99060"/>
                </a:lnTo>
                <a:lnTo>
                  <a:pt x="229100" y="108465"/>
                </a:lnTo>
                <a:lnTo>
                  <a:pt x="230695" y="118300"/>
                </a:lnTo>
                <a:lnTo>
                  <a:pt x="232005" y="128420"/>
                </a:lnTo>
                <a:lnTo>
                  <a:pt x="233172" y="138684"/>
                </a:lnTo>
                <a:lnTo>
                  <a:pt x="233172" y="219456"/>
                </a:lnTo>
                <a:lnTo>
                  <a:pt x="232005" y="229743"/>
                </a:lnTo>
                <a:lnTo>
                  <a:pt x="230695" y="240030"/>
                </a:lnTo>
                <a:lnTo>
                  <a:pt x="229100" y="250317"/>
                </a:lnTo>
                <a:lnTo>
                  <a:pt x="227076" y="260604"/>
                </a:lnTo>
                <a:lnTo>
                  <a:pt x="225409" y="269748"/>
                </a:lnTo>
                <a:lnTo>
                  <a:pt x="212455" y="306014"/>
                </a:lnTo>
                <a:lnTo>
                  <a:pt x="207645" y="314134"/>
                </a:lnTo>
                <a:lnTo>
                  <a:pt x="203269" y="3200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0789919" y="2423159"/>
            <a:ext cx="137160" cy="332740"/>
          </a:xfrm>
          <a:custGeom>
            <a:avLst/>
            <a:gdLst/>
            <a:ahLst/>
            <a:cxnLst/>
            <a:rect l="l" t="t" r="r" b="b"/>
            <a:pathLst>
              <a:path w="137159" h="332739">
                <a:moveTo>
                  <a:pt x="86868" y="76200"/>
                </a:moveTo>
                <a:lnTo>
                  <a:pt x="44196" y="76200"/>
                </a:lnTo>
                <a:lnTo>
                  <a:pt x="44196" y="0"/>
                </a:lnTo>
                <a:lnTo>
                  <a:pt x="86868" y="0"/>
                </a:lnTo>
                <a:lnTo>
                  <a:pt x="86868" y="76200"/>
                </a:lnTo>
                <a:close/>
              </a:path>
              <a:path w="137159" h="332739">
                <a:moveTo>
                  <a:pt x="137160" y="112776"/>
                </a:moveTo>
                <a:lnTo>
                  <a:pt x="0" y="112776"/>
                </a:lnTo>
                <a:lnTo>
                  <a:pt x="0" y="76200"/>
                </a:lnTo>
                <a:lnTo>
                  <a:pt x="137160" y="76200"/>
                </a:lnTo>
                <a:lnTo>
                  <a:pt x="137160" y="112776"/>
                </a:lnTo>
                <a:close/>
              </a:path>
              <a:path w="137159" h="332739">
                <a:moveTo>
                  <a:pt x="137160" y="332232"/>
                </a:moveTo>
                <a:lnTo>
                  <a:pt x="105156" y="332232"/>
                </a:lnTo>
                <a:lnTo>
                  <a:pt x="97440" y="332208"/>
                </a:lnTo>
                <a:lnTo>
                  <a:pt x="59436" y="321564"/>
                </a:lnTo>
                <a:lnTo>
                  <a:pt x="54864" y="318516"/>
                </a:lnTo>
                <a:lnTo>
                  <a:pt x="50292" y="312419"/>
                </a:lnTo>
                <a:lnTo>
                  <a:pt x="48768" y="304800"/>
                </a:lnTo>
                <a:lnTo>
                  <a:pt x="47005" y="299442"/>
                </a:lnTo>
                <a:lnTo>
                  <a:pt x="46101" y="292798"/>
                </a:lnTo>
                <a:lnTo>
                  <a:pt x="45767" y="285297"/>
                </a:lnTo>
                <a:lnTo>
                  <a:pt x="45720" y="277368"/>
                </a:lnTo>
                <a:lnTo>
                  <a:pt x="44196" y="112776"/>
                </a:lnTo>
                <a:lnTo>
                  <a:pt x="86868" y="112776"/>
                </a:lnTo>
                <a:lnTo>
                  <a:pt x="86868" y="281940"/>
                </a:lnTo>
                <a:lnTo>
                  <a:pt x="88392" y="284988"/>
                </a:lnTo>
                <a:lnTo>
                  <a:pt x="88392" y="288036"/>
                </a:lnTo>
                <a:lnTo>
                  <a:pt x="89916" y="291083"/>
                </a:lnTo>
                <a:lnTo>
                  <a:pt x="92964" y="292607"/>
                </a:lnTo>
                <a:lnTo>
                  <a:pt x="94488" y="294131"/>
                </a:lnTo>
                <a:lnTo>
                  <a:pt x="97536" y="295656"/>
                </a:lnTo>
                <a:lnTo>
                  <a:pt x="137160" y="295656"/>
                </a:lnTo>
                <a:lnTo>
                  <a:pt x="137160" y="3322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0974323" y="2401824"/>
            <a:ext cx="212090" cy="353695"/>
          </a:xfrm>
          <a:custGeom>
            <a:avLst/>
            <a:gdLst/>
            <a:ahLst/>
            <a:cxnLst/>
            <a:rect l="l" t="t" r="r" b="b"/>
            <a:pathLst>
              <a:path w="212090" h="353694">
                <a:moveTo>
                  <a:pt x="42672" y="353568"/>
                </a:moveTo>
                <a:lnTo>
                  <a:pt x="0" y="353568"/>
                </a:lnTo>
                <a:lnTo>
                  <a:pt x="0" y="0"/>
                </a:lnTo>
                <a:lnTo>
                  <a:pt x="42672" y="0"/>
                </a:lnTo>
                <a:lnTo>
                  <a:pt x="42672" y="135636"/>
                </a:lnTo>
                <a:lnTo>
                  <a:pt x="82630" y="135636"/>
                </a:lnTo>
                <a:lnTo>
                  <a:pt x="54292" y="163258"/>
                </a:lnTo>
                <a:lnTo>
                  <a:pt x="42957" y="200787"/>
                </a:lnTo>
                <a:lnTo>
                  <a:pt x="42672" y="208788"/>
                </a:lnTo>
                <a:lnTo>
                  <a:pt x="42672" y="353568"/>
                </a:lnTo>
                <a:close/>
              </a:path>
              <a:path w="212090" h="353694">
                <a:moveTo>
                  <a:pt x="82630" y="135636"/>
                </a:moveTo>
                <a:lnTo>
                  <a:pt x="44196" y="135636"/>
                </a:lnTo>
                <a:lnTo>
                  <a:pt x="53340" y="120396"/>
                </a:lnTo>
                <a:lnTo>
                  <a:pt x="64008" y="109728"/>
                </a:lnTo>
                <a:lnTo>
                  <a:pt x="71628" y="105156"/>
                </a:lnTo>
                <a:lnTo>
                  <a:pt x="79248" y="102108"/>
                </a:lnTo>
                <a:lnTo>
                  <a:pt x="85344" y="99060"/>
                </a:lnTo>
                <a:lnTo>
                  <a:pt x="92964" y="96012"/>
                </a:lnTo>
                <a:lnTo>
                  <a:pt x="102108" y="94488"/>
                </a:lnTo>
                <a:lnTo>
                  <a:pt x="117348" y="91440"/>
                </a:lnTo>
                <a:lnTo>
                  <a:pt x="124968" y="91440"/>
                </a:lnTo>
                <a:lnTo>
                  <a:pt x="136969" y="91987"/>
                </a:lnTo>
                <a:lnTo>
                  <a:pt x="174688" y="102798"/>
                </a:lnTo>
                <a:lnTo>
                  <a:pt x="193548" y="118872"/>
                </a:lnTo>
                <a:lnTo>
                  <a:pt x="198715" y="124896"/>
                </a:lnTo>
                <a:lnTo>
                  <a:pt x="200644" y="128016"/>
                </a:lnTo>
                <a:lnTo>
                  <a:pt x="118872" y="128016"/>
                </a:lnTo>
                <a:lnTo>
                  <a:pt x="109132" y="128539"/>
                </a:lnTo>
                <a:lnTo>
                  <a:pt x="100393" y="129921"/>
                </a:lnTo>
                <a:lnTo>
                  <a:pt x="92511" y="131873"/>
                </a:lnTo>
                <a:lnTo>
                  <a:pt x="85344" y="134112"/>
                </a:lnTo>
                <a:lnTo>
                  <a:pt x="82630" y="135636"/>
                </a:lnTo>
                <a:close/>
              </a:path>
              <a:path w="212090" h="353694">
                <a:moveTo>
                  <a:pt x="211836" y="353568"/>
                </a:moveTo>
                <a:lnTo>
                  <a:pt x="169164" y="353568"/>
                </a:lnTo>
                <a:lnTo>
                  <a:pt x="169164" y="179831"/>
                </a:lnTo>
                <a:lnTo>
                  <a:pt x="168306" y="168949"/>
                </a:lnTo>
                <a:lnTo>
                  <a:pt x="148018" y="135731"/>
                </a:lnTo>
                <a:lnTo>
                  <a:pt x="118872" y="128016"/>
                </a:lnTo>
                <a:lnTo>
                  <a:pt x="200644" y="128016"/>
                </a:lnTo>
                <a:lnTo>
                  <a:pt x="211455" y="165735"/>
                </a:lnTo>
                <a:lnTo>
                  <a:pt x="211788" y="175688"/>
                </a:lnTo>
                <a:lnTo>
                  <a:pt x="211836" y="3535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1388852" y="2423159"/>
            <a:ext cx="1630679" cy="42976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3068300" y="2401824"/>
            <a:ext cx="43180" cy="52069"/>
          </a:xfrm>
          <a:custGeom>
            <a:avLst/>
            <a:gdLst/>
            <a:ahLst/>
            <a:cxnLst/>
            <a:rect l="l" t="t" r="r" b="b"/>
            <a:pathLst>
              <a:path w="43180" h="52069">
                <a:moveTo>
                  <a:pt x="42672" y="51816"/>
                </a:moveTo>
                <a:lnTo>
                  <a:pt x="0" y="51816"/>
                </a:lnTo>
                <a:lnTo>
                  <a:pt x="0" y="0"/>
                </a:lnTo>
                <a:lnTo>
                  <a:pt x="42672" y="0"/>
                </a:lnTo>
                <a:lnTo>
                  <a:pt x="42672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3089636" y="2499360"/>
            <a:ext cx="0" cy="256540"/>
          </a:xfrm>
          <a:custGeom>
            <a:avLst/>
            <a:gdLst/>
            <a:ahLst/>
            <a:cxnLst/>
            <a:rect l="l" t="t" r="r" b="b"/>
            <a:pathLst>
              <a:path h="256539">
                <a:moveTo>
                  <a:pt x="0" y="0"/>
                </a:moveTo>
                <a:lnTo>
                  <a:pt x="0" y="256032"/>
                </a:lnTo>
              </a:path>
            </a:pathLst>
          </a:custGeom>
          <a:ln w="42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3200126" y="2401824"/>
            <a:ext cx="0" cy="355600"/>
          </a:xfrm>
          <a:custGeom>
            <a:avLst/>
            <a:gdLst/>
            <a:ahLst/>
            <a:cxnLst/>
            <a:rect l="l" t="t" r="r" b="b"/>
            <a:pathLst>
              <a:path h="355600">
                <a:moveTo>
                  <a:pt x="0" y="0"/>
                </a:moveTo>
                <a:lnTo>
                  <a:pt x="0" y="355091"/>
                </a:lnTo>
              </a:path>
            </a:pathLst>
          </a:custGeom>
          <a:ln w="441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3274039" y="2493263"/>
            <a:ext cx="236220" cy="268605"/>
          </a:xfrm>
          <a:custGeom>
            <a:avLst/>
            <a:gdLst/>
            <a:ahLst/>
            <a:cxnLst/>
            <a:rect l="l" t="t" r="r" b="b"/>
            <a:pathLst>
              <a:path w="236219" h="268605">
                <a:moveTo>
                  <a:pt x="121920" y="268224"/>
                </a:moveTo>
                <a:lnTo>
                  <a:pt x="80557" y="263080"/>
                </a:lnTo>
                <a:lnTo>
                  <a:pt x="38790" y="239363"/>
                </a:lnTo>
                <a:lnTo>
                  <a:pt x="12477" y="200358"/>
                </a:lnTo>
                <a:lnTo>
                  <a:pt x="2095" y="162687"/>
                </a:lnTo>
                <a:lnTo>
                  <a:pt x="0" y="134112"/>
                </a:lnTo>
                <a:lnTo>
                  <a:pt x="333" y="119562"/>
                </a:lnTo>
                <a:lnTo>
                  <a:pt x="7620" y="80772"/>
                </a:lnTo>
                <a:lnTo>
                  <a:pt x="33528" y="38100"/>
                </a:lnTo>
                <a:lnTo>
                  <a:pt x="71628" y="10668"/>
                </a:lnTo>
                <a:lnTo>
                  <a:pt x="120396" y="0"/>
                </a:lnTo>
                <a:lnTo>
                  <a:pt x="136064" y="881"/>
                </a:lnTo>
                <a:lnTo>
                  <a:pt x="176784" y="15240"/>
                </a:lnTo>
                <a:lnTo>
                  <a:pt x="201396" y="36576"/>
                </a:lnTo>
                <a:lnTo>
                  <a:pt x="117348" y="36576"/>
                </a:lnTo>
                <a:lnTo>
                  <a:pt x="109370" y="37099"/>
                </a:lnTo>
                <a:lnTo>
                  <a:pt x="70365" y="53601"/>
                </a:lnTo>
                <a:lnTo>
                  <a:pt x="50292" y="82296"/>
                </a:lnTo>
                <a:lnTo>
                  <a:pt x="47410" y="89154"/>
                </a:lnTo>
                <a:lnTo>
                  <a:pt x="45529" y="96012"/>
                </a:lnTo>
                <a:lnTo>
                  <a:pt x="44505" y="102870"/>
                </a:lnTo>
                <a:lnTo>
                  <a:pt x="44196" y="109728"/>
                </a:lnTo>
                <a:lnTo>
                  <a:pt x="233591" y="109728"/>
                </a:lnTo>
                <a:lnTo>
                  <a:pt x="233648" y="110085"/>
                </a:lnTo>
                <a:lnTo>
                  <a:pt x="235077" y="122491"/>
                </a:lnTo>
                <a:lnTo>
                  <a:pt x="235934" y="134612"/>
                </a:lnTo>
                <a:lnTo>
                  <a:pt x="236220" y="146304"/>
                </a:lnTo>
                <a:lnTo>
                  <a:pt x="44196" y="146304"/>
                </a:lnTo>
                <a:lnTo>
                  <a:pt x="43600" y="155186"/>
                </a:lnTo>
                <a:lnTo>
                  <a:pt x="53149" y="193357"/>
                </a:lnTo>
                <a:lnTo>
                  <a:pt x="62484" y="205740"/>
                </a:lnTo>
                <a:lnTo>
                  <a:pt x="67365" y="212050"/>
                </a:lnTo>
                <a:lnTo>
                  <a:pt x="104013" y="230314"/>
                </a:lnTo>
                <a:lnTo>
                  <a:pt x="123444" y="231648"/>
                </a:lnTo>
                <a:lnTo>
                  <a:pt x="208891" y="231648"/>
                </a:lnTo>
                <a:lnTo>
                  <a:pt x="207002" y="234291"/>
                </a:lnTo>
                <a:lnTo>
                  <a:pt x="193548" y="246888"/>
                </a:lnTo>
                <a:lnTo>
                  <a:pt x="178712" y="256651"/>
                </a:lnTo>
                <a:lnTo>
                  <a:pt x="161734" y="263271"/>
                </a:lnTo>
                <a:lnTo>
                  <a:pt x="142755" y="267033"/>
                </a:lnTo>
                <a:lnTo>
                  <a:pt x="121920" y="268224"/>
                </a:lnTo>
                <a:close/>
              </a:path>
              <a:path w="236219" h="268605">
                <a:moveTo>
                  <a:pt x="233591" y="109728"/>
                </a:moveTo>
                <a:lnTo>
                  <a:pt x="192024" y="109728"/>
                </a:lnTo>
                <a:lnTo>
                  <a:pt x="190833" y="102870"/>
                </a:lnTo>
                <a:lnTo>
                  <a:pt x="189357" y="96012"/>
                </a:lnTo>
                <a:lnTo>
                  <a:pt x="169164" y="57912"/>
                </a:lnTo>
                <a:lnTo>
                  <a:pt x="132397" y="38481"/>
                </a:lnTo>
                <a:lnTo>
                  <a:pt x="117348" y="36576"/>
                </a:lnTo>
                <a:lnTo>
                  <a:pt x="201396" y="36576"/>
                </a:lnTo>
                <a:lnTo>
                  <a:pt x="223456" y="73342"/>
                </a:lnTo>
                <a:lnTo>
                  <a:pt x="231648" y="97536"/>
                </a:lnTo>
                <a:lnTo>
                  <a:pt x="233591" y="109728"/>
                </a:lnTo>
                <a:close/>
              </a:path>
              <a:path w="236219" h="268605">
                <a:moveTo>
                  <a:pt x="208891" y="231648"/>
                </a:moveTo>
                <a:lnTo>
                  <a:pt x="123444" y="231648"/>
                </a:lnTo>
                <a:lnTo>
                  <a:pt x="136350" y="231028"/>
                </a:lnTo>
                <a:lnTo>
                  <a:pt x="147828" y="228981"/>
                </a:lnTo>
                <a:lnTo>
                  <a:pt x="181356" y="203835"/>
                </a:lnTo>
                <a:lnTo>
                  <a:pt x="190500" y="181356"/>
                </a:lnTo>
                <a:lnTo>
                  <a:pt x="231648" y="181356"/>
                </a:lnTo>
                <a:lnTo>
                  <a:pt x="225909" y="201668"/>
                </a:lnTo>
                <a:lnTo>
                  <a:pt x="217741" y="219265"/>
                </a:lnTo>
                <a:lnTo>
                  <a:pt x="208891" y="2316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9579864" y="2571750"/>
            <a:ext cx="428625" cy="0"/>
          </a:xfrm>
          <a:custGeom>
            <a:avLst/>
            <a:gdLst/>
            <a:ahLst/>
            <a:cxnLst/>
            <a:rect l="l" t="t" r="r" b="b"/>
            <a:pathLst>
              <a:path w="428625">
                <a:moveTo>
                  <a:pt x="0" y="0"/>
                </a:moveTo>
                <a:lnTo>
                  <a:pt x="428243" y="0"/>
                </a:lnTo>
              </a:path>
            </a:pathLst>
          </a:custGeom>
          <a:ln w="25907">
            <a:solidFill>
              <a:srgbClr val="00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9470135" y="2511551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19">
                <a:moveTo>
                  <a:pt x="121919" y="121920"/>
                </a:moveTo>
                <a:lnTo>
                  <a:pt x="0" y="60959"/>
                </a:lnTo>
                <a:lnTo>
                  <a:pt x="121919" y="0"/>
                </a:lnTo>
                <a:lnTo>
                  <a:pt x="121919" y="12192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48984" y="1421891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10">
                <a:moveTo>
                  <a:pt x="0" y="0"/>
                </a:moveTo>
                <a:lnTo>
                  <a:pt x="2787396" y="0"/>
                </a:lnTo>
                <a:lnTo>
                  <a:pt x="2787396" y="257556"/>
                </a:lnTo>
                <a:lnTo>
                  <a:pt x="0" y="257556"/>
                </a:lnTo>
                <a:lnTo>
                  <a:pt x="0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48984" y="1933955"/>
            <a:ext cx="2787650" cy="259079"/>
          </a:xfrm>
          <a:custGeom>
            <a:avLst/>
            <a:gdLst/>
            <a:ahLst/>
            <a:cxnLst/>
            <a:rect l="l" t="t" r="r" b="b"/>
            <a:pathLst>
              <a:path w="2787650" h="259080">
                <a:moveTo>
                  <a:pt x="0" y="0"/>
                </a:moveTo>
                <a:lnTo>
                  <a:pt x="2787396" y="0"/>
                </a:lnTo>
                <a:lnTo>
                  <a:pt x="2787396" y="259080"/>
                </a:lnTo>
                <a:lnTo>
                  <a:pt x="0" y="259080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48984" y="2447544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10">
                <a:moveTo>
                  <a:pt x="0" y="0"/>
                </a:moveTo>
                <a:lnTo>
                  <a:pt x="2787396" y="0"/>
                </a:lnTo>
                <a:lnTo>
                  <a:pt x="2787396" y="257556"/>
                </a:lnTo>
                <a:lnTo>
                  <a:pt x="0" y="257556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48984" y="2961132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10">
                <a:moveTo>
                  <a:pt x="0" y="0"/>
                </a:moveTo>
                <a:lnTo>
                  <a:pt x="2787396" y="0"/>
                </a:lnTo>
                <a:lnTo>
                  <a:pt x="2787396" y="257556"/>
                </a:lnTo>
                <a:lnTo>
                  <a:pt x="0" y="257556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48984" y="3473196"/>
            <a:ext cx="2787650" cy="259079"/>
          </a:xfrm>
          <a:custGeom>
            <a:avLst/>
            <a:gdLst/>
            <a:ahLst/>
            <a:cxnLst/>
            <a:rect l="l" t="t" r="r" b="b"/>
            <a:pathLst>
              <a:path w="2787650" h="259079">
                <a:moveTo>
                  <a:pt x="0" y="0"/>
                </a:moveTo>
                <a:lnTo>
                  <a:pt x="2787396" y="0"/>
                </a:lnTo>
                <a:lnTo>
                  <a:pt x="2787396" y="259079"/>
                </a:lnTo>
                <a:lnTo>
                  <a:pt x="0" y="259079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48984" y="3986784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10">
                <a:moveTo>
                  <a:pt x="0" y="0"/>
                </a:moveTo>
                <a:lnTo>
                  <a:pt x="2787396" y="0"/>
                </a:lnTo>
                <a:lnTo>
                  <a:pt x="2787396" y="257556"/>
                </a:lnTo>
                <a:lnTo>
                  <a:pt x="0" y="257556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48984" y="4498848"/>
            <a:ext cx="2787650" cy="259079"/>
          </a:xfrm>
          <a:custGeom>
            <a:avLst/>
            <a:gdLst/>
            <a:ahLst/>
            <a:cxnLst/>
            <a:rect l="l" t="t" r="r" b="b"/>
            <a:pathLst>
              <a:path w="2787650" h="259079">
                <a:moveTo>
                  <a:pt x="0" y="0"/>
                </a:moveTo>
                <a:lnTo>
                  <a:pt x="2787396" y="0"/>
                </a:lnTo>
                <a:lnTo>
                  <a:pt x="2787396" y="259079"/>
                </a:lnTo>
                <a:lnTo>
                  <a:pt x="0" y="259079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48984" y="5012435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10">
                <a:moveTo>
                  <a:pt x="0" y="0"/>
                </a:moveTo>
                <a:lnTo>
                  <a:pt x="2787396" y="0"/>
                </a:lnTo>
                <a:lnTo>
                  <a:pt x="2787396" y="257556"/>
                </a:lnTo>
                <a:lnTo>
                  <a:pt x="0" y="257556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48984" y="5526023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10">
                <a:moveTo>
                  <a:pt x="0" y="0"/>
                </a:moveTo>
                <a:lnTo>
                  <a:pt x="2787396" y="0"/>
                </a:lnTo>
                <a:lnTo>
                  <a:pt x="2787396" y="257556"/>
                </a:lnTo>
                <a:lnTo>
                  <a:pt x="0" y="257556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48984" y="6038088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10">
                <a:moveTo>
                  <a:pt x="0" y="0"/>
                </a:moveTo>
                <a:lnTo>
                  <a:pt x="2787396" y="0"/>
                </a:lnTo>
                <a:lnTo>
                  <a:pt x="2787396" y="257556"/>
                </a:lnTo>
                <a:lnTo>
                  <a:pt x="0" y="257556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48984" y="6551676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09">
                <a:moveTo>
                  <a:pt x="0" y="0"/>
                </a:moveTo>
                <a:lnTo>
                  <a:pt x="2787396" y="0"/>
                </a:lnTo>
                <a:lnTo>
                  <a:pt x="2787396" y="257555"/>
                </a:lnTo>
                <a:lnTo>
                  <a:pt x="0" y="257555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48984" y="7063740"/>
            <a:ext cx="2787650" cy="259079"/>
          </a:xfrm>
          <a:custGeom>
            <a:avLst/>
            <a:gdLst/>
            <a:ahLst/>
            <a:cxnLst/>
            <a:rect l="l" t="t" r="r" b="b"/>
            <a:pathLst>
              <a:path w="2787650" h="259079">
                <a:moveTo>
                  <a:pt x="0" y="0"/>
                </a:moveTo>
                <a:lnTo>
                  <a:pt x="2787396" y="0"/>
                </a:lnTo>
                <a:lnTo>
                  <a:pt x="2787396" y="259080"/>
                </a:lnTo>
                <a:lnTo>
                  <a:pt x="0" y="259080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48984" y="7577328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09">
                <a:moveTo>
                  <a:pt x="0" y="0"/>
                </a:moveTo>
                <a:lnTo>
                  <a:pt x="2787396" y="0"/>
                </a:lnTo>
                <a:lnTo>
                  <a:pt x="2787396" y="257555"/>
                </a:lnTo>
                <a:lnTo>
                  <a:pt x="0" y="257555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348984" y="8090916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09">
                <a:moveTo>
                  <a:pt x="0" y="0"/>
                </a:moveTo>
                <a:lnTo>
                  <a:pt x="2787396" y="0"/>
                </a:lnTo>
                <a:lnTo>
                  <a:pt x="2787396" y="257555"/>
                </a:lnTo>
                <a:lnTo>
                  <a:pt x="0" y="257555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48984" y="8602980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09">
                <a:moveTo>
                  <a:pt x="0" y="0"/>
                </a:moveTo>
                <a:lnTo>
                  <a:pt x="2787396" y="0"/>
                </a:lnTo>
                <a:lnTo>
                  <a:pt x="2787396" y="257555"/>
                </a:lnTo>
                <a:lnTo>
                  <a:pt x="0" y="257555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348984" y="9116568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09">
                <a:moveTo>
                  <a:pt x="0" y="0"/>
                </a:moveTo>
                <a:lnTo>
                  <a:pt x="2787396" y="0"/>
                </a:lnTo>
                <a:lnTo>
                  <a:pt x="2787396" y="257555"/>
                </a:lnTo>
                <a:lnTo>
                  <a:pt x="0" y="257555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144511" y="1510283"/>
            <a:ext cx="132588" cy="143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96911" y="1548383"/>
            <a:ext cx="62865" cy="102235"/>
          </a:xfrm>
          <a:custGeom>
            <a:avLst/>
            <a:gdLst/>
            <a:ahLst/>
            <a:cxnLst/>
            <a:rect l="l" t="t" r="r" b="b"/>
            <a:pathLst>
              <a:path w="62865" h="102235">
                <a:moveTo>
                  <a:pt x="60960" y="1524"/>
                </a:moveTo>
                <a:lnTo>
                  <a:pt x="50292" y="1524"/>
                </a:lnTo>
                <a:lnTo>
                  <a:pt x="53340" y="0"/>
                </a:lnTo>
                <a:lnTo>
                  <a:pt x="59436" y="0"/>
                </a:lnTo>
                <a:lnTo>
                  <a:pt x="60960" y="1524"/>
                </a:lnTo>
                <a:close/>
              </a:path>
              <a:path w="62865" h="102235">
                <a:moveTo>
                  <a:pt x="62484" y="22860"/>
                </a:moveTo>
                <a:lnTo>
                  <a:pt x="25908" y="22860"/>
                </a:lnTo>
                <a:lnTo>
                  <a:pt x="27432" y="18288"/>
                </a:lnTo>
                <a:lnTo>
                  <a:pt x="28956" y="16764"/>
                </a:lnTo>
                <a:lnTo>
                  <a:pt x="30480" y="13716"/>
                </a:lnTo>
                <a:lnTo>
                  <a:pt x="38100" y="6096"/>
                </a:lnTo>
                <a:lnTo>
                  <a:pt x="47244" y="1524"/>
                </a:lnTo>
                <a:lnTo>
                  <a:pt x="62484" y="1524"/>
                </a:lnTo>
                <a:lnTo>
                  <a:pt x="62484" y="22860"/>
                </a:lnTo>
                <a:close/>
              </a:path>
              <a:path w="62865" h="102235">
                <a:moveTo>
                  <a:pt x="27432" y="102108"/>
                </a:moveTo>
                <a:lnTo>
                  <a:pt x="0" y="102108"/>
                </a:lnTo>
                <a:lnTo>
                  <a:pt x="0" y="4572"/>
                </a:lnTo>
                <a:lnTo>
                  <a:pt x="25908" y="4572"/>
                </a:lnTo>
                <a:lnTo>
                  <a:pt x="25908" y="22860"/>
                </a:lnTo>
                <a:lnTo>
                  <a:pt x="62484" y="22860"/>
                </a:lnTo>
                <a:lnTo>
                  <a:pt x="62484" y="25908"/>
                </a:lnTo>
                <a:lnTo>
                  <a:pt x="48768" y="25908"/>
                </a:lnTo>
                <a:lnTo>
                  <a:pt x="44196" y="27432"/>
                </a:lnTo>
                <a:lnTo>
                  <a:pt x="38100" y="30480"/>
                </a:lnTo>
                <a:lnTo>
                  <a:pt x="35052" y="33528"/>
                </a:lnTo>
                <a:lnTo>
                  <a:pt x="32004" y="35052"/>
                </a:lnTo>
                <a:lnTo>
                  <a:pt x="28956" y="41148"/>
                </a:lnTo>
                <a:lnTo>
                  <a:pt x="27432" y="45720"/>
                </a:lnTo>
                <a:lnTo>
                  <a:pt x="27432" y="102108"/>
                </a:lnTo>
                <a:close/>
              </a:path>
              <a:path w="62865" h="102235">
                <a:moveTo>
                  <a:pt x="62484" y="27432"/>
                </a:moveTo>
                <a:lnTo>
                  <a:pt x="57912" y="27432"/>
                </a:lnTo>
                <a:lnTo>
                  <a:pt x="56388" y="25908"/>
                </a:lnTo>
                <a:lnTo>
                  <a:pt x="62484" y="25908"/>
                </a:lnTo>
                <a:lnTo>
                  <a:pt x="62484" y="274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62444" y="1514856"/>
            <a:ext cx="100965" cy="139065"/>
          </a:xfrm>
          <a:custGeom>
            <a:avLst/>
            <a:gdLst/>
            <a:ahLst/>
            <a:cxnLst/>
            <a:rect l="l" t="t" r="r" b="b"/>
            <a:pathLst>
              <a:path w="100965" h="139064">
                <a:moveTo>
                  <a:pt x="100584" y="50292"/>
                </a:moveTo>
                <a:lnTo>
                  <a:pt x="73152" y="50292"/>
                </a:lnTo>
                <a:lnTo>
                  <a:pt x="73152" y="0"/>
                </a:lnTo>
                <a:lnTo>
                  <a:pt x="100584" y="0"/>
                </a:lnTo>
                <a:lnTo>
                  <a:pt x="100584" y="50292"/>
                </a:lnTo>
                <a:close/>
              </a:path>
              <a:path w="100965" h="139064">
                <a:moveTo>
                  <a:pt x="56388" y="138684"/>
                </a:moveTo>
                <a:lnTo>
                  <a:pt x="36576" y="138684"/>
                </a:lnTo>
                <a:lnTo>
                  <a:pt x="24384" y="135636"/>
                </a:lnTo>
                <a:lnTo>
                  <a:pt x="1524" y="100584"/>
                </a:lnTo>
                <a:lnTo>
                  <a:pt x="0" y="92964"/>
                </a:lnTo>
                <a:lnTo>
                  <a:pt x="0" y="80772"/>
                </a:lnTo>
                <a:lnTo>
                  <a:pt x="19812" y="42672"/>
                </a:lnTo>
                <a:lnTo>
                  <a:pt x="36576" y="35052"/>
                </a:lnTo>
                <a:lnTo>
                  <a:pt x="50292" y="35052"/>
                </a:lnTo>
                <a:lnTo>
                  <a:pt x="54864" y="36576"/>
                </a:lnTo>
                <a:lnTo>
                  <a:pt x="60960" y="39624"/>
                </a:lnTo>
                <a:lnTo>
                  <a:pt x="65532" y="41148"/>
                </a:lnTo>
                <a:lnTo>
                  <a:pt x="70104" y="45720"/>
                </a:lnTo>
                <a:lnTo>
                  <a:pt x="73152" y="50292"/>
                </a:lnTo>
                <a:lnTo>
                  <a:pt x="100584" y="50292"/>
                </a:lnTo>
                <a:lnTo>
                  <a:pt x="100584" y="54864"/>
                </a:lnTo>
                <a:lnTo>
                  <a:pt x="47244" y="54864"/>
                </a:lnTo>
                <a:lnTo>
                  <a:pt x="42672" y="56388"/>
                </a:lnTo>
                <a:lnTo>
                  <a:pt x="36576" y="59436"/>
                </a:lnTo>
                <a:lnTo>
                  <a:pt x="35052" y="62484"/>
                </a:lnTo>
                <a:lnTo>
                  <a:pt x="32004" y="65532"/>
                </a:lnTo>
                <a:lnTo>
                  <a:pt x="28956" y="71628"/>
                </a:lnTo>
                <a:lnTo>
                  <a:pt x="28956" y="74676"/>
                </a:lnTo>
                <a:lnTo>
                  <a:pt x="27432" y="79248"/>
                </a:lnTo>
                <a:lnTo>
                  <a:pt x="27432" y="94488"/>
                </a:lnTo>
                <a:lnTo>
                  <a:pt x="28956" y="99060"/>
                </a:lnTo>
                <a:lnTo>
                  <a:pt x="28956" y="102108"/>
                </a:lnTo>
                <a:lnTo>
                  <a:pt x="30480" y="106680"/>
                </a:lnTo>
                <a:lnTo>
                  <a:pt x="33528" y="109728"/>
                </a:lnTo>
                <a:lnTo>
                  <a:pt x="35052" y="112776"/>
                </a:lnTo>
                <a:lnTo>
                  <a:pt x="41148" y="115824"/>
                </a:lnTo>
                <a:lnTo>
                  <a:pt x="44196" y="118872"/>
                </a:lnTo>
                <a:lnTo>
                  <a:pt x="100584" y="118872"/>
                </a:lnTo>
                <a:lnTo>
                  <a:pt x="100584" y="123444"/>
                </a:lnTo>
                <a:lnTo>
                  <a:pt x="74676" y="123444"/>
                </a:lnTo>
                <a:lnTo>
                  <a:pt x="71628" y="129540"/>
                </a:lnTo>
                <a:lnTo>
                  <a:pt x="62484" y="135636"/>
                </a:lnTo>
                <a:lnTo>
                  <a:pt x="56388" y="138684"/>
                </a:lnTo>
                <a:close/>
              </a:path>
              <a:path w="100965" h="139064">
                <a:moveTo>
                  <a:pt x="100584" y="118872"/>
                </a:moveTo>
                <a:lnTo>
                  <a:pt x="59436" y="118872"/>
                </a:lnTo>
                <a:lnTo>
                  <a:pt x="62484" y="117348"/>
                </a:lnTo>
                <a:lnTo>
                  <a:pt x="65532" y="114300"/>
                </a:lnTo>
                <a:lnTo>
                  <a:pt x="68580" y="112776"/>
                </a:lnTo>
                <a:lnTo>
                  <a:pt x="73152" y="103632"/>
                </a:lnTo>
                <a:lnTo>
                  <a:pt x="73152" y="99060"/>
                </a:lnTo>
                <a:lnTo>
                  <a:pt x="74676" y="94488"/>
                </a:lnTo>
                <a:lnTo>
                  <a:pt x="74676" y="79248"/>
                </a:lnTo>
                <a:lnTo>
                  <a:pt x="73152" y="74676"/>
                </a:lnTo>
                <a:lnTo>
                  <a:pt x="73152" y="71628"/>
                </a:lnTo>
                <a:lnTo>
                  <a:pt x="70104" y="65532"/>
                </a:lnTo>
                <a:lnTo>
                  <a:pt x="67056" y="62484"/>
                </a:lnTo>
                <a:lnTo>
                  <a:pt x="65532" y="59436"/>
                </a:lnTo>
                <a:lnTo>
                  <a:pt x="56388" y="54864"/>
                </a:lnTo>
                <a:lnTo>
                  <a:pt x="100584" y="54864"/>
                </a:lnTo>
                <a:lnTo>
                  <a:pt x="100584" y="118872"/>
                </a:lnTo>
                <a:close/>
              </a:path>
              <a:path w="100965" h="139064">
                <a:moveTo>
                  <a:pt x="100584" y="137160"/>
                </a:moveTo>
                <a:lnTo>
                  <a:pt x="74676" y="137160"/>
                </a:lnTo>
                <a:lnTo>
                  <a:pt x="74676" y="123444"/>
                </a:lnTo>
                <a:lnTo>
                  <a:pt x="100584" y="123444"/>
                </a:lnTo>
                <a:lnTo>
                  <a:pt x="100584" y="1371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478268" y="1549908"/>
            <a:ext cx="99060" cy="104139"/>
          </a:xfrm>
          <a:custGeom>
            <a:avLst/>
            <a:gdLst/>
            <a:ahLst/>
            <a:cxnLst/>
            <a:rect l="l" t="t" r="r" b="b"/>
            <a:pathLst>
              <a:path w="99059" h="104139">
                <a:moveTo>
                  <a:pt x="51816" y="103632"/>
                </a:moveTo>
                <a:lnTo>
                  <a:pt x="36576" y="103632"/>
                </a:lnTo>
                <a:lnTo>
                  <a:pt x="18288" y="94488"/>
                </a:lnTo>
                <a:lnTo>
                  <a:pt x="9144" y="85344"/>
                </a:lnTo>
                <a:lnTo>
                  <a:pt x="6096" y="79248"/>
                </a:lnTo>
                <a:lnTo>
                  <a:pt x="4572" y="73152"/>
                </a:lnTo>
                <a:lnTo>
                  <a:pt x="1524" y="67056"/>
                </a:lnTo>
                <a:lnTo>
                  <a:pt x="0" y="59436"/>
                </a:lnTo>
                <a:lnTo>
                  <a:pt x="0" y="45720"/>
                </a:lnTo>
                <a:lnTo>
                  <a:pt x="1524" y="38100"/>
                </a:lnTo>
                <a:lnTo>
                  <a:pt x="4572" y="32004"/>
                </a:lnTo>
                <a:lnTo>
                  <a:pt x="6096" y="25908"/>
                </a:lnTo>
                <a:lnTo>
                  <a:pt x="36576" y="1524"/>
                </a:lnTo>
                <a:lnTo>
                  <a:pt x="44196" y="0"/>
                </a:lnTo>
                <a:lnTo>
                  <a:pt x="59436" y="0"/>
                </a:lnTo>
                <a:lnTo>
                  <a:pt x="67056" y="1524"/>
                </a:lnTo>
                <a:lnTo>
                  <a:pt x="73152" y="4572"/>
                </a:lnTo>
                <a:lnTo>
                  <a:pt x="79248" y="9144"/>
                </a:lnTo>
                <a:lnTo>
                  <a:pt x="83820" y="12192"/>
                </a:lnTo>
                <a:lnTo>
                  <a:pt x="89535" y="19812"/>
                </a:lnTo>
                <a:lnTo>
                  <a:pt x="45720" y="19812"/>
                </a:lnTo>
                <a:lnTo>
                  <a:pt x="36576" y="24384"/>
                </a:lnTo>
                <a:lnTo>
                  <a:pt x="30480" y="30480"/>
                </a:lnTo>
                <a:lnTo>
                  <a:pt x="30480" y="32004"/>
                </a:lnTo>
                <a:lnTo>
                  <a:pt x="28956" y="35052"/>
                </a:lnTo>
                <a:lnTo>
                  <a:pt x="28956" y="38100"/>
                </a:lnTo>
                <a:lnTo>
                  <a:pt x="27432" y="39624"/>
                </a:lnTo>
                <a:lnTo>
                  <a:pt x="27432" y="41148"/>
                </a:lnTo>
                <a:lnTo>
                  <a:pt x="98450" y="41148"/>
                </a:lnTo>
                <a:lnTo>
                  <a:pt x="99060" y="44196"/>
                </a:lnTo>
                <a:lnTo>
                  <a:pt x="99060" y="57912"/>
                </a:lnTo>
                <a:lnTo>
                  <a:pt x="27432" y="57912"/>
                </a:lnTo>
                <a:lnTo>
                  <a:pt x="28956" y="67056"/>
                </a:lnTo>
                <a:lnTo>
                  <a:pt x="30480" y="74676"/>
                </a:lnTo>
                <a:lnTo>
                  <a:pt x="35052" y="77724"/>
                </a:lnTo>
                <a:lnTo>
                  <a:pt x="38100" y="82296"/>
                </a:lnTo>
                <a:lnTo>
                  <a:pt x="44196" y="83820"/>
                </a:lnTo>
                <a:lnTo>
                  <a:pt x="90771" y="83820"/>
                </a:lnTo>
                <a:lnTo>
                  <a:pt x="89535" y="85915"/>
                </a:lnTo>
                <a:lnTo>
                  <a:pt x="59531" y="103298"/>
                </a:lnTo>
                <a:lnTo>
                  <a:pt x="51816" y="103632"/>
                </a:lnTo>
                <a:close/>
              </a:path>
              <a:path w="99059" h="104139">
                <a:moveTo>
                  <a:pt x="98450" y="41148"/>
                </a:moveTo>
                <a:lnTo>
                  <a:pt x="71628" y="41148"/>
                </a:lnTo>
                <a:lnTo>
                  <a:pt x="68580" y="28956"/>
                </a:lnTo>
                <a:lnTo>
                  <a:pt x="62484" y="22860"/>
                </a:lnTo>
                <a:lnTo>
                  <a:pt x="56388" y="19812"/>
                </a:lnTo>
                <a:lnTo>
                  <a:pt x="89535" y="19812"/>
                </a:lnTo>
                <a:lnTo>
                  <a:pt x="92964" y="24384"/>
                </a:lnTo>
                <a:lnTo>
                  <a:pt x="96012" y="30480"/>
                </a:lnTo>
                <a:lnTo>
                  <a:pt x="97536" y="36576"/>
                </a:lnTo>
                <a:lnTo>
                  <a:pt x="98450" y="41148"/>
                </a:lnTo>
                <a:close/>
              </a:path>
              <a:path w="99059" h="104139">
                <a:moveTo>
                  <a:pt x="90771" y="83820"/>
                </a:moveTo>
                <a:lnTo>
                  <a:pt x="57912" y="83820"/>
                </a:lnTo>
                <a:lnTo>
                  <a:pt x="62484" y="82296"/>
                </a:lnTo>
                <a:lnTo>
                  <a:pt x="65532" y="79248"/>
                </a:lnTo>
                <a:lnTo>
                  <a:pt x="70104" y="77724"/>
                </a:lnTo>
                <a:lnTo>
                  <a:pt x="73152" y="73152"/>
                </a:lnTo>
                <a:lnTo>
                  <a:pt x="73152" y="70104"/>
                </a:lnTo>
                <a:lnTo>
                  <a:pt x="97536" y="70104"/>
                </a:lnTo>
                <a:lnTo>
                  <a:pt x="93821" y="78652"/>
                </a:lnTo>
                <a:lnTo>
                  <a:pt x="90771" y="83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592568" y="1548383"/>
            <a:ext cx="64135" cy="102235"/>
          </a:xfrm>
          <a:custGeom>
            <a:avLst/>
            <a:gdLst/>
            <a:ahLst/>
            <a:cxnLst/>
            <a:rect l="l" t="t" r="r" b="b"/>
            <a:pathLst>
              <a:path w="64134" h="102235">
                <a:moveTo>
                  <a:pt x="62484" y="1524"/>
                </a:moveTo>
                <a:lnTo>
                  <a:pt x="51816" y="1524"/>
                </a:lnTo>
                <a:lnTo>
                  <a:pt x="54864" y="0"/>
                </a:lnTo>
                <a:lnTo>
                  <a:pt x="59436" y="0"/>
                </a:lnTo>
                <a:lnTo>
                  <a:pt x="62484" y="1524"/>
                </a:lnTo>
                <a:close/>
              </a:path>
              <a:path w="64134" h="102235">
                <a:moveTo>
                  <a:pt x="64008" y="22860"/>
                </a:moveTo>
                <a:lnTo>
                  <a:pt x="25908" y="22860"/>
                </a:lnTo>
                <a:lnTo>
                  <a:pt x="27432" y="18288"/>
                </a:lnTo>
                <a:lnTo>
                  <a:pt x="32004" y="13716"/>
                </a:lnTo>
                <a:lnTo>
                  <a:pt x="33528" y="10668"/>
                </a:lnTo>
                <a:lnTo>
                  <a:pt x="36576" y="9144"/>
                </a:lnTo>
                <a:lnTo>
                  <a:pt x="39624" y="6096"/>
                </a:lnTo>
                <a:lnTo>
                  <a:pt x="42672" y="4572"/>
                </a:lnTo>
                <a:lnTo>
                  <a:pt x="44196" y="3048"/>
                </a:lnTo>
                <a:lnTo>
                  <a:pt x="48768" y="1524"/>
                </a:lnTo>
                <a:lnTo>
                  <a:pt x="64008" y="1524"/>
                </a:lnTo>
                <a:lnTo>
                  <a:pt x="64008" y="22860"/>
                </a:lnTo>
                <a:close/>
              </a:path>
              <a:path w="64134" h="102235">
                <a:moveTo>
                  <a:pt x="27432" y="102108"/>
                </a:moveTo>
                <a:lnTo>
                  <a:pt x="0" y="102108"/>
                </a:lnTo>
                <a:lnTo>
                  <a:pt x="0" y="4572"/>
                </a:lnTo>
                <a:lnTo>
                  <a:pt x="25908" y="4572"/>
                </a:lnTo>
                <a:lnTo>
                  <a:pt x="25908" y="22860"/>
                </a:lnTo>
                <a:lnTo>
                  <a:pt x="64008" y="22860"/>
                </a:lnTo>
                <a:lnTo>
                  <a:pt x="64008" y="25908"/>
                </a:lnTo>
                <a:lnTo>
                  <a:pt x="48768" y="25908"/>
                </a:lnTo>
                <a:lnTo>
                  <a:pt x="45720" y="27432"/>
                </a:lnTo>
                <a:lnTo>
                  <a:pt x="27432" y="50292"/>
                </a:lnTo>
                <a:lnTo>
                  <a:pt x="27432" y="102108"/>
                </a:lnTo>
                <a:close/>
              </a:path>
              <a:path w="64134" h="102235">
                <a:moveTo>
                  <a:pt x="64008" y="27432"/>
                </a:moveTo>
                <a:lnTo>
                  <a:pt x="59436" y="27432"/>
                </a:lnTo>
                <a:lnTo>
                  <a:pt x="57912" y="25908"/>
                </a:lnTo>
                <a:lnTo>
                  <a:pt x="64008" y="25908"/>
                </a:lnTo>
                <a:lnTo>
                  <a:pt x="64008" y="274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658100" y="1549908"/>
            <a:ext cx="99060" cy="104139"/>
          </a:xfrm>
          <a:custGeom>
            <a:avLst/>
            <a:gdLst/>
            <a:ahLst/>
            <a:cxnLst/>
            <a:rect l="l" t="t" r="r" b="b"/>
            <a:pathLst>
              <a:path w="99059" h="104139">
                <a:moveTo>
                  <a:pt x="51816" y="103632"/>
                </a:moveTo>
                <a:lnTo>
                  <a:pt x="36576" y="103632"/>
                </a:lnTo>
                <a:lnTo>
                  <a:pt x="18288" y="94488"/>
                </a:lnTo>
                <a:lnTo>
                  <a:pt x="13716" y="89916"/>
                </a:lnTo>
                <a:lnTo>
                  <a:pt x="10668" y="85344"/>
                </a:lnTo>
                <a:lnTo>
                  <a:pt x="6096" y="79248"/>
                </a:lnTo>
                <a:lnTo>
                  <a:pt x="4572" y="73152"/>
                </a:lnTo>
                <a:lnTo>
                  <a:pt x="1524" y="67056"/>
                </a:lnTo>
                <a:lnTo>
                  <a:pt x="0" y="59436"/>
                </a:lnTo>
                <a:lnTo>
                  <a:pt x="0" y="45720"/>
                </a:lnTo>
                <a:lnTo>
                  <a:pt x="1524" y="38100"/>
                </a:lnTo>
                <a:lnTo>
                  <a:pt x="4572" y="32004"/>
                </a:lnTo>
                <a:lnTo>
                  <a:pt x="6096" y="25908"/>
                </a:lnTo>
                <a:lnTo>
                  <a:pt x="36576" y="1524"/>
                </a:lnTo>
                <a:lnTo>
                  <a:pt x="44196" y="0"/>
                </a:lnTo>
                <a:lnTo>
                  <a:pt x="59436" y="0"/>
                </a:lnTo>
                <a:lnTo>
                  <a:pt x="67056" y="1524"/>
                </a:lnTo>
                <a:lnTo>
                  <a:pt x="73152" y="4572"/>
                </a:lnTo>
                <a:lnTo>
                  <a:pt x="79248" y="9144"/>
                </a:lnTo>
                <a:lnTo>
                  <a:pt x="85344" y="12192"/>
                </a:lnTo>
                <a:lnTo>
                  <a:pt x="88392" y="18288"/>
                </a:lnTo>
                <a:lnTo>
                  <a:pt x="89535" y="19812"/>
                </a:lnTo>
                <a:lnTo>
                  <a:pt x="45720" y="19812"/>
                </a:lnTo>
                <a:lnTo>
                  <a:pt x="36576" y="24384"/>
                </a:lnTo>
                <a:lnTo>
                  <a:pt x="33528" y="27432"/>
                </a:lnTo>
                <a:lnTo>
                  <a:pt x="32004" y="30480"/>
                </a:lnTo>
                <a:lnTo>
                  <a:pt x="30480" y="32004"/>
                </a:lnTo>
                <a:lnTo>
                  <a:pt x="28956" y="35052"/>
                </a:lnTo>
                <a:lnTo>
                  <a:pt x="28956" y="39624"/>
                </a:lnTo>
                <a:lnTo>
                  <a:pt x="27432" y="41148"/>
                </a:lnTo>
                <a:lnTo>
                  <a:pt x="98450" y="41148"/>
                </a:lnTo>
                <a:lnTo>
                  <a:pt x="99060" y="44196"/>
                </a:lnTo>
                <a:lnTo>
                  <a:pt x="99060" y="57912"/>
                </a:lnTo>
                <a:lnTo>
                  <a:pt x="27432" y="57912"/>
                </a:lnTo>
                <a:lnTo>
                  <a:pt x="28956" y="67056"/>
                </a:lnTo>
                <a:lnTo>
                  <a:pt x="30480" y="74676"/>
                </a:lnTo>
                <a:lnTo>
                  <a:pt x="35052" y="77724"/>
                </a:lnTo>
                <a:lnTo>
                  <a:pt x="38100" y="82296"/>
                </a:lnTo>
                <a:lnTo>
                  <a:pt x="44196" y="83820"/>
                </a:lnTo>
                <a:lnTo>
                  <a:pt x="91240" y="83820"/>
                </a:lnTo>
                <a:lnTo>
                  <a:pt x="90106" y="85915"/>
                </a:lnTo>
                <a:lnTo>
                  <a:pt x="59531" y="103298"/>
                </a:lnTo>
                <a:lnTo>
                  <a:pt x="51816" y="103632"/>
                </a:lnTo>
                <a:close/>
              </a:path>
              <a:path w="99059" h="104139">
                <a:moveTo>
                  <a:pt x="98450" y="41148"/>
                </a:moveTo>
                <a:lnTo>
                  <a:pt x="71628" y="41148"/>
                </a:lnTo>
                <a:lnTo>
                  <a:pt x="68580" y="28956"/>
                </a:lnTo>
                <a:lnTo>
                  <a:pt x="62484" y="22860"/>
                </a:lnTo>
                <a:lnTo>
                  <a:pt x="57912" y="19812"/>
                </a:lnTo>
                <a:lnTo>
                  <a:pt x="89535" y="19812"/>
                </a:lnTo>
                <a:lnTo>
                  <a:pt x="92964" y="24384"/>
                </a:lnTo>
                <a:lnTo>
                  <a:pt x="96012" y="30480"/>
                </a:lnTo>
                <a:lnTo>
                  <a:pt x="97536" y="36576"/>
                </a:lnTo>
                <a:lnTo>
                  <a:pt x="98450" y="41148"/>
                </a:lnTo>
                <a:close/>
              </a:path>
              <a:path w="99059" h="104139">
                <a:moveTo>
                  <a:pt x="91240" y="83820"/>
                </a:moveTo>
                <a:lnTo>
                  <a:pt x="57912" y="83820"/>
                </a:lnTo>
                <a:lnTo>
                  <a:pt x="62484" y="82296"/>
                </a:lnTo>
                <a:lnTo>
                  <a:pt x="67056" y="79248"/>
                </a:lnTo>
                <a:lnTo>
                  <a:pt x="70104" y="77724"/>
                </a:lnTo>
                <a:lnTo>
                  <a:pt x="73152" y="73152"/>
                </a:lnTo>
                <a:lnTo>
                  <a:pt x="73152" y="70104"/>
                </a:lnTo>
                <a:lnTo>
                  <a:pt x="97536" y="70104"/>
                </a:lnTo>
                <a:lnTo>
                  <a:pt x="94035" y="78652"/>
                </a:lnTo>
                <a:lnTo>
                  <a:pt x="91240" y="83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67828" y="1514856"/>
            <a:ext cx="100965" cy="139065"/>
          </a:xfrm>
          <a:custGeom>
            <a:avLst/>
            <a:gdLst/>
            <a:ahLst/>
            <a:cxnLst/>
            <a:rect l="l" t="t" r="r" b="b"/>
            <a:pathLst>
              <a:path w="100965" h="139064">
                <a:moveTo>
                  <a:pt x="100584" y="50292"/>
                </a:moveTo>
                <a:lnTo>
                  <a:pt x="73152" y="50292"/>
                </a:lnTo>
                <a:lnTo>
                  <a:pt x="73152" y="0"/>
                </a:lnTo>
                <a:lnTo>
                  <a:pt x="100584" y="0"/>
                </a:lnTo>
                <a:lnTo>
                  <a:pt x="100584" y="50292"/>
                </a:lnTo>
                <a:close/>
              </a:path>
              <a:path w="100965" h="139064">
                <a:moveTo>
                  <a:pt x="57912" y="138684"/>
                </a:moveTo>
                <a:lnTo>
                  <a:pt x="38100" y="138684"/>
                </a:lnTo>
                <a:lnTo>
                  <a:pt x="30480" y="137160"/>
                </a:lnTo>
                <a:lnTo>
                  <a:pt x="1524" y="100584"/>
                </a:lnTo>
                <a:lnTo>
                  <a:pt x="0" y="92964"/>
                </a:lnTo>
                <a:lnTo>
                  <a:pt x="0" y="80772"/>
                </a:lnTo>
                <a:lnTo>
                  <a:pt x="19812" y="42672"/>
                </a:lnTo>
                <a:lnTo>
                  <a:pt x="36576" y="35052"/>
                </a:lnTo>
                <a:lnTo>
                  <a:pt x="50292" y="35052"/>
                </a:lnTo>
                <a:lnTo>
                  <a:pt x="56388" y="36576"/>
                </a:lnTo>
                <a:lnTo>
                  <a:pt x="60960" y="39624"/>
                </a:lnTo>
                <a:lnTo>
                  <a:pt x="65532" y="41148"/>
                </a:lnTo>
                <a:lnTo>
                  <a:pt x="70104" y="45720"/>
                </a:lnTo>
                <a:lnTo>
                  <a:pt x="73152" y="50292"/>
                </a:lnTo>
                <a:lnTo>
                  <a:pt x="100584" y="50292"/>
                </a:lnTo>
                <a:lnTo>
                  <a:pt x="100584" y="54864"/>
                </a:lnTo>
                <a:lnTo>
                  <a:pt x="47244" y="54864"/>
                </a:lnTo>
                <a:lnTo>
                  <a:pt x="42672" y="56388"/>
                </a:lnTo>
                <a:lnTo>
                  <a:pt x="36576" y="59436"/>
                </a:lnTo>
                <a:lnTo>
                  <a:pt x="33528" y="65532"/>
                </a:lnTo>
                <a:lnTo>
                  <a:pt x="30480" y="68580"/>
                </a:lnTo>
                <a:lnTo>
                  <a:pt x="30480" y="71628"/>
                </a:lnTo>
                <a:lnTo>
                  <a:pt x="28956" y="74676"/>
                </a:lnTo>
                <a:lnTo>
                  <a:pt x="27432" y="79248"/>
                </a:lnTo>
                <a:lnTo>
                  <a:pt x="27432" y="94488"/>
                </a:lnTo>
                <a:lnTo>
                  <a:pt x="28956" y="99060"/>
                </a:lnTo>
                <a:lnTo>
                  <a:pt x="30480" y="102108"/>
                </a:lnTo>
                <a:lnTo>
                  <a:pt x="32004" y="106680"/>
                </a:lnTo>
                <a:lnTo>
                  <a:pt x="35052" y="112776"/>
                </a:lnTo>
                <a:lnTo>
                  <a:pt x="41148" y="115824"/>
                </a:lnTo>
                <a:lnTo>
                  <a:pt x="44196" y="118872"/>
                </a:lnTo>
                <a:lnTo>
                  <a:pt x="100584" y="118872"/>
                </a:lnTo>
                <a:lnTo>
                  <a:pt x="100584" y="123444"/>
                </a:lnTo>
                <a:lnTo>
                  <a:pt x="74676" y="123444"/>
                </a:lnTo>
                <a:lnTo>
                  <a:pt x="71628" y="129540"/>
                </a:lnTo>
                <a:lnTo>
                  <a:pt x="57912" y="138684"/>
                </a:lnTo>
                <a:close/>
              </a:path>
              <a:path w="100965" h="139064">
                <a:moveTo>
                  <a:pt x="100584" y="118872"/>
                </a:moveTo>
                <a:lnTo>
                  <a:pt x="59436" y="118872"/>
                </a:lnTo>
                <a:lnTo>
                  <a:pt x="62484" y="117348"/>
                </a:lnTo>
                <a:lnTo>
                  <a:pt x="65532" y="114300"/>
                </a:lnTo>
                <a:lnTo>
                  <a:pt x="68580" y="112776"/>
                </a:lnTo>
                <a:lnTo>
                  <a:pt x="73152" y="103632"/>
                </a:lnTo>
                <a:lnTo>
                  <a:pt x="73152" y="99060"/>
                </a:lnTo>
                <a:lnTo>
                  <a:pt x="74676" y="94488"/>
                </a:lnTo>
                <a:lnTo>
                  <a:pt x="74676" y="79248"/>
                </a:lnTo>
                <a:lnTo>
                  <a:pt x="73152" y="74676"/>
                </a:lnTo>
                <a:lnTo>
                  <a:pt x="73152" y="71628"/>
                </a:lnTo>
                <a:lnTo>
                  <a:pt x="68580" y="62484"/>
                </a:lnTo>
                <a:lnTo>
                  <a:pt x="65532" y="59436"/>
                </a:lnTo>
                <a:lnTo>
                  <a:pt x="56388" y="54864"/>
                </a:lnTo>
                <a:lnTo>
                  <a:pt x="100584" y="54864"/>
                </a:lnTo>
                <a:lnTo>
                  <a:pt x="100584" y="118872"/>
                </a:lnTo>
                <a:close/>
              </a:path>
              <a:path w="100965" h="139064">
                <a:moveTo>
                  <a:pt x="100584" y="137160"/>
                </a:moveTo>
                <a:lnTo>
                  <a:pt x="74676" y="137160"/>
                </a:lnTo>
                <a:lnTo>
                  <a:pt x="74676" y="123444"/>
                </a:lnTo>
                <a:lnTo>
                  <a:pt x="100584" y="123444"/>
                </a:lnTo>
                <a:lnTo>
                  <a:pt x="100584" y="1371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943088" y="1513331"/>
            <a:ext cx="408432" cy="140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598664" y="1769363"/>
            <a:ext cx="52069" cy="135890"/>
          </a:xfrm>
          <a:custGeom>
            <a:avLst/>
            <a:gdLst/>
            <a:ahLst/>
            <a:cxnLst/>
            <a:rect l="l" t="t" r="r" b="b"/>
            <a:pathLst>
              <a:path w="52070" h="135889">
                <a:moveTo>
                  <a:pt x="51816" y="135636"/>
                </a:moveTo>
                <a:lnTo>
                  <a:pt x="35052" y="135636"/>
                </a:lnTo>
                <a:lnTo>
                  <a:pt x="35052" y="39624"/>
                </a:lnTo>
                <a:lnTo>
                  <a:pt x="0" y="39624"/>
                </a:lnTo>
                <a:lnTo>
                  <a:pt x="0" y="25908"/>
                </a:lnTo>
                <a:lnTo>
                  <a:pt x="9144" y="25908"/>
                </a:lnTo>
                <a:lnTo>
                  <a:pt x="13716" y="24384"/>
                </a:lnTo>
                <a:lnTo>
                  <a:pt x="18288" y="24384"/>
                </a:lnTo>
                <a:lnTo>
                  <a:pt x="24384" y="21336"/>
                </a:lnTo>
                <a:lnTo>
                  <a:pt x="28956" y="18288"/>
                </a:lnTo>
                <a:lnTo>
                  <a:pt x="32004" y="16764"/>
                </a:lnTo>
                <a:lnTo>
                  <a:pt x="33528" y="12192"/>
                </a:lnTo>
                <a:lnTo>
                  <a:pt x="36576" y="9144"/>
                </a:lnTo>
                <a:lnTo>
                  <a:pt x="39624" y="0"/>
                </a:lnTo>
                <a:lnTo>
                  <a:pt x="51816" y="0"/>
                </a:lnTo>
                <a:lnTo>
                  <a:pt x="51816" y="135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696200" y="1770888"/>
            <a:ext cx="196595" cy="1356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735823" y="2136648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60" y="22859"/>
                </a:moveTo>
                <a:lnTo>
                  <a:pt x="0" y="22859"/>
                </a:lnTo>
                <a:lnTo>
                  <a:pt x="0" y="0"/>
                </a:lnTo>
                <a:lnTo>
                  <a:pt x="22860" y="0"/>
                </a:lnTo>
                <a:lnTo>
                  <a:pt x="2286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735823" y="2391155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60" y="22860"/>
                </a:moveTo>
                <a:lnTo>
                  <a:pt x="0" y="22860"/>
                </a:lnTo>
                <a:lnTo>
                  <a:pt x="0" y="0"/>
                </a:lnTo>
                <a:lnTo>
                  <a:pt x="22860" y="0"/>
                </a:lnTo>
                <a:lnTo>
                  <a:pt x="2286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8288" y="2532887"/>
            <a:ext cx="199643" cy="1356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735823" y="2898648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60" y="22859"/>
                </a:moveTo>
                <a:lnTo>
                  <a:pt x="0" y="22859"/>
                </a:lnTo>
                <a:lnTo>
                  <a:pt x="0" y="0"/>
                </a:lnTo>
                <a:lnTo>
                  <a:pt x="22860" y="0"/>
                </a:lnTo>
                <a:lnTo>
                  <a:pt x="2286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735823" y="3165348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60" y="22859"/>
                </a:moveTo>
                <a:lnTo>
                  <a:pt x="0" y="22859"/>
                </a:lnTo>
                <a:lnTo>
                  <a:pt x="0" y="0"/>
                </a:lnTo>
                <a:lnTo>
                  <a:pt x="22860" y="0"/>
                </a:lnTo>
                <a:lnTo>
                  <a:pt x="2286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639811" y="3307079"/>
            <a:ext cx="198119" cy="1356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735823" y="3674364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60" y="22859"/>
                </a:moveTo>
                <a:lnTo>
                  <a:pt x="0" y="22859"/>
                </a:lnTo>
                <a:lnTo>
                  <a:pt x="0" y="0"/>
                </a:lnTo>
                <a:lnTo>
                  <a:pt x="22860" y="0"/>
                </a:lnTo>
                <a:lnTo>
                  <a:pt x="2286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735823" y="3927348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60" y="22859"/>
                </a:moveTo>
                <a:lnTo>
                  <a:pt x="0" y="22859"/>
                </a:lnTo>
                <a:lnTo>
                  <a:pt x="0" y="0"/>
                </a:lnTo>
                <a:lnTo>
                  <a:pt x="22860" y="0"/>
                </a:lnTo>
                <a:lnTo>
                  <a:pt x="2286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642859" y="4069079"/>
            <a:ext cx="195072" cy="1356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735823" y="4448556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60" y="22859"/>
                </a:moveTo>
                <a:lnTo>
                  <a:pt x="0" y="22859"/>
                </a:lnTo>
                <a:lnTo>
                  <a:pt x="0" y="0"/>
                </a:lnTo>
                <a:lnTo>
                  <a:pt x="22860" y="0"/>
                </a:lnTo>
                <a:lnTo>
                  <a:pt x="2286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735823" y="4703064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60" y="22859"/>
                </a:moveTo>
                <a:lnTo>
                  <a:pt x="0" y="22859"/>
                </a:lnTo>
                <a:lnTo>
                  <a:pt x="0" y="0"/>
                </a:lnTo>
                <a:lnTo>
                  <a:pt x="22860" y="0"/>
                </a:lnTo>
                <a:lnTo>
                  <a:pt x="2286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639811" y="4844796"/>
            <a:ext cx="198119" cy="1356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735823" y="5210555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60" y="22860"/>
                </a:moveTo>
                <a:lnTo>
                  <a:pt x="0" y="22860"/>
                </a:lnTo>
                <a:lnTo>
                  <a:pt x="0" y="0"/>
                </a:lnTo>
                <a:lnTo>
                  <a:pt x="22860" y="0"/>
                </a:lnTo>
                <a:lnTo>
                  <a:pt x="2286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735823" y="5465064"/>
            <a:ext cx="22860" cy="21590"/>
          </a:xfrm>
          <a:custGeom>
            <a:avLst/>
            <a:gdLst/>
            <a:ahLst/>
            <a:cxnLst/>
            <a:rect l="l" t="t" r="r" b="b"/>
            <a:pathLst>
              <a:path w="22859" h="21589">
                <a:moveTo>
                  <a:pt x="22860" y="21335"/>
                </a:moveTo>
                <a:lnTo>
                  <a:pt x="0" y="21335"/>
                </a:lnTo>
                <a:lnTo>
                  <a:pt x="0" y="0"/>
                </a:lnTo>
                <a:lnTo>
                  <a:pt x="22860" y="0"/>
                </a:lnTo>
                <a:lnTo>
                  <a:pt x="22860" y="213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638288" y="5618988"/>
            <a:ext cx="199643" cy="1356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735823" y="5984748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60" y="22859"/>
                </a:moveTo>
                <a:lnTo>
                  <a:pt x="0" y="22859"/>
                </a:lnTo>
                <a:lnTo>
                  <a:pt x="0" y="0"/>
                </a:lnTo>
                <a:lnTo>
                  <a:pt x="22860" y="0"/>
                </a:lnTo>
                <a:lnTo>
                  <a:pt x="2286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735823" y="6239255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60">
                <a:moveTo>
                  <a:pt x="22860" y="22860"/>
                </a:moveTo>
                <a:lnTo>
                  <a:pt x="0" y="22860"/>
                </a:lnTo>
                <a:lnTo>
                  <a:pt x="0" y="0"/>
                </a:lnTo>
                <a:lnTo>
                  <a:pt x="22860" y="0"/>
                </a:lnTo>
                <a:lnTo>
                  <a:pt x="2286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636764" y="6379463"/>
            <a:ext cx="201167" cy="1371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735823" y="6746748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59">
                <a:moveTo>
                  <a:pt x="22860" y="22859"/>
                </a:moveTo>
                <a:lnTo>
                  <a:pt x="0" y="22859"/>
                </a:lnTo>
                <a:lnTo>
                  <a:pt x="0" y="0"/>
                </a:lnTo>
                <a:lnTo>
                  <a:pt x="22860" y="0"/>
                </a:lnTo>
                <a:lnTo>
                  <a:pt x="2286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735823" y="7001256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59">
                <a:moveTo>
                  <a:pt x="22860" y="22860"/>
                </a:moveTo>
                <a:lnTo>
                  <a:pt x="0" y="22860"/>
                </a:lnTo>
                <a:lnTo>
                  <a:pt x="0" y="0"/>
                </a:lnTo>
                <a:lnTo>
                  <a:pt x="22860" y="0"/>
                </a:lnTo>
                <a:lnTo>
                  <a:pt x="2286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638288" y="7155179"/>
            <a:ext cx="199643" cy="1356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735823" y="7522464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59">
                <a:moveTo>
                  <a:pt x="22860" y="22859"/>
                </a:moveTo>
                <a:lnTo>
                  <a:pt x="0" y="22859"/>
                </a:lnTo>
                <a:lnTo>
                  <a:pt x="0" y="0"/>
                </a:lnTo>
                <a:lnTo>
                  <a:pt x="22860" y="0"/>
                </a:lnTo>
                <a:lnTo>
                  <a:pt x="2286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735823" y="7775448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59">
                <a:moveTo>
                  <a:pt x="22860" y="22859"/>
                </a:moveTo>
                <a:lnTo>
                  <a:pt x="0" y="22859"/>
                </a:lnTo>
                <a:lnTo>
                  <a:pt x="0" y="0"/>
                </a:lnTo>
                <a:lnTo>
                  <a:pt x="22860" y="0"/>
                </a:lnTo>
                <a:lnTo>
                  <a:pt x="2286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638288" y="7917179"/>
            <a:ext cx="88392" cy="13411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746491" y="7917179"/>
            <a:ext cx="91440" cy="13563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735823" y="8284464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59">
                <a:moveTo>
                  <a:pt x="22860" y="22859"/>
                </a:moveTo>
                <a:lnTo>
                  <a:pt x="0" y="22859"/>
                </a:lnTo>
                <a:lnTo>
                  <a:pt x="0" y="0"/>
                </a:lnTo>
                <a:lnTo>
                  <a:pt x="22860" y="0"/>
                </a:lnTo>
                <a:lnTo>
                  <a:pt x="2286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735823" y="8551164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59">
                <a:moveTo>
                  <a:pt x="22860" y="22859"/>
                </a:moveTo>
                <a:lnTo>
                  <a:pt x="0" y="22859"/>
                </a:lnTo>
                <a:lnTo>
                  <a:pt x="0" y="0"/>
                </a:lnTo>
                <a:lnTo>
                  <a:pt x="22860" y="0"/>
                </a:lnTo>
                <a:lnTo>
                  <a:pt x="2286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648955" y="8691371"/>
            <a:ext cx="52069" cy="135890"/>
          </a:xfrm>
          <a:custGeom>
            <a:avLst/>
            <a:gdLst/>
            <a:ahLst/>
            <a:cxnLst/>
            <a:rect l="l" t="t" r="r" b="b"/>
            <a:pathLst>
              <a:path w="52070" h="135890">
                <a:moveTo>
                  <a:pt x="51816" y="135636"/>
                </a:moveTo>
                <a:lnTo>
                  <a:pt x="35052" y="135636"/>
                </a:lnTo>
                <a:lnTo>
                  <a:pt x="35052" y="39624"/>
                </a:lnTo>
                <a:lnTo>
                  <a:pt x="0" y="39624"/>
                </a:lnTo>
                <a:lnTo>
                  <a:pt x="0" y="25908"/>
                </a:lnTo>
                <a:lnTo>
                  <a:pt x="4572" y="25908"/>
                </a:lnTo>
                <a:lnTo>
                  <a:pt x="9144" y="24384"/>
                </a:lnTo>
                <a:lnTo>
                  <a:pt x="13716" y="24384"/>
                </a:lnTo>
                <a:lnTo>
                  <a:pt x="18288" y="22860"/>
                </a:lnTo>
                <a:lnTo>
                  <a:pt x="21336" y="22860"/>
                </a:lnTo>
                <a:lnTo>
                  <a:pt x="25908" y="19812"/>
                </a:lnTo>
                <a:lnTo>
                  <a:pt x="28956" y="18288"/>
                </a:lnTo>
                <a:lnTo>
                  <a:pt x="35052" y="12192"/>
                </a:lnTo>
                <a:lnTo>
                  <a:pt x="36576" y="9144"/>
                </a:lnTo>
                <a:lnTo>
                  <a:pt x="39624" y="0"/>
                </a:lnTo>
                <a:lnTo>
                  <a:pt x="51816" y="0"/>
                </a:lnTo>
                <a:lnTo>
                  <a:pt x="51816" y="135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746491" y="8692895"/>
            <a:ext cx="91440" cy="13563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735823" y="9058656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59">
                <a:moveTo>
                  <a:pt x="22860" y="22860"/>
                </a:moveTo>
                <a:lnTo>
                  <a:pt x="0" y="22860"/>
                </a:lnTo>
                <a:lnTo>
                  <a:pt x="0" y="0"/>
                </a:lnTo>
                <a:lnTo>
                  <a:pt x="22860" y="0"/>
                </a:lnTo>
                <a:lnTo>
                  <a:pt x="22860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735823" y="9313164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59" h="22859">
                <a:moveTo>
                  <a:pt x="22860" y="22859"/>
                </a:moveTo>
                <a:lnTo>
                  <a:pt x="0" y="22859"/>
                </a:lnTo>
                <a:lnTo>
                  <a:pt x="0" y="0"/>
                </a:lnTo>
                <a:lnTo>
                  <a:pt x="22860" y="0"/>
                </a:lnTo>
                <a:lnTo>
                  <a:pt x="22860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703819" y="9454895"/>
            <a:ext cx="91440" cy="13563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484620" y="649223"/>
            <a:ext cx="283845" cy="353695"/>
          </a:xfrm>
          <a:custGeom>
            <a:avLst/>
            <a:gdLst/>
            <a:ahLst/>
            <a:cxnLst/>
            <a:rect l="l" t="t" r="r" b="b"/>
            <a:pathLst>
              <a:path w="283845" h="353694">
                <a:moveTo>
                  <a:pt x="77724" y="353568"/>
                </a:moveTo>
                <a:lnTo>
                  <a:pt x="0" y="353568"/>
                </a:lnTo>
                <a:lnTo>
                  <a:pt x="0" y="0"/>
                </a:lnTo>
                <a:lnTo>
                  <a:pt x="161544" y="0"/>
                </a:lnTo>
                <a:lnTo>
                  <a:pt x="205692" y="5786"/>
                </a:lnTo>
                <a:lnTo>
                  <a:pt x="247721" y="28241"/>
                </a:lnTo>
                <a:lnTo>
                  <a:pt x="273039" y="60960"/>
                </a:lnTo>
                <a:lnTo>
                  <a:pt x="77724" y="60960"/>
                </a:lnTo>
                <a:lnTo>
                  <a:pt x="77724" y="166116"/>
                </a:lnTo>
                <a:lnTo>
                  <a:pt x="273039" y="166116"/>
                </a:lnTo>
                <a:lnTo>
                  <a:pt x="268414" y="174879"/>
                </a:lnTo>
                <a:lnTo>
                  <a:pt x="238696" y="206692"/>
                </a:lnTo>
                <a:lnTo>
                  <a:pt x="191262" y="224790"/>
                </a:lnTo>
                <a:lnTo>
                  <a:pt x="160020" y="227076"/>
                </a:lnTo>
                <a:lnTo>
                  <a:pt x="77724" y="227076"/>
                </a:lnTo>
                <a:lnTo>
                  <a:pt x="77724" y="353568"/>
                </a:lnTo>
                <a:close/>
              </a:path>
              <a:path w="283845" h="353694">
                <a:moveTo>
                  <a:pt x="273039" y="166116"/>
                </a:moveTo>
                <a:lnTo>
                  <a:pt x="140208" y="166116"/>
                </a:lnTo>
                <a:lnTo>
                  <a:pt x="146827" y="166092"/>
                </a:lnTo>
                <a:lnTo>
                  <a:pt x="153162" y="165925"/>
                </a:lnTo>
                <a:lnTo>
                  <a:pt x="159496" y="165473"/>
                </a:lnTo>
                <a:lnTo>
                  <a:pt x="166116" y="164592"/>
                </a:lnTo>
                <a:lnTo>
                  <a:pt x="181356" y="161544"/>
                </a:lnTo>
                <a:lnTo>
                  <a:pt x="187452" y="156972"/>
                </a:lnTo>
                <a:lnTo>
                  <a:pt x="195072" y="153924"/>
                </a:lnTo>
                <a:lnTo>
                  <a:pt x="208788" y="114300"/>
                </a:lnTo>
                <a:lnTo>
                  <a:pt x="208502" y="106584"/>
                </a:lnTo>
                <a:lnTo>
                  <a:pt x="187452" y="71628"/>
                </a:lnTo>
                <a:lnTo>
                  <a:pt x="181356" y="67056"/>
                </a:lnTo>
                <a:lnTo>
                  <a:pt x="173736" y="64008"/>
                </a:lnTo>
                <a:lnTo>
                  <a:pt x="166116" y="64008"/>
                </a:lnTo>
                <a:lnTo>
                  <a:pt x="159496" y="62888"/>
                </a:lnTo>
                <a:lnTo>
                  <a:pt x="153162" y="61912"/>
                </a:lnTo>
                <a:lnTo>
                  <a:pt x="146827" y="61221"/>
                </a:lnTo>
                <a:lnTo>
                  <a:pt x="140208" y="60960"/>
                </a:lnTo>
                <a:lnTo>
                  <a:pt x="273039" y="60960"/>
                </a:lnTo>
                <a:lnTo>
                  <a:pt x="283154" y="103131"/>
                </a:lnTo>
                <a:lnTo>
                  <a:pt x="283464" y="114300"/>
                </a:lnTo>
                <a:lnTo>
                  <a:pt x="283154" y="124587"/>
                </a:lnTo>
                <a:lnTo>
                  <a:pt x="282130" y="134874"/>
                </a:lnTo>
                <a:lnTo>
                  <a:pt x="280249" y="145161"/>
                </a:lnTo>
                <a:lnTo>
                  <a:pt x="277368" y="155448"/>
                </a:lnTo>
                <a:lnTo>
                  <a:pt x="273378" y="165473"/>
                </a:lnTo>
                <a:lnTo>
                  <a:pt x="273039" y="166116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795515" y="739140"/>
            <a:ext cx="255270" cy="269875"/>
          </a:xfrm>
          <a:custGeom>
            <a:avLst/>
            <a:gdLst/>
            <a:ahLst/>
            <a:cxnLst/>
            <a:rect l="l" t="t" r="r" b="b"/>
            <a:pathLst>
              <a:path w="255270" h="269875">
                <a:moveTo>
                  <a:pt x="131064" y="269748"/>
                </a:moveTo>
                <a:lnTo>
                  <a:pt x="89058" y="264604"/>
                </a:lnTo>
                <a:lnTo>
                  <a:pt x="53340" y="249174"/>
                </a:lnTo>
                <a:lnTo>
                  <a:pt x="20383" y="213550"/>
                </a:lnTo>
                <a:lnTo>
                  <a:pt x="5143" y="177641"/>
                </a:lnTo>
                <a:lnTo>
                  <a:pt x="0" y="135636"/>
                </a:lnTo>
                <a:lnTo>
                  <a:pt x="571" y="121943"/>
                </a:lnTo>
                <a:lnTo>
                  <a:pt x="9144" y="82296"/>
                </a:lnTo>
                <a:lnTo>
                  <a:pt x="28003" y="49077"/>
                </a:lnTo>
                <a:lnTo>
                  <a:pt x="65722" y="16692"/>
                </a:lnTo>
                <a:lnTo>
                  <a:pt x="102679" y="3048"/>
                </a:lnTo>
                <a:lnTo>
                  <a:pt x="131064" y="0"/>
                </a:lnTo>
                <a:lnTo>
                  <a:pt x="146732" y="857"/>
                </a:lnTo>
                <a:lnTo>
                  <a:pt x="187452" y="13716"/>
                </a:lnTo>
                <a:lnTo>
                  <a:pt x="218741" y="37290"/>
                </a:lnTo>
                <a:lnTo>
                  <a:pt x="231256" y="53340"/>
                </a:lnTo>
                <a:lnTo>
                  <a:pt x="128016" y="53340"/>
                </a:lnTo>
                <a:lnTo>
                  <a:pt x="120300" y="53863"/>
                </a:lnTo>
                <a:lnTo>
                  <a:pt x="82296" y="73152"/>
                </a:lnTo>
                <a:lnTo>
                  <a:pt x="70104" y="103632"/>
                </a:lnTo>
                <a:lnTo>
                  <a:pt x="70104" y="108204"/>
                </a:lnTo>
                <a:lnTo>
                  <a:pt x="252471" y="108204"/>
                </a:lnTo>
                <a:lnTo>
                  <a:pt x="252793" y="109751"/>
                </a:lnTo>
                <a:lnTo>
                  <a:pt x="254508" y="123634"/>
                </a:lnTo>
                <a:lnTo>
                  <a:pt x="255079" y="137802"/>
                </a:lnTo>
                <a:lnTo>
                  <a:pt x="254508" y="152400"/>
                </a:lnTo>
                <a:lnTo>
                  <a:pt x="70104" y="152400"/>
                </a:lnTo>
                <a:lnTo>
                  <a:pt x="72080" y="168402"/>
                </a:lnTo>
                <a:lnTo>
                  <a:pt x="95726" y="209573"/>
                </a:lnTo>
                <a:lnTo>
                  <a:pt x="132588" y="217932"/>
                </a:lnTo>
                <a:lnTo>
                  <a:pt x="235220" y="217932"/>
                </a:lnTo>
                <a:lnTo>
                  <a:pt x="231838" y="224028"/>
                </a:lnTo>
                <a:lnTo>
                  <a:pt x="189142" y="258818"/>
                </a:lnTo>
                <a:lnTo>
                  <a:pt x="151947" y="268581"/>
                </a:lnTo>
                <a:lnTo>
                  <a:pt x="131064" y="269748"/>
                </a:lnTo>
                <a:close/>
              </a:path>
              <a:path w="255270" h="269875">
                <a:moveTo>
                  <a:pt x="252471" y="108204"/>
                </a:moveTo>
                <a:lnTo>
                  <a:pt x="184404" y="108204"/>
                </a:lnTo>
                <a:lnTo>
                  <a:pt x="181570" y="96226"/>
                </a:lnTo>
                <a:lnTo>
                  <a:pt x="177736" y="85534"/>
                </a:lnTo>
                <a:lnTo>
                  <a:pt x="151257" y="56959"/>
                </a:lnTo>
                <a:lnTo>
                  <a:pt x="128016" y="53340"/>
                </a:lnTo>
                <a:lnTo>
                  <a:pt x="231256" y="53340"/>
                </a:lnTo>
                <a:lnTo>
                  <a:pt x="234505" y="58078"/>
                </a:lnTo>
                <a:lnTo>
                  <a:pt x="240792" y="69913"/>
                </a:lnTo>
                <a:lnTo>
                  <a:pt x="245935" y="82605"/>
                </a:lnTo>
                <a:lnTo>
                  <a:pt x="249936" y="96012"/>
                </a:lnTo>
                <a:lnTo>
                  <a:pt x="252471" y="108204"/>
                </a:lnTo>
                <a:close/>
              </a:path>
              <a:path w="255270" h="269875">
                <a:moveTo>
                  <a:pt x="235220" y="217932"/>
                </a:moveTo>
                <a:lnTo>
                  <a:pt x="132588" y="217932"/>
                </a:lnTo>
                <a:lnTo>
                  <a:pt x="143446" y="217336"/>
                </a:lnTo>
                <a:lnTo>
                  <a:pt x="153162" y="215455"/>
                </a:lnTo>
                <a:lnTo>
                  <a:pt x="186094" y="190976"/>
                </a:lnTo>
                <a:lnTo>
                  <a:pt x="188976" y="184404"/>
                </a:lnTo>
                <a:lnTo>
                  <a:pt x="249936" y="184404"/>
                </a:lnTo>
                <a:lnTo>
                  <a:pt x="241958" y="205787"/>
                </a:lnTo>
                <a:lnTo>
                  <a:pt x="235220" y="217932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092695" y="739140"/>
            <a:ext cx="165100" cy="264160"/>
          </a:xfrm>
          <a:custGeom>
            <a:avLst/>
            <a:gdLst/>
            <a:ahLst/>
            <a:cxnLst/>
            <a:rect l="l" t="t" r="r" b="b"/>
            <a:pathLst>
              <a:path w="165100" h="264159">
                <a:moveTo>
                  <a:pt x="164592" y="54864"/>
                </a:moveTo>
                <a:lnTo>
                  <a:pt x="67056" y="54864"/>
                </a:lnTo>
                <a:lnTo>
                  <a:pt x="70104" y="47244"/>
                </a:lnTo>
                <a:lnTo>
                  <a:pt x="74676" y="39624"/>
                </a:lnTo>
                <a:lnTo>
                  <a:pt x="80772" y="33528"/>
                </a:lnTo>
                <a:lnTo>
                  <a:pt x="84701" y="28098"/>
                </a:lnTo>
                <a:lnTo>
                  <a:pt x="116847" y="6881"/>
                </a:lnTo>
                <a:lnTo>
                  <a:pt x="149352" y="0"/>
                </a:lnTo>
                <a:lnTo>
                  <a:pt x="153924" y="0"/>
                </a:lnTo>
                <a:lnTo>
                  <a:pt x="158496" y="1524"/>
                </a:lnTo>
                <a:lnTo>
                  <a:pt x="164592" y="3048"/>
                </a:lnTo>
                <a:lnTo>
                  <a:pt x="164592" y="54864"/>
                </a:lnTo>
                <a:close/>
              </a:path>
              <a:path w="165100" h="264159">
                <a:moveTo>
                  <a:pt x="70104" y="263651"/>
                </a:moveTo>
                <a:lnTo>
                  <a:pt x="0" y="263651"/>
                </a:lnTo>
                <a:lnTo>
                  <a:pt x="0" y="7620"/>
                </a:lnTo>
                <a:lnTo>
                  <a:pt x="67056" y="7620"/>
                </a:lnTo>
                <a:lnTo>
                  <a:pt x="67056" y="54864"/>
                </a:lnTo>
                <a:lnTo>
                  <a:pt x="164592" y="54864"/>
                </a:lnTo>
                <a:lnTo>
                  <a:pt x="164592" y="65532"/>
                </a:lnTo>
                <a:lnTo>
                  <a:pt x="138684" y="65532"/>
                </a:lnTo>
                <a:lnTo>
                  <a:pt x="129825" y="66079"/>
                </a:lnTo>
                <a:lnTo>
                  <a:pt x="89320" y="84510"/>
                </a:lnTo>
                <a:lnTo>
                  <a:pt x="71389" y="123825"/>
                </a:lnTo>
                <a:lnTo>
                  <a:pt x="70151" y="139827"/>
                </a:lnTo>
                <a:lnTo>
                  <a:pt x="70104" y="263651"/>
                </a:lnTo>
                <a:close/>
              </a:path>
              <a:path w="165100" h="264159">
                <a:moveTo>
                  <a:pt x="164592" y="68580"/>
                </a:moveTo>
                <a:lnTo>
                  <a:pt x="161544" y="68580"/>
                </a:lnTo>
                <a:lnTo>
                  <a:pt x="156972" y="67056"/>
                </a:lnTo>
                <a:lnTo>
                  <a:pt x="147828" y="67056"/>
                </a:lnTo>
                <a:lnTo>
                  <a:pt x="143256" y="65532"/>
                </a:lnTo>
                <a:lnTo>
                  <a:pt x="164592" y="65532"/>
                </a:lnTo>
                <a:lnTo>
                  <a:pt x="164592" y="68580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267955" y="739139"/>
            <a:ext cx="253365" cy="269875"/>
          </a:xfrm>
          <a:custGeom>
            <a:avLst/>
            <a:gdLst/>
            <a:ahLst/>
            <a:cxnLst/>
            <a:rect l="l" t="t" r="r" b="b"/>
            <a:pathLst>
              <a:path w="253365" h="269875">
                <a:moveTo>
                  <a:pt x="129540" y="269747"/>
                </a:moveTo>
                <a:lnTo>
                  <a:pt x="88820" y="264604"/>
                </a:lnTo>
                <a:lnTo>
                  <a:pt x="45124" y="241744"/>
                </a:lnTo>
                <a:lnTo>
                  <a:pt x="14287" y="204025"/>
                </a:lnTo>
                <a:lnTo>
                  <a:pt x="2286" y="167068"/>
                </a:lnTo>
                <a:lnTo>
                  <a:pt x="0" y="138684"/>
                </a:lnTo>
                <a:lnTo>
                  <a:pt x="571" y="124110"/>
                </a:lnTo>
                <a:lnTo>
                  <a:pt x="9144" y="83820"/>
                </a:lnTo>
                <a:lnTo>
                  <a:pt x="26717" y="49315"/>
                </a:lnTo>
                <a:lnTo>
                  <a:pt x="64198" y="16692"/>
                </a:lnTo>
                <a:lnTo>
                  <a:pt x="101346" y="3048"/>
                </a:lnTo>
                <a:lnTo>
                  <a:pt x="131064" y="0"/>
                </a:lnTo>
                <a:lnTo>
                  <a:pt x="142255" y="523"/>
                </a:lnTo>
                <a:lnTo>
                  <a:pt x="185261" y="9810"/>
                </a:lnTo>
                <a:lnTo>
                  <a:pt x="220408" y="31289"/>
                </a:lnTo>
                <a:lnTo>
                  <a:pt x="238358" y="53340"/>
                </a:lnTo>
                <a:lnTo>
                  <a:pt x="131064" y="53340"/>
                </a:lnTo>
                <a:lnTo>
                  <a:pt x="122467" y="53887"/>
                </a:lnTo>
                <a:lnTo>
                  <a:pt x="87534" y="75318"/>
                </a:lnTo>
                <a:lnTo>
                  <a:pt x="72032" y="115300"/>
                </a:lnTo>
                <a:lnTo>
                  <a:pt x="70104" y="137160"/>
                </a:lnTo>
                <a:lnTo>
                  <a:pt x="70365" y="144041"/>
                </a:lnTo>
                <a:lnTo>
                  <a:pt x="80438" y="186047"/>
                </a:lnTo>
                <a:lnTo>
                  <a:pt x="83820" y="192024"/>
                </a:lnTo>
                <a:lnTo>
                  <a:pt x="86868" y="199644"/>
                </a:lnTo>
                <a:lnTo>
                  <a:pt x="92964" y="205740"/>
                </a:lnTo>
                <a:lnTo>
                  <a:pt x="100584" y="210312"/>
                </a:lnTo>
                <a:lnTo>
                  <a:pt x="106608" y="214074"/>
                </a:lnTo>
                <a:lnTo>
                  <a:pt x="113347" y="216408"/>
                </a:lnTo>
                <a:lnTo>
                  <a:pt x="120943" y="217598"/>
                </a:lnTo>
                <a:lnTo>
                  <a:pt x="129540" y="217932"/>
                </a:lnTo>
                <a:lnTo>
                  <a:pt x="235094" y="217932"/>
                </a:lnTo>
                <a:lnTo>
                  <a:pt x="227909" y="228909"/>
                </a:lnTo>
                <a:lnTo>
                  <a:pt x="213360" y="243840"/>
                </a:lnTo>
                <a:lnTo>
                  <a:pt x="195976" y="255603"/>
                </a:lnTo>
                <a:lnTo>
                  <a:pt x="176022" y="263652"/>
                </a:lnTo>
                <a:lnTo>
                  <a:pt x="153781" y="268271"/>
                </a:lnTo>
                <a:lnTo>
                  <a:pt x="129540" y="269747"/>
                </a:lnTo>
                <a:close/>
              </a:path>
              <a:path w="253365" h="269875">
                <a:moveTo>
                  <a:pt x="251460" y="97536"/>
                </a:moveTo>
                <a:lnTo>
                  <a:pt x="182880" y="97536"/>
                </a:lnTo>
                <a:lnTo>
                  <a:pt x="176926" y="78414"/>
                </a:lnTo>
                <a:lnTo>
                  <a:pt x="166116" y="64579"/>
                </a:lnTo>
                <a:lnTo>
                  <a:pt x="150733" y="56173"/>
                </a:lnTo>
                <a:lnTo>
                  <a:pt x="131064" y="53340"/>
                </a:lnTo>
                <a:lnTo>
                  <a:pt x="238358" y="53340"/>
                </a:lnTo>
                <a:lnTo>
                  <a:pt x="239268" y="54864"/>
                </a:lnTo>
                <a:lnTo>
                  <a:pt x="244173" y="64317"/>
                </a:lnTo>
                <a:lnTo>
                  <a:pt x="247650" y="74485"/>
                </a:lnTo>
                <a:lnTo>
                  <a:pt x="249983" y="85510"/>
                </a:lnTo>
                <a:lnTo>
                  <a:pt x="251460" y="97536"/>
                </a:lnTo>
                <a:close/>
              </a:path>
              <a:path w="253365" h="269875">
                <a:moveTo>
                  <a:pt x="235094" y="217932"/>
                </a:moveTo>
                <a:lnTo>
                  <a:pt x="129540" y="217932"/>
                </a:lnTo>
                <a:lnTo>
                  <a:pt x="141279" y="217074"/>
                </a:lnTo>
                <a:lnTo>
                  <a:pt x="151447" y="214503"/>
                </a:lnTo>
                <a:lnTo>
                  <a:pt x="178879" y="188023"/>
                </a:lnTo>
                <a:lnTo>
                  <a:pt x="184404" y="166116"/>
                </a:lnTo>
                <a:lnTo>
                  <a:pt x="252984" y="166116"/>
                </a:lnTo>
                <a:lnTo>
                  <a:pt x="247864" y="190476"/>
                </a:lnTo>
                <a:lnTo>
                  <a:pt x="239458" y="211264"/>
                </a:lnTo>
                <a:lnTo>
                  <a:pt x="235094" y="217932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548371" y="739140"/>
            <a:ext cx="255270" cy="269875"/>
          </a:xfrm>
          <a:custGeom>
            <a:avLst/>
            <a:gdLst/>
            <a:ahLst/>
            <a:cxnLst/>
            <a:rect l="l" t="t" r="r" b="b"/>
            <a:pathLst>
              <a:path w="255270" h="269875">
                <a:moveTo>
                  <a:pt x="129540" y="269748"/>
                </a:moveTo>
                <a:lnTo>
                  <a:pt x="88177" y="264604"/>
                </a:lnTo>
                <a:lnTo>
                  <a:pt x="53340" y="249174"/>
                </a:lnTo>
                <a:lnTo>
                  <a:pt x="19812" y="213550"/>
                </a:lnTo>
                <a:lnTo>
                  <a:pt x="5143" y="177641"/>
                </a:lnTo>
                <a:lnTo>
                  <a:pt x="0" y="135636"/>
                </a:lnTo>
                <a:lnTo>
                  <a:pt x="571" y="121943"/>
                </a:lnTo>
                <a:lnTo>
                  <a:pt x="9144" y="82296"/>
                </a:lnTo>
                <a:lnTo>
                  <a:pt x="35052" y="39624"/>
                </a:lnTo>
                <a:lnTo>
                  <a:pt x="65698" y="16692"/>
                </a:lnTo>
                <a:lnTo>
                  <a:pt x="102489" y="3048"/>
                </a:lnTo>
                <a:lnTo>
                  <a:pt x="129540" y="0"/>
                </a:lnTo>
                <a:lnTo>
                  <a:pt x="145875" y="857"/>
                </a:lnTo>
                <a:lnTo>
                  <a:pt x="187452" y="13716"/>
                </a:lnTo>
                <a:lnTo>
                  <a:pt x="218527" y="37290"/>
                </a:lnTo>
                <a:lnTo>
                  <a:pt x="231256" y="53340"/>
                </a:lnTo>
                <a:lnTo>
                  <a:pt x="128016" y="53340"/>
                </a:lnTo>
                <a:lnTo>
                  <a:pt x="120300" y="53863"/>
                </a:lnTo>
                <a:lnTo>
                  <a:pt x="82296" y="73152"/>
                </a:lnTo>
                <a:lnTo>
                  <a:pt x="70104" y="103632"/>
                </a:lnTo>
                <a:lnTo>
                  <a:pt x="70104" y="108204"/>
                </a:lnTo>
                <a:lnTo>
                  <a:pt x="252471" y="108204"/>
                </a:lnTo>
                <a:lnTo>
                  <a:pt x="252793" y="109751"/>
                </a:lnTo>
                <a:lnTo>
                  <a:pt x="254508" y="123634"/>
                </a:lnTo>
                <a:lnTo>
                  <a:pt x="255079" y="137802"/>
                </a:lnTo>
                <a:lnTo>
                  <a:pt x="254508" y="152400"/>
                </a:lnTo>
                <a:lnTo>
                  <a:pt x="70104" y="152400"/>
                </a:lnTo>
                <a:lnTo>
                  <a:pt x="71223" y="168402"/>
                </a:lnTo>
                <a:lnTo>
                  <a:pt x="95726" y="209573"/>
                </a:lnTo>
                <a:lnTo>
                  <a:pt x="132588" y="217932"/>
                </a:lnTo>
                <a:lnTo>
                  <a:pt x="235085" y="217932"/>
                </a:lnTo>
                <a:lnTo>
                  <a:pt x="231648" y="224028"/>
                </a:lnTo>
                <a:lnTo>
                  <a:pt x="188261" y="258818"/>
                </a:lnTo>
                <a:lnTo>
                  <a:pt x="150637" y="268581"/>
                </a:lnTo>
                <a:lnTo>
                  <a:pt x="129540" y="269748"/>
                </a:lnTo>
                <a:close/>
              </a:path>
              <a:path w="255270" h="269875">
                <a:moveTo>
                  <a:pt x="252471" y="108204"/>
                </a:moveTo>
                <a:lnTo>
                  <a:pt x="184404" y="108204"/>
                </a:lnTo>
                <a:lnTo>
                  <a:pt x="181546" y="96226"/>
                </a:lnTo>
                <a:lnTo>
                  <a:pt x="177546" y="85534"/>
                </a:lnTo>
                <a:lnTo>
                  <a:pt x="150495" y="56959"/>
                </a:lnTo>
                <a:lnTo>
                  <a:pt x="128016" y="53340"/>
                </a:lnTo>
                <a:lnTo>
                  <a:pt x="231256" y="53340"/>
                </a:lnTo>
                <a:lnTo>
                  <a:pt x="234505" y="58078"/>
                </a:lnTo>
                <a:lnTo>
                  <a:pt x="240792" y="69913"/>
                </a:lnTo>
                <a:lnTo>
                  <a:pt x="245935" y="82605"/>
                </a:lnTo>
                <a:lnTo>
                  <a:pt x="249936" y="96012"/>
                </a:lnTo>
                <a:lnTo>
                  <a:pt x="252471" y="108204"/>
                </a:lnTo>
                <a:close/>
              </a:path>
              <a:path w="255270" h="269875">
                <a:moveTo>
                  <a:pt x="235085" y="217932"/>
                </a:moveTo>
                <a:lnTo>
                  <a:pt x="132588" y="217932"/>
                </a:lnTo>
                <a:lnTo>
                  <a:pt x="142589" y="217336"/>
                </a:lnTo>
                <a:lnTo>
                  <a:pt x="152019" y="215455"/>
                </a:lnTo>
                <a:lnTo>
                  <a:pt x="185451" y="190976"/>
                </a:lnTo>
                <a:lnTo>
                  <a:pt x="187452" y="184404"/>
                </a:lnTo>
                <a:lnTo>
                  <a:pt x="249936" y="184404"/>
                </a:lnTo>
                <a:lnTo>
                  <a:pt x="241935" y="205787"/>
                </a:lnTo>
                <a:lnTo>
                  <a:pt x="235085" y="217932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844028" y="740663"/>
            <a:ext cx="241300" cy="262255"/>
          </a:xfrm>
          <a:custGeom>
            <a:avLst/>
            <a:gdLst/>
            <a:ahLst/>
            <a:cxnLst/>
            <a:rect l="l" t="t" r="r" b="b"/>
            <a:pathLst>
              <a:path w="241300" h="262255">
                <a:moveTo>
                  <a:pt x="231133" y="42672"/>
                </a:moveTo>
                <a:lnTo>
                  <a:pt x="68580" y="42672"/>
                </a:lnTo>
                <a:lnTo>
                  <a:pt x="75985" y="32099"/>
                </a:lnTo>
                <a:lnTo>
                  <a:pt x="114180" y="6429"/>
                </a:lnTo>
                <a:lnTo>
                  <a:pt x="147828" y="0"/>
                </a:lnTo>
                <a:lnTo>
                  <a:pt x="160972" y="547"/>
                </a:lnTo>
                <a:lnTo>
                  <a:pt x="202144" y="12239"/>
                </a:lnTo>
                <a:lnTo>
                  <a:pt x="231133" y="42672"/>
                </a:lnTo>
                <a:close/>
              </a:path>
              <a:path w="241300" h="262255">
                <a:moveTo>
                  <a:pt x="70104" y="262127"/>
                </a:moveTo>
                <a:lnTo>
                  <a:pt x="0" y="262127"/>
                </a:lnTo>
                <a:lnTo>
                  <a:pt x="0" y="7620"/>
                </a:lnTo>
                <a:lnTo>
                  <a:pt x="67056" y="7620"/>
                </a:lnTo>
                <a:lnTo>
                  <a:pt x="67056" y="42672"/>
                </a:lnTo>
                <a:lnTo>
                  <a:pt x="231133" y="42672"/>
                </a:lnTo>
                <a:lnTo>
                  <a:pt x="231838" y="44005"/>
                </a:lnTo>
                <a:lnTo>
                  <a:pt x="235148" y="52744"/>
                </a:lnTo>
                <a:lnTo>
                  <a:pt x="235713" y="54864"/>
                </a:lnTo>
                <a:lnTo>
                  <a:pt x="124968" y="54864"/>
                </a:lnTo>
                <a:lnTo>
                  <a:pt x="112109" y="56007"/>
                </a:lnTo>
                <a:lnTo>
                  <a:pt x="77819" y="82581"/>
                </a:lnTo>
                <a:lnTo>
                  <a:pt x="70104" y="128016"/>
                </a:lnTo>
                <a:lnTo>
                  <a:pt x="70104" y="262127"/>
                </a:lnTo>
                <a:close/>
              </a:path>
              <a:path w="241300" h="262255">
                <a:moveTo>
                  <a:pt x="240792" y="262127"/>
                </a:moveTo>
                <a:lnTo>
                  <a:pt x="170688" y="262127"/>
                </a:lnTo>
                <a:lnTo>
                  <a:pt x="170688" y="118872"/>
                </a:lnTo>
                <a:lnTo>
                  <a:pt x="170116" y="103774"/>
                </a:lnTo>
                <a:lnTo>
                  <a:pt x="155186" y="64508"/>
                </a:lnTo>
                <a:lnTo>
                  <a:pt x="124968" y="54864"/>
                </a:lnTo>
                <a:lnTo>
                  <a:pt x="235713" y="54864"/>
                </a:lnTo>
                <a:lnTo>
                  <a:pt x="240530" y="93987"/>
                </a:lnTo>
                <a:lnTo>
                  <a:pt x="240759" y="103774"/>
                </a:lnTo>
                <a:lnTo>
                  <a:pt x="240792" y="262127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115300" y="670560"/>
            <a:ext cx="165100" cy="335280"/>
          </a:xfrm>
          <a:custGeom>
            <a:avLst/>
            <a:gdLst/>
            <a:ahLst/>
            <a:cxnLst/>
            <a:rect l="l" t="t" r="r" b="b"/>
            <a:pathLst>
              <a:path w="165100" h="335280">
                <a:moveTo>
                  <a:pt x="112776" y="76200"/>
                </a:moveTo>
                <a:lnTo>
                  <a:pt x="42672" y="76200"/>
                </a:lnTo>
                <a:lnTo>
                  <a:pt x="42672" y="0"/>
                </a:lnTo>
                <a:lnTo>
                  <a:pt x="112776" y="0"/>
                </a:lnTo>
                <a:lnTo>
                  <a:pt x="112776" y="76200"/>
                </a:lnTo>
                <a:close/>
              </a:path>
              <a:path w="165100" h="335280">
                <a:moveTo>
                  <a:pt x="164592" y="123444"/>
                </a:moveTo>
                <a:lnTo>
                  <a:pt x="0" y="123444"/>
                </a:lnTo>
                <a:lnTo>
                  <a:pt x="0" y="76200"/>
                </a:lnTo>
                <a:lnTo>
                  <a:pt x="164592" y="76200"/>
                </a:lnTo>
                <a:lnTo>
                  <a:pt x="164592" y="123444"/>
                </a:lnTo>
                <a:close/>
              </a:path>
              <a:path w="165100" h="335280">
                <a:moveTo>
                  <a:pt x="152400" y="335280"/>
                </a:moveTo>
                <a:lnTo>
                  <a:pt x="123444" y="335280"/>
                </a:lnTo>
                <a:lnTo>
                  <a:pt x="115466" y="335256"/>
                </a:lnTo>
                <a:lnTo>
                  <a:pt x="72818" y="327755"/>
                </a:lnTo>
                <a:lnTo>
                  <a:pt x="45886" y="300061"/>
                </a:lnTo>
                <a:lnTo>
                  <a:pt x="42672" y="123444"/>
                </a:lnTo>
                <a:lnTo>
                  <a:pt x="112776" y="123444"/>
                </a:lnTo>
                <a:lnTo>
                  <a:pt x="112776" y="263652"/>
                </a:lnTo>
                <a:lnTo>
                  <a:pt x="114300" y="271272"/>
                </a:lnTo>
                <a:lnTo>
                  <a:pt x="118872" y="274319"/>
                </a:lnTo>
                <a:lnTo>
                  <a:pt x="123444" y="278892"/>
                </a:lnTo>
                <a:lnTo>
                  <a:pt x="131064" y="280416"/>
                </a:lnTo>
                <a:lnTo>
                  <a:pt x="164592" y="280416"/>
                </a:lnTo>
                <a:lnTo>
                  <a:pt x="164592" y="332232"/>
                </a:lnTo>
                <a:lnTo>
                  <a:pt x="152400" y="335280"/>
                </a:lnTo>
                <a:close/>
              </a:path>
              <a:path w="165100" h="335280">
                <a:moveTo>
                  <a:pt x="164592" y="280416"/>
                </a:moveTo>
                <a:lnTo>
                  <a:pt x="156972" y="280416"/>
                </a:lnTo>
                <a:lnTo>
                  <a:pt x="161544" y="278892"/>
                </a:lnTo>
                <a:lnTo>
                  <a:pt x="164592" y="278892"/>
                </a:lnTo>
                <a:lnTo>
                  <a:pt x="164592" y="280416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314944" y="649223"/>
            <a:ext cx="70485" cy="58419"/>
          </a:xfrm>
          <a:custGeom>
            <a:avLst/>
            <a:gdLst/>
            <a:ahLst/>
            <a:cxnLst/>
            <a:rect l="l" t="t" r="r" b="b"/>
            <a:pathLst>
              <a:path w="70484" h="58420">
                <a:moveTo>
                  <a:pt x="70104" y="57912"/>
                </a:moveTo>
                <a:lnTo>
                  <a:pt x="0" y="57912"/>
                </a:lnTo>
                <a:lnTo>
                  <a:pt x="0" y="0"/>
                </a:lnTo>
                <a:lnTo>
                  <a:pt x="70104" y="0"/>
                </a:lnTo>
                <a:lnTo>
                  <a:pt x="70104" y="57912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349996" y="746759"/>
            <a:ext cx="0" cy="256540"/>
          </a:xfrm>
          <a:custGeom>
            <a:avLst/>
            <a:gdLst/>
            <a:ahLst/>
            <a:cxnLst/>
            <a:rect l="l" t="t" r="r" b="b"/>
            <a:pathLst>
              <a:path h="256540">
                <a:moveTo>
                  <a:pt x="0" y="0"/>
                </a:moveTo>
                <a:lnTo>
                  <a:pt x="0" y="256032"/>
                </a:lnTo>
              </a:path>
            </a:pathLst>
          </a:custGeom>
          <a:ln w="70104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478773" y="649224"/>
            <a:ext cx="0" cy="355600"/>
          </a:xfrm>
          <a:custGeom>
            <a:avLst/>
            <a:gdLst/>
            <a:ahLst/>
            <a:cxnLst/>
            <a:rect l="l" t="t" r="r" b="b"/>
            <a:pathLst>
              <a:path h="355600">
                <a:moveTo>
                  <a:pt x="0" y="0"/>
                </a:moveTo>
                <a:lnTo>
                  <a:pt x="0" y="355091"/>
                </a:lnTo>
              </a:path>
            </a:pathLst>
          </a:custGeom>
          <a:ln w="71627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555735" y="739140"/>
            <a:ext cx="255270" cy="269875"/>
          </a:xfrm>
          <a:custGeom>
            <a:avLst/>
            <a:gdLst/>
            <a:ahLst/>
            <a:cxnLst/>
            <a:rect l="l" t="t" r="r" b="b"/>
            <a:pathLst>
              <a:path w="255270" h="269875">
                <a:moveTo>
                  <a:pt x="131064" y="269748"/>
                </a:moveTo>
                <a:lnTo>
                  <a:pt x="89058" y="264604"/>
                </a:lnTo>
                <a:lnTo>
                  <a:pt x="53911" y="249174"/>
                </a:lnTo>
                <a:lnTo>
                  <a:pt x="20383" y="213550"/>
                </a:lnTo>
                <a:lnTo>
                  <a:pt x="5143" y="177641"/>
                </a:lnTo>
                <a:lnTo>
                  <a:pt x="0" y="135636"/>
                </a:lnTo>
                <a:lnTo>
                  <a:pt x="571" y="121943"/>
                </a:lnTo>
                <a:lnTo>
                  <a:pt x="9144" y="82296"/>
                </a:lnTo>
                <a:lnTo>
                  <a:pt x="28003" y="49077"/>
                </a:lnTo>
                <a:lnTo>
                  <a:pt x="65722" y="16692"/>
                </a:lnTo>
                <a:lnTo>
                  <a:pt x="102679" y="3048"/>
                </a:lnTo>
                <a:lnTo>
                  <a:pt x="131064" y="0"/>
                </a:lnTo>
                <a:lnTo>
                  <a:pt x="146732" y="857"/>
                </a:lnTo>
                <a:lnTo>
                  <a:pt x="187452" y="13716"/>
                </a:lnTo>
                <a:lnTo>
                  <a:pt x="219384" y="37290"/>
                </a:lnTo>
                <a:lnTo>
                  <a:pt x="231256" y="53340"/>
                </a:lnTo>
                <a:lnTo>
                  <a:pt x="129540" y="53340"/>
                </a:lnTo>
                <a:lnTo>
                  <a:pt x="120943" y="53863"/>
                </a:lnTo>
                <a:lnTo>
                  <a:pt x="82296" y="73152"/>
                </a:lnTo>
                <a:lnTo>
                  <a:pt x="79248" y="79248"/>
                </a:lnTo>
                <a:lnTo>
                  <a:pt x="74676" y="85344"/>
                </a:lnTo>
                <a:lnTo>
                  <a:pt x="70104" y="103632"/>
                </a:lnTo>
                <a:lnTo>
                  <a:pt x="70104" y="108204"/>
                </a:lnTo>
                <a:lnTo>
                  <a:pt x="252471" y="108204"/>
                </a:lnTo>
                <a:lnTo>
                  <a:pt x="252793" y="109751"/>
                </a:lnTo>
                <a:lnTo>
                  <a:pt x="254508" y="123634"/>
                </a:lnTo>
                <a:lnTo>
                  <a:pt x="255079" y="137802"/>
                </a:lnTo>
                <a:lnTo>
                  <a:pt x="254508" y="152400"/>
                </a:lnTo>
                <a:lnTo>
                  <a:pt x="70104" y="152400"/>
                </a:lnTo>
                <a:lnTo>
                  <a:pt x="72104" y="168402"/>
                </a:lnTo>
                <a:lnTo>
                  <a:pt x="96369" y="209573"/>
                </a:lnTo>
                <a:lnTo>
                  <a:pt x="132588" y="217932"/>
                </a:lnTo>
                <a:lnTo>
                  <a:pt x="235220" y="217932"/>
                </a:lnTo>
                <a:lnTo>
                  <a:pt x="231838" y="224028"/>
                </a:lnTo>
                <a:lnTo>
                  <a:pt x="189142" y="258818"/>
                </a:lnTo>
                <a:lnTo>
                  <a:pt x="151947" y="268581"/>
                </a:lnTo>
                <a:lnTo>
                  <a:pt x="131064" y="269748"/>
                </a:lnTo>
                <a:close/>
              </a:path>
              <a:path w="255270" h="269875">
                <a:moveTo>
                  <a:pt x="252471" y="108204"/>
                </a:moveTo>
                <a:lnTo>
                  <a:pt x="184404" y="108204"/>
                </a:lnTo>
                <a:lnTo>
                  <a:pt x="181570" y="96226"/>
                </a:lnTo>
                <a:lnTo>
                  <a:pt x="177736" y="85534"/>
                </a:lnTo>
                <a:lnTo>
                  <a:pt x="151447" y="56959"/>
                </a:lnTo>
                <a:lnTo>
                  <a:pt x="129540" y="53340"/>
                </a:lnTo>
                <a:lnTo>
                  <a:pt x="231256" y="53340"/>
                </a:lnTo>
                <a:lnTo>
                  <a:pt x="234505" y="58078"/>
                </a:lnTo>
                <a:lnTo>
                  <a:pt x="240792" y="69913"/>
                </a:lnTo>
                <a:lnTo>
                  <a:pt x="245935" y="82605"/>
                </a:lnTo>
                <a:lnTo>
                  <a:pt x="249936" y="96012"/>
                </a:lnTo>
                <a:lnTo>
                  <a:pt x="252471" y="108204"/>
                </a:lnTo>
                <a:close/>
              </a:path>
              <a:path w="255270" h="269875">
                <a:moveTo>
                  <a:pt x="235220" y="217932"/>
                </a:moveTo>
                <a:lnTo>
                  <a:pt x="132588" y="217932"/>
                </a:lnTo>
                <a:lnTo>
                  <a:pt x="143446" y="217336"/>
                </a:lnTo>
                <a:lnTo>
                  <a:pt x="153162" y="215455"/>
                </a:lnTo>
                <a:lnTo>
                  <a:pt x="186094" y="190976"/>
                </a:lnTo>
                <a:lnTo>
                  <a:pt x="188976" y="184404"/>
                </a:lnTo>
                <a:lnTo>
                  <a:pt x="249936" y="184404"/>
                </a:lnTo>
                <a:lnTo>
                  <a:pt x="241958" y="205787"/>
                </a:lnTo>
                <a:lnTo>
                  <a:pt x="235220" y="217932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840723" y="739139"/>
            <a:ext cx="238125" cy="269875"/>
          </a:xfrm>
          <a:custGeom>
            <a:avLst/>
            <a:gdLst/>
            <a:ahLst/>
            <a:cxnLst/>
            <a:rect l="l" t="t" r="r" b="b"/>
            <a:pathLst>
              <a:path w="238125" h="269875">
                <a:moveTo>
                  <a:pt x="227759" y="222503"/>
                </a:moveTo>
                <a:lnTo>
                  <a:pt x="131064" y="222503"/>
                </a:lnTo>
                <a:lnTo>
                  <a:pt x="137160" y="220979"/>
                </a:lnTo>
                <a:lnTo>
                  <a:pt x="150876" y="216407"/>
                </a:lnTo>
                <a:lnTo>
                  <a:pt x="160020" y="210311"/>
                </a:lnTo>
                <a:lnTo>
                  <a:pt x="166116" y="201167"/>
                </a:lnTo>
                <a:lnTo>
                  <a:pt x="167640" y="196595"/>
                </a:lnTo>
                <a:lnTo>
                  <a:pt x="167640" y="190499"/>
                </a:lnTo>
                <a:lnTo>
                  <a:pt x="134874" y="162448"/>
                </a:lnTo>
                <a:lnTo>
                  <a:pt x="86868" y="150875"/>
                </a:lnTo>
                <a:lnTo>
                  <a:pt x="79105" y="148828"/>
                </a:lnTo>
                <a:lnTo>
                  <a:pt x="36456" y="134469"/>
                </a:lnTo>
                <a:lnTo>
                  <a:pt x="9310" y="105227"/>
                </a:lnTo>
                <a:lnTo>
                  <a:pt x="6096" y="82295"/>
                </a:lnTo>
                <a:lnTo>
                  <a:pt x="6667" y="70532"/>
                </a:lnTo>
                <a:lnTo>
                  <a:pt x="26479" y="28003"/>
                </a:lnTo>
                <a:lnTo>
                  <a:pt x="67079" y="6262"/>
                </a:lnTo>
                <a:lnTo>
                  <a:pt x="107061" y="285"/>
                </a:lnTo>
                <a:lnTo>
                  <a:pt x="117348" y="0"/>
                </a:lnTo>
                <a:lnTo>
                  <a:pt x="127635" y="285"/>
                </a:lnTo>
                <a:lnTo>
                  <a:pt x="167616" y="7143"/>
                </a:lnTo>
                <a:lnTo>
                  <a:pt x="207645" y="28765"/>
                </a:lnTo>
                <a:lnTo>
                  <a:pt x="221735" y="47243"/>
                </a:lnTo>
                <a:lnTo>
                  <a:pt x="111252" y="47243"/>
                </a:lnTo>
                <a:lnTo>
                  <a:pt x="106680" y="48767"/>
                </a:lnTo>
                <a:lnTo>
                  <a:pt x="97536" y="48767"/>
                </a:lnTo>
                <a:lnTo>
                  <a:pt x="92964" y="50291"/>
                </a:lnTo>
                <a:lnTo>
                  <a:pt x="89916" y="51815"/>
                </a:lnTo>
                <a:lnTo>
                  <a:pt x="85344" y="53339"/>
                </a:lnTo>
                <a:lnTo>
                  <a:pt x="79248" y="59435"/>
                </a:lnTo>
                <a:lnTo>
                  <a:pt x="76200" y="65531"/>
                </a:lnTo>
                <a:lnTo>
                  <a:pt x="76200" y="77723"/>
                </a:lnTo>
                <a:lnTo>
                  <a:pt x="77724" y="82295"/>
                </a:lnTo>
                <a:lnTo>
                  <a:pt x="86868" y="91439"/>
                </a:lnTo>
                <a:lnTo>
                  <a:pt x="92964" y="94487"/>
                </a:lnTo>
                <a:lnTo>
                  <a:pt x="100584" y="96011"/>
                </a:lnTo>
                <a:lnTo>
                  <a:pt x="106560" y="98059"/>
                </a:lnTo>
                <a:lnTo>
                  <a:pt x="112966" y="99821"/>
                </a:lnTo>
                <a:lnTo>
                  <a:pt x="119657" y="101584"/>
                </a:lnTo>
                <a:lnTo>
                  <a:pt x="126492" y="103631"/>
                </a:lnTo>
                <a:lnTo>
                  <a:pt x="133588" y="104798"/>
                </a:lnTo>
                <a:lnTo>
                  <a:pt x="140970" y="106108"/>
                </a:lnTo>
                <a:lnTo>
                  <a:pt x="148351" y="107703"/>
                </a:lnTo>
                <a:lnTo>
                  <a:pt x="155448" y="109727"/>
                </a:lnTo>
                <a:lnTo>
                  <a:pt x="163425" y="111799"/>
                </a:lnTo>
                <a:lnTo>
                  <a:pt x="171259" y="113728"/>
                </a:lnTo>
                <a:lnTo>
                  <a:pt x="178808" y="115943"/>
                </a:lnTo>
                <a:lnTo>
                  <a:pt x="185928" y="118871"/>
                </a:lnTo>
                <a:lnTo>
                  <a:pt x="192762" y="121419"/>
                </a:lnTo>
                <a:lnTo>
                  <a:pt x="226409" y="145422"/>
                </a:lnTo>
                <a:lnTo>
                  <a:pt x="237647" y="179831"/>
                </a:lnTo>
                <a:lnTo>
                  <a:pt x="237630" y="183046"/>
                </a:lnTo>
                <a:lnTo>
                  <a:pt x="236934" y="193381"/>
                </a:lnTo>
                <a:lnTo>
                  <a:pt x="234696" y="204406"/>
                </a:lnTo>
                <a:lnTo>
                  <a:pt x="231314" y="214574"/>
                </a:lnTo>
                <a:lnTo>
                  <a:pt x="227759" y="222503"/>
                </a:lnTo>
                <a:close/>
              </a:path>
              <a:path w="238125" h="269875">
                <a:moveTo>
                  <a:pt x="231647" y="82295"/>
                </a:moveTo>
                <a:lnTo>
                  <a:pt x="164592" y="82295"/>
                </a:lnTo>
                <a:lnTo>
                  <a:pt x="162853" y="72866"/>
                </a:lnTo>
                <a:lnTo>
                  <a:pt x="159829" y="65150"/>
                </a:lnTo>
                <a:lnTo>
                  <a:pt x="124706" y="47791"/>
                </a:lnTo>
                <a:lnTo>
                  <a:pt x="115824" y="47243"/>
                </a:lnTo>
                <a:lnTo>
                  <a:pt x="221735" y="47243"/>
                </a:lnTo>
                <a:lnTo>
                  <a:pt x="223718" y="51220"/>
                </a:lnTo>
                <a:lnTo>
                  <a:pt x="227266" y="60769"/>
                </a:lnTo>
                <a:lnTo>
                  <a:pt x="229957" y="71175"/>
                </a:lnTo>
                <a:lnTo>
                  <a:pt x="231647" y="82295"/>
                </a:lnTo>
                <a:close/>
              </a:path>
              <a:path w="238125" h="269875">
                <a:moveTo>
                  <a:pt x="120396" y="269747"/>
                </a:moveTo>
                <a:lnTo>
                  <a:pt x="76200" y="265175"/>
                </a:lnTo>
                <a:lnTo>
                  <a:pt x="38100" y="251459"/>
                </a:lnTo>
                <a:lnTo>
                  <a:pt x="10668" y="224027"/>
                </a:lnTo>
                <a:lnTo>
                  <a:pt x="0" y="179831"/>
                </a:lnTo>
                <a:lnTo>
                  <a:pt x="67056" y="179831"/>
                </a:lnTo>
                <a:lnTo>
                  <a:pt x="67056" y="187451"/>
                </a:lnTo>
                <a:lnTo>
                  <a:pt x="68580" y="195071"/>
                </a:lnTo>
                <a:lnTo>
                  <a:pt x="71628" y="199643"/>
                </a:lnTo>
                <a:lnTo>
                  <a:pt x="74676" y="205739"/>
                </a:lnTo>
                <a:lnTo>
                  <a:pt x="79248" y="208787"/>
                </a:lnTo>
                <a:lnTo>
                  <a:pt x="83820" y="213359"/>
                </a:lnTo>
                <a:lnTo>
                  <a:pt x="88392" y="216407"/>
                </a:lnTo>
                <a:lnTo>
                  <a:pt x="94488" y="219455"/>
                </a:lnTo>
                <a:lnTo>
                  <a:pt x="106680" y="222503"/>
                </a:lnTo>
                <a:lnTo>
                  <a:pt x="227759" y="222503"/>
                </a:lnTo>
                <a:lnTo>
                  <a:pt x="227076" y="224027"/>
                </a:lnTo>
                <a:lnTo>
                  <a:pt x="192000" y="256627"/>
                </a:lnTo>
                <a:lnTo>
                  <a:pt x="152542" y="267819"/>
                </a:lnTo>
                <a:lnTo>
                  <a:pt x="130921" y="269486"/>
                </a:lnTo>
                <a:lnTo>
                  <a:pt x="120396" y="269747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0253556" y="2404872"/>
            <a:ext cx="236220" cy="356870"/>
          </a:xfrm>
          <a:custGeom>
            <a:avLst/>
            <a:gdLst/>
            <a:ahLst/>
            <a:cxnLst/>
            <a:rect l="l" t="t" r="r" b="b"/>
            <a:pathLst>
              <a:path w="236220" h="356869">
                <a:moveTo>
                  <a:pt x="111167" y="230124"/>
                </a:moveTo>
                <a:lnTo>
                  <a:pt x="73233" y="225623"/>
                </a:lnTo>
                <a:lnTo>
                  <a:pt x="35395" y="205573"/>
                </a:lnTo>
                <a:lnTo>
                  <a:pt x="10630" y="171545"/>
                </a:lnTo>
                <a:lnTo>
                  <a:pt x="280" y="127254"/>
                </a:lnTo>
                <a:lnTo>
                  <a:pt x="0" y="112395"/>
                </a:lnTo>
                <a:lnTo>
                  <a:pt x="402" y="103370"/>
                </a:lnTo>
                <a:lnTo>
                  <a:pt x="12416" y="58578"/>
                </a:lnTo>
                <a:lnTo>
                  <a:pt x="40205" y="25217"/>
                </a:lnTo>
                <a:lnTo>
                  <a:pt x="79091" y="5143"/>
                </a:lnTo>
                <a:lnTo>
                  <a:pt x="115739" y="0"/>
                </a:lnTo>
                <a:lnTo>
                  <a:pt x="127383" y="547"/>
                </a:lnTo>
                <a:lnTo>
                  <a:pt x="172341" y="12763"/>
                </a:lnTo>
                <a:lnTo>
                  <a:pt x="200731" y="36576"/>
                </a:lnTo>
                <a:lnTo>
                  <a:pt x="112691" y="36576"/>
                </a:lnTo>
                <a:lnTo>
                  <a:pt x="103832" y="37123"/>
                </a:lnTo>
                <a:lnTo>
                  <a:pt x="63970" y="57054"/>
                </a:lnTo>
                <a:lnTo>
                  <a:pt x="45396" y="96393"/>
                </a:lnTo>
                <a:lnTo>
                  <a:pt x="44158" y="112395"/>
                </a:lnTo>
                <a:lnTo>
                  <a:pt x="44230" y="123253"/>
                </a:lnTo>
                <a:lnTo>
                  <a:pt x="55160" y="160401"/>
                </a:lnTo>
                <a:lnTo>
                  <a:pt x="63923" y="170688"/>
                </a:lnTo>
                <a:lnTo>
                  <a:pt x="68542" y="176093"/>
                </a:lnTo>
                <a:lnTo>
                  <a:pt x="73448" y="180784"/>
                </a:lnTo>
                <a:lnTo>
                  <a:pt x="78924" y="184618"/>
                </a:lnTo>
                <a:lnTo>
                  <a:pt x="85259" y="187452"/>
                </a:lnTo>
                <a:lnTo>
                  <a:pt x="91474" y="190333"/>
                </a:lnTo>
                <a:lnTo>
                  <a:pt x="98403" y="192214"/>
                </a:lnTo>
                <a:lnTo>
                  <a:pt x="105618" y="193238"/>
                </a:lnTo>
                <a:lnTo>
                  <a:pt x="112691" y="193548"/>
                </a:lnTo>
                <a:lnTo>
                  <a:pt x="184322" y="193548"/>
                </a:lnTo>
                <a:lnTo>
                  <a:pt x="177461" y="201930"/>
                </a:lnTo>
                <a:lnTo>
                  <a:pt x="135360" y="226885"/>
                </a:lnTo>
                <a:lnTo>
                  <a:pt x="123478" y="229290"/>
                </a:lnTo>
                <a:lnTo>
                  <a:pt x="111167" y="230124"/>
                </a:lnTo>
                <a:close/>
              </a:path>
              <a:path w="236220" h="356869">
                <a:moveTo>
                  <a:pt x="184322" y="193548"/>
                </a:moveTo>
                <a:lnTo>
                  <a:pt x="112691" y="193548"/>
                </a:lnTo>
                <a:lnTo>
                  <a:pt x="121311" y="193238"/>
                </a:lnTo>
                <a:lnTo>
                  <a:pt x="129074" y="192214"/>
                </a:lnTo>
                <a:lnTo>
                  <a:pt x="166031" y="170688"/>
                </a:lnTo>
                <a:lnTo>
                  <a:pt x="179747" y="146304"/>
                </a:lnTo>
                <a:lnTo>
                  <a:pt x="182628" y="139422"/>
                </a:lnTo>
                <a:lnTo>
                  <a:pt x="184509" y="132397"/>
                </a:lnTo>
                <a:lnTo>
                  <a:pt x="185533" y="125087"/>
                </a:lnTo>
                <a:lnTo>
                  <a:pt x="185721" y="120396"/>
                </a:lnTo>
                <a:lnTo>
                  <a:pt x="185733" y="114300"/>
                </a:lnTo>
                <a:lnTo>
                  <a:pt x="185557" y="109370"/>
                </a:lnTo>
                <a:lnTo>
                  <a:pt x="174222" y="72771"/>
                </a:lnTo>
                <a:lnTo>
                  <a:pt x="144695" y="44196"/>
                </a:lnTo>
                <a:lnTo>
                  <a:pt x="112691" y="36576"/>
                </a:lnTo>
                <a:lnTo>
                  <a:pt x="200731" y="36576"/>
                </a:lnTo>
                <a:lnTo>
                  <a:pt x="220347" y="70199"/>
                </a:lnTo>
                <a:lnTo>
                  <a:pt x="233658" y="123253"/>
                </a:lnTo>
                <a:lnTo>
                  <a:pt x="236052" y="165830"/>
                </a:lnTo>
                <a:lnTo>
                  <a:pt x="236025" y="171545"/>
                </a:lnTo>
                <a:lnTo>
                  <a:pt x="235571" y="181356"/>
                </a:lnTo>
                <a:lnTo>
                  <a:pt x="191939" y="181356"/>
                </a:lnTo>
                <a:lnTo>
                  <a:pt x="185414" y="192214"/>
                </a:lnTo>
                <a:lnTo>
                  <a:pt x="184322" y="193548"/>
                </a:lnTo>
                <a:close/>
              </a:path>
              <a:path w="236220" h="356869">
                <a:moveTo>
                  <a:pt x="197721" y="320040"/>
                </a:moveTo>
                <a:lnTo>
                  <a:pt x="114215" y="320040"/>
                </a:lnTo>
                <a:lnTo>
                  <a:pt x="132264" y="318015"/>
                </a:lnTo>
                <a:lnTo>
                  <a:pt x="147743" y="311848"/>
                </a:lnTo>
                <a:lnTo>
                  <a:pt x="180390" y="267104"/>
                </a:lnTo>
                <a:lnTo>
                  <a:pt x="191200" y="215145"/>
                </a:lnTo>
                <a:lnTo>
                  <a:pt x="193463" y="182880"/>
                </a:lnTo>
                <a:lnTo>
                  <a:pt x="191939" y="181356"/>
                </a:lnTo>
                <a:lnTo>
                  <a:pt x="235571" y="181356"/>
                </a:lnTo>
                <a:lnTo>
                  <a:pt x="234182" y="211407"/>
                </a:lnTo>
                <a:lnTo>
                  <a:pt x="228515" y="248793"/>
                </a:lnTo>
                <a:lnTo>
                  <a:pt x="219418" y="281035"/>
                </a:lnTo>
                <a:lnTo>
                  <a:pt x="207179" y="307848"/>
                </a:lnTo>
                <a:lnTo>
                  <a:pt x="197721" y="320040"/>
                </a:lnTo>
                <a:close/>
              </a:path>
              <a:path w="236220" h="356869">
                <a:moveTo>
                  <a:pt x="114215" y="356616"/>
                </a:moveTo>
                <a:lnTo>
                  <a:pt x="73067" y="351091"/>
                </a:lnTo>
                <a:lnTo>
                  <a:pt x="27894" y="322421"/>
                </a:lnTo>
                <a:lnTo>
                  <a:pt x="11273" y="288131"/>
                </a:lnTo>
                <a:lnTo>
                  <a:pt x="7535" y="266700"/>
                </a:lnTo>
                <a:lnTo>
                  <a:pt x="48683" y="266700"/>
                </a:lnTo>
                <a:lnTo>
                  <a:pt x="50945" y="279320"/>
                </a:lnTo>
                <a:lnTo>
                  <a:pt x="55350" y="289941"/>
                </a:lnTo>
                <a:lnTo>
                  <a:pt x="90402" y="316611"/>
                </a:lnTo>
                <a:lnTo>
                  <a:pt x="114215" y="320040"/>
                </a:lnTo>
                <a:lnTo>
                  <a:pt x="197721" y="320040"/>
                </a:lnTo>
                <a:lnTo>
                  <a:pt x="190296" y="329612"/>
                </a:lnTo>
                <a:lnTo>
                  <a:pt x="169269" y="344805"/>
                </a:lnTo>
                <a:lnTo>
                  <a:pt x="143956" y="353710"/>
                </a:lnTo>
                <a:lnTo>
                  <a:pt x="114215" y="3566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0532364" y="2404872"/>
            <a:ext cx="233679" cy="356870"/>
          </a:xfrm>
          <a:custGeom>
            <a:avLst/>
            <a:gdLst/>
            <a:ahLst/>
            <a:cxnLst/>
            <a:rect l="l" t="t" r="r" b="b"/>
            <a:pathLst>
              <a:path w="233679" h="356869">
                <a:moveTo>
                  <a:pt x="117348" y="356616"/>
                </a:moveTo>
                <a:lnTo>
                  <a:pt x="70104" y="348996"/>
                </a:lnTo>
                <a:lnTo>
                  <a:pt x="38100" y="327660"/>
                </a:lnTo>
                <a:lnTo>
                  <a:pt x="18288" y="297180"/>
                </a:lnTo>
                <a:lnTo>
                  <a:pt x="14239" y="288036"/>
                </a:lnTo>
                <a:lnTo>
                  <a:pt x="11049" y="278892"/>
                </a:lnTo>
                <a:lnTo>
                  <a:pt x="8429" y="269748"/>
                </a:lnTo>
                <a:lnTo>
                  <a:pt x="6096" y="260604"/>
                </a:lnTo>
                <a:lnTo>
                  <a:pt x="4738" y="250317"/>
                </a:lnTo>
                <a:lnTo>
                  <a:pt x="3238" y="240030"/>
                </a:lnTo>
                <a:lnTo>
                  <a:pt x="2024" y="229743"/>
                </a:lnTo>
                <a:lnTo>
                  <a:pt x="1524" y="219456"/>
                </a:lnTo>
                <a:lnTo>
                  <a:pt x="1285" y="209192"/>
                </a:lnTo>
                <a:lnTo>
                  <a:pt x="228" y="188856"/>
                </a:lnTo>
                <a:lnTo>
                  <a:pt x="0" y="179832"/>
                </a:lnTo>
                <a:lnTo>
                  <a:pt x="238" y="169545"/>
                </a:lnTo>
                <a:lnTo>
                  <a:pt x="1285" y="148971"/>
                </a:lnTo>
                <a:lnTo>
                  <a:pt x="1524" y="138684"/>
                </a:lnTo>
                <a:lnTo>
                  <a:pt x="2024" y="128420"/>
                </a:lnTo>
                <a:lnTo>
                  <a:pt x="3238" y="118300"/>
                </a:lnTo>
                <a:lnTo>
                  <a:pt x="4738" y="108465"/>
                </a:lnTo>
                <a:lnTo>
                  <a:pt x="6096" y="99060"/>
                </a:lnTo>
                <a:lnTo>
                  <a:pt x="8429" y="89034"/>
                </a:lnTo>
                <a:lnTo>
                  <a:pt x="11049" y="79438"/>
                </a:lnTo>
                <a:lnTo>
                  <a:pt x="14239" y="70127"/>
                </a:lnTo>
                <a:lnTo>
                  <a:pt x="18288" y="60960"/>
                </a:lnTo>
                <a:lnTo>
                  <a:pt x="22026" y="52125"/>
                </a:lnTo>
                <a:lnTo>
                  <a:pt x="52959" y="18097"/>
                </a:lnTo>
                <a:lnTo>
                  <a:pt x="92011" y="2286"/>
                </a:lnTo>
                <a:lnTo>
                  <a:pt x="117348" y="0"/>
                </a:lnTo>
                <a:lnTo>
                  <a:pt x="130492" y="571"/>
                </a:lnTo>
                <a:lnTo>
                  <a:pt x="172807" y="13120"/>
                </a:lnTo>
                <a:lnTo>
                  <a:pt x="202112" y="36576"/>
                </a:lnTo>
                <a:lnTo>
                  <a:pt x="117348" y="36576"/>
                </a:lnTo>
                <a:lnTo>
                  <a:pt x="108513" y="37123"/>
                </a:lnTo>
                <a:lnTo>
                  <a:pt x="71008" y="57054"/>
                </a:lnTo>
                <a:lnTo>
                  <a:pt x="67056" y="62484"/>
                </a:lnTo>
                <a:lnTo>
                  <a:pt x="62769" y="68246"/>
                </a:lnTo>
                <a:lnTo>
                  <a:pt x="59055" y="74295"/>
                </a:lnTo>
                <a:lnTo>
                  <a:pt x="55911" y="80914"/>
                </a:lnTo>
                <a:lnTo>
                  <a:pt x="53340" y="88392"/>
                </a:lnTo>
                <a:lnTo>
                  <a:pt x="51958" y="95511"/>
                </a:lnTo>
                <a:lnTo>
                  <a:pt x="50292" y="103060"/>
                </a:lnTo>
                <a:lnTo>
                  <a:pt x="45720" y="149352"/>
                </a:lnTo>
                <a:lnTo>
                  <a:pt x="44838" y="157305"/>
                </a:lnTo>
                <a:lnTo>
                  <a:pt x="44386" y="164973"/>
                </a:lnTo>
                <a:lnTo>
                  <a:pt x="44279" y="169545"/>
                </a:lnTo>
                <a:lnTo>
                  <a:pt x="44230" y="179832"/>
                </a:lnTo>
                <a:lnTo>
                  <a:pt x="44452" y="189237"/>
                </a:lnTo>
                <a:lnTo>
                  <a:pt x="45481" y="211097"/>
                </a:lnTo>
                <a:lnTo>
                  <a:pt x="45720" y="222504"/>
                </a:lnTo>
                <a:lnTo>
                  <a:pt x="53340" y="269748"/>
                </a:lnTo>
                <a:lnTo>
                  <a:pt x="76200" y="306324"/>
                </a:lnTo>
                <a:lnTo>
                  <a:pt x="117348" y="320040"/>
                </a:lnTo>
                <a:lnTo>
                  <a:pt x="203269" y="320040"/>
                </a:lnTo>
                <a:lnTo>
                  <a:pt x="202263" y="321397"/>
                </a:lnTo>
                <a:lnTo>
                  <a:pt x="164592" y="348996"/>
                </a:lnTo>
                <a:lnTo>
                  <a:pt x="130516" y="356282"/>
                </a:lnTo>
                <a:lnTo>
                  <a:pt x="117348" y="356616"/>
                </a:lnTo>
                <a:close/>
              </a:path>
              <a:path w="233679" h="356869">
                <a:moveTo>
                  <a:pt x="203269" y="320040"/>
                </a:moveTo>
                <a:lnTo>
                  <a:pt x="117348" y="320040"/>
                </a:lnTo>
                <a:lnTo>
                  <a:pt x="130206" y="319182"/>
                </a:lnTo>
                <a:lnTo>
                  <a:pt x="141351" y="316611"/>
                </a:lnTo>
                <a:lnTo>
                  <a:pt x="171450" y="289179"/>
                </a:lnTo>
                <a:lnTo>
                  <a:pt x="185547" y="246697"/>
                </a:lnTo>
                <a:lnTo>
                  <a:pt x="188976" y="222504"/>
                </a:lnTo>
                <a:lnTo>
                  <a:pt x="188873" y="138684"/>
                </a:lnTo>
                <a:lnTo>
                  <a:pt x="182094" y="95511"/>
                </a:lnTo>
                <a:lnTo>
                  <a:pt x="179832" y="88392"/>
                </a:lnTo>
                <a:lnTo>
                  <a:pt x="178141" y="80914"/>
                </a:lnTo>
                <a:lnTo>
                  <a:pt x="175450" y="74295"/>
                </a:lnTo>
                <a:lnTo>
                  <a:pt x="171902" y="68246"/>
                </a:lnTo>
                <a:lnTo>
                  <a:pt x="167640" y="62484"/>
                </a:lnTo>
                <a:lnTo>
                  <a:pt x="163687" y="57054"/>
                </a:lnTo>
                <a:lnTo>
                  <a:pt x="125968" y="37123"/>
                </a:lnTo>
                <a:lnTo>
                  <a:pt x="117348" y="36576"/>
                </a:lnTo>
                <a:lnTo>
                  <a:pt x="202112" y="36576"/>
                </a:lnTo>
                <a:lnTo>
                  <a:pt x="222885" y="79438"/>
                </a:lnTo>
                <a:lnTo>
                  <a:pt x="227076" y="99060"/>
                </a:lnTo>
                <a:lnTo>
                  <a:pt x="229100" y="108465"/>
                </a:lnTo>
                <a:lnTo>
                  <a:pt x="230695" y="118300"/>
                </a:lnTo>
                <a:lnTo>
                  <a:pt x="232005" y="128420"/>
                </a:lnTo>
                <a:lnTo>
                  <a:pt x="233172" y="138684"/>
                </a:lnTo>
                <a:lnTo>
                  <a:pt x="233172" y="219456"/>
                </a:lnTo>
                <a:lnTo>
                  <a:pt x="232005" y="229743"/>
                </a:lnTo>
                <a:lnTo>
                  <a:pt x="230695" y="240030"/>
                </a:lnTo>
                <a:lnTo>
                  <a:pt x="229100" y="250317"/>
                </a:lnTo>
                <a:lnTo>
                  <a:pt x="227076" y="260604"/>
                </a:lnTo>
                <a:lnTo>
                  <a:pt x="225409" y="269748"/>
                </a:lnTo>
                <a:lnTo>
                  <a:pt x="212455" y="306014"/>
                </a:lnTo>
                <a:lnTo>
                  <a:pt x="207645" y="314134"/>
                </a:lnTo>
                <a:lnTo>
                  <a:pt x="203269" y="3200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0789919" y="2423159"/>
            <a:ext cx="137160" cy="332740"/>
          </a:xfrm>
          <a:custGeom>
            <a:avLst/>
            <a:gdLst/>
            <a:ahLst/>
            <a:cxnLst/>
            <a:rect l="l" t="t" r="r" b="b"/>
            <a:pathLst>
              <a:path w="137159" h="332739">
                <a:moveTo>
                  <a:pt x="86868" y="76200"/>
                </a:moveTo>
                <a:lnTo>
                  <a:pt x="44196" y="76200"/>
                </a:lnTo>
                <a:lnTo>
                  <a:pt x="44196" y="0"/>
                </a:lnTo>
                <a:lnTo>
                  <a:pt x="86868" y="0"/>
                </a:lnTo>
                <a:lnTo>
                  <a:pt x="86868" y="76200"/>
                </a:lnTo>
                <a:close/>
              </a:path>
              <a:path w="137159" h="332739">
                <a:moveTo>
                  <a:pt x="137160" y="112776"/>
                </a:moveTo>
                <a:lnTo>
                  <a:pt x="0" y="112776"/>
                </a:lnTo>
                <a:lnTo>
                  <a:pt x="0" y="76200"/>
                </a:lnTo>
                <a:lnTo>
                  <a:pt x="137160" y="76200"/>
                </a:lnTo>
                <a:lnTo>
                  <a:pt x="137160" y="112776"/>
                </a:lnTo>
                <a:close/>
              </a:path>
              <a:path w="137159" h="332739">
                <a:moveTo>
                  <a:pt x="137160" y="332232"/>
                </a:moveTo>
                <a:lnTo>
                  <a:pt x="105156" y="332232"/>
                </a:lnTo>
                <a:lnTo>
                  <a:pt x="97440" y="332208"/>
                </a:lnTo>
                <a:lnTo>
                  <a:pt x="59436" y="321564"/>
                </a:lnTo>
                <a:lnTo>
                  <a:pt x="54864" y="318516"/>
                </a:lnTo>
                <a:lnTo>
                  <a:pt x="50292" y="312419"/>
                </a:lnTo>
                <a:lnTo>
                  <a:pt x="48768" y="304800"/>
                </a:lnTo>
                <a:lnTo>
                  <a:pt x="47005" y="299442"/>
                </a:lnTo>
                <a:lnTo>
                  <a:pt x="46101" y="292798"/>
                </a:lnTo>
                <a:lnTo>
                  <a:pt x="45767" y="285297"/>
                </a:lnTo>
                <a:lnTo>
                  <a:pt x="45720" y="277368"/>
                </a:lnTo>
                <a:lnTo>
                  <a:pt x="44196" y="112776"/>
                </a:lnTo>
                <a:lnTo>
                  <a:pt x="86868" y="112776"/>
                </a:lnTo>
                <a:lnTo>
                  <a:pt x="86868" y="281940"/>
                </a:lnTo>
                <a:lnTo>
                  <a:pt x="88392" y="284988"/>
                </a:lnTo>
                <a:lnTo>
                  <a:pt x="88392" y="288036"/>
                </a:lnTo>
                <a:lnTo>
                  <a:pt x="89916" y="291083"/>
                </a:lnTo>
                <a:lnTo>
                  <a:pt x="92964" y="292607"/>
                </a:lnTo>
                <a:lnTo>
                  <a:pt x="94488" y="294131"/>
                </a:lnTo>
                <a:lnTo>
                  <a:pt x="97536" y="295656"/>
                </a:lnTo>
                <a:lnTo>
                  <a:pt x="137160" y="295656"/>
                </a:lnTo>
                <a:lnTo>
                  <a:pt x="137160" y="3322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0974323" y="2401824"/>
            <a:ext cx="212090" cy="353695"/>
          </a:xfrm>
          <a:custGeom>
            <a:avLst/>
            <a:gdLst/>
            <a:ahLst/>
            <a:cxnLst/>
            <a:rect l="l" t="t" r="r" b="b"/>
            <a:pathLst>
              <a:path w="212090" h="353694">
                <a:moveTo>
                  <a:pt x="42672" y="353568"/>
                </a:moveTo>
                <a:lnTo>
                  <a:pt x="0" y="353568"/>
                </a:lnTo>
                <a:lnTo>
                  <a:pt x="0" y="0"/>
                </a:lnTo>
                <a:lnTo>
                  <a:pt x="42672" y="0"/>
                </a:lnTo>
                <a:lnTo>
                  <a:pt x="42672" y="135636"/>
                </a:lnTo>
                <a:lnTo>
                  <a:pt x="82630" y="135636"/>
                </a:lnTo>
                <a:lnTo>
                  <a:pt x="54292" y="163258"/>
                </a:lnTo>
                <a:lnTo>
                  <a:pt x="42957" y="200787"/>
                </a:lnTo>
                <a:lnTo>
                  <a:pt x="42672" y="208788"/>
                </a:lnTo>
                <a:lnTo>
                  <a:pt x="42672" y="353568"/>
                </a:lnTo>
                <a:close/>
              </a:path>
              <a:path w="212090" h="353694">
                <a:moveTo>
                  <a:pt x="82630" y="135636"/>
                </a:moveTo>
                <a:lnTo>
                  <a:pt x="44196" y="135636"/>
                </a:lnTo>
                <a:lnTo>
                  <a:pt x="53340" y="120396"/>
                </a:lnTo>
                <a:lnTo>
                  <a:pt x="64008" y="109728"/>
                </a:lnTo>
                <a:lnTo>
                  <a:pt x="71628" y="105156"/>
                </a:lnTo>
                <a:lnTo>
                  <a:pt x="79248" y="102108"/>
                </a:lnTo>
                <a:lnTo>
                  <a:pt x="85344" y="99060"/>
                </a:lnTo>
                <a:lnTo>
                  <a:pt x="92964" y="96012"/>
                </a:lnTo>
                <a:lnTo>
                  <a:pt x="102108" y="94488"/>
                </a:lnTo>
                <a:lnTo>
                  <a:pt x="117348" y="91440"/>
                </a:lnTo>
                <a:lnTo>
                  <a:pt x="124968" y="91440"/>
                </a:lnTo>
                <a:lnTo>
                  <a:pt x="136969" y="91987"/>
                </a:lnTo>
                <a:lnTo>
                  <a:pt x="174688" y="102798"/>
                </a:lnTo>
                <a:lnTo>
                  <a:pt x="193548" y="118872"/>
                </a:lnTo>
                <a:lnTo>
                  <a:pt x="198715" y="124896"/>
                </a:lnTo>
                <a:lnTo>
                  <a:pt x="200644" y="128016"/>
                </a:lnTo>
                <a:lnTo>
                  <a:pt x="118872" y="128016"/>
                </a:lnTo>
                <a:lnTo>
                  <a:pt x="109132" y="128539"/>
                </a:lnTo>
                <a:lnTo>
                  <a:pt x="100393" y="129921"/>
                </a:lnTo>
                <a:lnTo>
                  <a:pt x="92511" y="131873"/>
                </a:lnTo>
                <a:lnTo>
                  <a:pt x="85344" y="134112"/>
                </a:lnTo>
                <a:lnTo>
                  <a:pt x="82630" y="135636"/>
                </a:lnTo>
                <a:close/>
              </a:path>
              <a:path w="212090" h="353694">
                <a:moveTo>
                  <a:pt x="211836" y="353568"/>
                </a:moveTo>
                <a:lnTo>
                  <a:pt x="169164" y="353568"/>
                </a:lnTo>
                <a:lnTo>
                  <a:pt x="169164" y="179831"/>
                </a:lnTo>
                <a:lnTo>
                  <a:pt x="168306" y="168949"/>
                </a:lnTo>
                <a:lnTo>
                  <a:pt x="148018" y="135731"/>
                </a:lnTo>
                <a:lnTo>
                  <a:pt x="118872" y="128016"/>
                </a:lnTo>
                <a:lnTo>
                  <a:pt x="200644" y="128016"/>
                </a:lnTo>
                <a:lnTo>
                  <a:pt x="211455" y="165735"/>
                </a:lnTo>
                <a:lnTo>
                  <a:pt x="211788" y="175688"/>
                </a:lnTo>
                <a:lnTo>
                  <a:pt x="211836" y="3535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1388852" y="2423159"/>
            <a:ext cx="1630679" cy="42976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3068300" y="2401824"/>
            <a:ext cx="43180" cy="52069"/>
          </a:xfrm>
          <a:custGeom>
            <a:avLst/>
            <a:gdLst/>
            <a:ahLst/>
            <a:cxnLst/>
            <a:rect l="l" t="t" r="r" b="b"/>
            <a:pathLst>
              <a:path w="43180" h="52069">
                <a:moveTo>
                  <a:pt x="42672" y="51816"/>
                </a:moveTo>
                <a:lnTo>
                  <a:pt x="0" y="51816"/>
                </a:lnTo>
                <a:lnTo>
                  <a:pt x="0" y="0"/>
                </a:lnTo>
                <a:lnTo>
                  <a:pt x="42672" y="0"/>
                </a:lnTo>
                <a:lnTo>
                  <a:pt x="42672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3089636" y="2499360"/>
            <a:ext cx="0" cy="256540"/>
          </a:xfrm>
          <a:custGeom>
            <a:avLst/>
            <a:gdLst/>
            <a:ahLst/>
            <a:cxnLst/>
            <a:rect l="l" t="t" r="r" b="b"/>
            <a:pathLst>
              <a:path h="256539">
                <a:moveTo>
                  <a:pt x="0" y="0"/>
                </a:moveTo>
                <a:lnTo>
                  <a:pt x="0" y="256032"/>
                </a:lnTo>
              </a:path>
            </a:pathLst>
          </a:custGeom>
          <a:ln w="426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3200126" y="2401824"/>
            <a:ext cx="0" cy="355600"/>
          </a:xfrm>
          <a:custGeom>
            <a:avLst/>
            <a:gdLst/>
            <a:ahLst/>
            <a:cxnLst/>
            <a:rect l="l" t="t" r="r" b="b"/>
            <a:pathLst>
              <a:path h="355600">
                <a:moveTo>
                  <a:pt x="0" y="0"/>
                </a:moveTo>
                <a:lnTo>
                  <a:pt x="0" y="355091"/>
                </a:lnTo>
              </a:path>
            </a:pathLst>
          </a:custGeom>
          <a:ln w="441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3274039" y="2493263"/>
            <a:ext cx="236220" cy="268605"/>
          </a:xfrm>
          <a:custGeom>
            <a:avLst/>
            <a:gdLst/>
            <a:ahLst/>
            <a:cxnLst/>
            <a:rect l="l" t="t" r="r" b="b"/>
            <a:pathLst>
              <a:path w="236219" h="268605">
                <a:moveTo>
                  <a:pt x="121920" y="268224"/>
                </a:moveTo>
                <a:lnTo>
                  <a:pt x="80557" y="263080"/>
                </a:lnTo>
                <a:lnTo>
                  <a:pt x="38790" y="239363"/>
                </a:lnTo>
                <a:lnTo>
                  <a:pt x="12477" y="200358"/>
                </a:lnTo>
                <a:lnTo>
                  <a:pt x="2095" y="162687"/>
                </a:lnTo>
                <a:lnTo>
                  <a:pt x="0" y="134112"/>
                </a:lnTo>
                <a:lnTo>
                  <a:pt x="333" y="119562"/>
                </a:lnTo>
                <a:lnTo>
                  <a:pt x="7620" y="80772"/>
                </a:lnTo>
                <a:lnTo>
                  <a:pt x="33528" y="38100"/>
                </a:lnTo>
                <a:lnTo>
                  <a:pt x="71628" y="10668"/>
                </a:lnTo>
                <a:lnTo>
                  <a:pt x="120396" y="0"/>
                </a:lnTo>
                <a:lnTo>
                  <a:pt x="136064" y="881"/>
                </a:lnTo>
                <a:lnTo>
                  <a:pt x="176784" y="15240"/>
                </a:lnTo>
                <a:lnTo>
                  <a:pt x="201396" y="36576"/>
                </a:lnTo>
                <a:lnTo>
                  <a:pt x="117348" y="36576"/>
                </a:lnTo>
                <a:lnTo>
                  <a:pt x="109370" y="37099"/>
                </a:lnTo>
                <a:lnTo>
                  <a:pt x="70365" y="53601"/>
                </a:lnTo>
                <a:lnTo>
                  <a:pt x="50292" y="82296"/>
                </a:lnTo>
                <a:lnTo>
                  <a:pt x="47410" y="89154"/>
                </a:lnTo>
                <a:lnTo>
                  <a:pt x="45529" y="96012"/>
                </a:lnTo>
                <a:lnTo>
                  <a:pt x="44505" y="102870"/>
                </a:lnTo>
                <a:lnTo>
                  <a:pt x="44196" y="109728"/>
                </a:lnTo>
                <a:lnTo>
                  <a:pt x="233591" y="109728"/>
                </a:lnTo>
                <a:lnTo>
                  <a:pt x="233648" y="110085"/>
                </a:lnTo>
                <a:lnTo>
                  <a:pt x="235077" y="122491"/>
                </a:lnTo>
                <a:lnTo>
                  <a:pt x="235934" y="134612"/>
                </a:lnTo>
                <a:lnTo>
                  <a:pt x="236220" y="146304"/>
                </a:lnTo>
                <a:lnTo>
                  <a:pt x="44196" y="146304"/>
                </a:lnTo>
                <a:lnTo>
                  <a:pt x="43600" y="155186"/>
                </a:lnTo>
                <a:lnTo>
                  <a:pt x="53149" y="193357"/>
                </a:lnTo>
                <a:lnTo>
                  <a:pt x="62484" y="205740"/>
                </a:lnTo>
                <a:lnTo>
                  <a:pt x="67365" y="212050"/>
                </a:lnTo>
                <a:lnTo>
                  <a:pt x="104013" y="230314"/>
                </a:lnTo>
                <a:lnTo>
                  <a:pt x="123444" y="231648"/>
                </a:lnTo>
                <a:lnTo>
                  <a:pt x="208891" y="231648"/>
                </a:lnTo>
                <a:lnTo>
                  <a:pt x="207002" y="234291"/>
                </a:lnTo>
                <a:lnTo>
                  <a:pt x="193548" y="246888"/>
                </a:lnTo>
                <a:lnTo>
                  <a:pt x="178712" y="256651"/>
                </a:lnTo>
                <a:lnTo>
                  <a:pt x="161734" y="263271"/>
                </a:lnTo>
                <a:lnTo>
                  <a:pt x="142755" y="267033"/>
                </a:lnTo>
                <a:lnTo>
                  <a:pt x="121920" y="268224"/>
                </a:lnTo>
                <a:close/>
              </a:path>
              <a:path w="236219" h="268605">
                <a:moveTo>
                  <a:pt x="233591" y="109728"/>
                </a:moveTo>
                <a:lnTo>
                  <a:pt x="192024" y="109728"/>
                </a:lnTo>
                <a:lnTo>
                  <a:pt x="190833" y="102870"/>
                </a:lnTo>
                <a:lnTo>
                  <a:pt x="189357" y="96012"/>
                </a:lnTo>
                <a:lnTo>
                  <a:pt x="169164" y="57912"/>
                </a:lnTo>
                <a:lnTo>
                  <a:pt x="132397" y="38481"/>
                </a:lnTo>
                <a:lnTo>
                  <a:pt x="117348" y="36576"/>
                </a:lnTo>
                <a:lnTo>
                  <a:pt x="201396" y="36576"/>
                </a:lnTo>
                <a:lnTo>
                  <a:pt x="223456" y="73342"/>
                </a:lnTo>
                <a:lnTo>
                  <a:pt x="231648" y="97536"/>
                </a:lnTo>
                <a:lnTo>
                  <a:pt x="233591" y="109728"/>
                </a:lnTo>
                <a:close/>
              </a:path>
              <a:path w="236219" h="268605">
                <a:moveTo>
                  <a:pt x="208891" y="231648"/>
                </a:moveTo>
                <a:lnTo>
                  <a:pt x="123444" y="231648"/>
                </a:lnTo>
                <a:lnTo>
                  <a:pt x="136350" y="231028"/>
                </a:lnTo>
                <a:lnTo>
                  <a:pt x="147828" y="228981"/>
                </a:lnTo>
                <a:lnTo>
                  <a:pt x="181356" y="203835"/>
                </a:lnTo>
                <a:lnTo>
                  <a:pt x="190500" y="181356"/>
                </a:lnTo>
                <a:lnTo>
                  <a:pt x="231648" y="181356"/>
                </a:lnTo>
                <a:lnTo>
                  <a:pt x="225909" y="201668"/>
                </a:lnTo>
                <a:lnTo>
                  <a:pt x="217741" y="219265"/>
                </a:lnTo>
                <a:lnTo>
                  <a:pt x="208891" y="2316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308860" y="1970532"/>
            <a:ext cx="96012" cy="21336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461260" y="1965960"/>
            <a:ext cx="156972" cy="22250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647188" y="1964436"/>
            <a:ext cx="259079" cy="226060"/>
          </a:xfrm>
          <a:custGeom>
            <a:avLst/>
            <a:gdLst/>
            <a:ahLst/>
            <a:cxnLst/>
            <a:rect l="l" t="t" r="r" b="b"/>
            <a:pathLst>
              <a:path w="259080" h="226060">
                <a:moveTo>
                  <a:pt x="82296" y="225551"/>
                </a:moveTo>
                <a:lnTo>
                  <a:pt x="54864" y="225551"/>
                </a:lnTo>
                <a:lnTo>
                  <a:pt x="181356" y="0"/>
                </a:lnTo>
                <a:lnTo>
                  <a:pt x="207264" y="0"/>
                </a:lnTo>
                <a:lnTo>
                  <a:pt x="82296" y="225551"/>
                </a:lnTo>
                <a:close/>
              </a:path>
              <a:path w="259080" h="226060">
                <a:moveTo>
                  <a:pt x="59436" y="120395"/>
                </a:moveTo>
                <a:lnTo>
                  <a:pt x="41148" y="120395"/>
                </a:lnTo>
                <a:lnTo>
                  <a:pt x="33528" y="118871"/>
                </a:lnTo>
                <a:lnTo>
                  <a:pt x="27432" y="115823"/>
                </a:lnTo>
                <a:lnTo>
                  <a:pt x="21336" y="114299"/>
                </a:lnTo>
                <a:lnTo>
                  <a:pt x="15240" y="109727"/>
                </a:lnTo>
                <a:lnTo>
                  <a:pt x="12192" y="103631"/>
                </a:lnTo>
                <a:lnTo>
                  <a:pt x="7619" y="99059"/>
                </a:lnTo>
                <a:lnTo>
                  <a:pt x="4571" y="92963"/>
                </a:lnTo>
                <a:lnTo>
                  <a:pt x="3048" y="85343"/>
                </a:lnTo>
                <a:lnTo>
                  <a:pt x="1524" y="79247"/>
                </a:lnTo>
                <a:lnTo>
                  <a:pt x="0" y="70103"/>
                </a:lnTo>
                <a:lnTo>
                  <a:pt x="0" y="53339"/>
                </a:lnTo>
                <a:lnTo>
                  <a:pt x="13716" y="19811"/>
                </a:lnTo>
                <a:lnTo>
                  <a:pt x="16764" y="13715"/>
                </a:lnTo>
                <a:lnTo>
                  <a:pt x="22859" y="10667"/>
                </a:lnTo>
                <a:lnTo>
                  <a:pt x="28956" y="6095"/>
                </a:lnTo>
                <a:lnTo>
                  <a:pt x="36576" y="3047"/>
                </a:lnTo>
                <a:lnTo>
                  <a:pt x="44196" y="1523"/>
                </a:lnTo>
                <a:lnTo>
                  <a:pt x="62484" y="1523"/>
                </a:lnTo>
                <a:lnTo>
                  <a:pt x="70104" y="3047"/>
                </a:lnTo>
                <a:lnTo>
                  <a:pt x="76200" y="7619"/>
                </a:lnTo>
                <a:lnTo>
                  <a:pt x="82296" y="10667"/>
                </a:lnTo>
                <a:lnTo>
                  <a:pt x="88392" y="15240"/>
                </a:lnTo>
                <a:lnTo>
                  <a:pt x="91440" y="19811"/>
                </a:lnTo>
                <a:lnTo>
                  <a:pt x="94869" y="24383"/>
                </a:lnTo>
                <a:lnTo>
                  <a:pt x="47244" y="24383"/>
                </a:lnTo>
                <a:lnTo>
                  <a:pt x="44196" y="25907"/>
                </a:lnTo>
                <a:lnTo>
                  <a:pt x="35052" y="35051"/>
                </a:lnTo>
                <a:lnTo>
                  <a:pt x="33528" y="38099"/>
                </a:lnTo>
                <a:lnTo>
                  <a:pt x="33528" y="42671"/>
                </a:lnTo>
                <a:lnTo>
                  <a:pt x="32004" y="47243"/>
                </a:lnTo>
                <a:lnTo>
                  <a:pt x="32004" y="51815"/>
                </a:lnTo>
                <a:lnTo>
                  <a:pt x="30480" y="54863"/>
                </a:lnTo>
                <a:lnTo>
                  <a:pt x="30480" y="70103"/>
                </a:lnTo>
                <a:lnTo>
                  <a:pt x="32004" y="74675"/>
                </a:lnTo>
                <a:lnTo>
                  <a:pt x="32004" y="82295"/>
                </a:lnTo>
                <a:lnTo>
                  <a:pt x="36576" y="91439"/>
                </a:lnTo>
                <a:lnTo>
                  <a:pt x="42672" y="97535"/>
                </a:lnTo>
                <a:lnTo>
                  <a:pt x="95250" y="97535"/>
                </a:lnTo>
                <a:lnTo>
                  <a:pt x="94488" y="99059"/>
                </a:lnTo>
                <a:lnTo>
                  <a:pt x="89916" y="105155"/>
                </a:lnTo>
                <a:lnTo>
                  <a:pt x="86868" y="109727"/>
                </a:lnTo>
                <a:lnTo>
                  <a:pt x="80772" y="114299"/>
                </a:lnTo>
                <a:lnTo>
                  <a:pt x="74676" y="117347"/>
                </a:lnTo>
                <a:lnTo>
                  <a:pt x="59436" y="120395"/>
                </a:lnTo>
                <a:close/>
              </a:path>
              <a:path w="259080" h="226060">
                <a:moveTo>
                  <a:pt x="95250" y="97535"/>
                </a:moveTo>
                <a:lnTo>
                  <a:pt x="59436" y="97535"/>
                </a:lnTo>
                <a:lnTo>
                  <a:pt x="68580" y="88391"/>
                </a:lnTo>
                <a:lnTo>
                  <a:pt x="68580" y="85343"/>
                </a:lnTo>
                <a:lnTo>
                  <a:pt x="70104" y="82295"/>
                </a:lnTo>
                <a:lnTo>
                  <a:pt x="71628" y="77723"/>
                </a:lnTo>
                <a:lnTo>
                  <a:pt x="71628" y="47243"/>
                </a:lnTo>
                <a:lnTo>
                  <a:pt x="70104" y="44195"/>
                </a:lnTo>
                <a:lnTo>
                  <a:pt x="70104" y="39623"/>
                </a:lnTo>
                <a:lnTo>
                  <a:pt x="68580" y="35051"/>
                </a:lnTo>
                <a:lnTo>
                  <a:pt x="65532" y="32003"/>
                </a:lnTo>
                <a:lnTo>
                  <a:pt x="64008" y="28955"/>
                </a:lnTo>
                <a:lnTo>
                  <a:pt x="60960" y="25907"/>
                </a:lnTo>
                <a:lnTo>
                  <a:pt x="57912" y="24383"/>
                </a:lnTo>
                <a:lnTo>
                  <a:pt x="94869" y="24383"/>
                </a:lnTo>
                <a:lnTo>
                  <a:pt x="96012" y="25907"/>
                </a:lnTo>
                <a:lnTo>
                  <a:pt x="99060" y="32003"/>
                </a:lnTo>
                <a:lnTo>
                  <a:pt x="102108" y="47243"/>
                </a:lnTo>
                <a:lnTo>
                  <a:pt x="102108" y="79247"/>
                </a:lnTo>
                <a:lnTo>
                  <a:pt x="99060" y="86867"/>
                </a:lnTo>
                <a:lnTo>
                  <a:pt x="97536" y="92963"/>
                </a:lnTo>
                <a:lnTo>
                  <a:pt x="95250" y="97535"/>
                </a:lnTo>
                <a:close/>
              </a:path>
              <a:path w="259080" h="226060">
                <a:moveTo>
                  <a:pt x="216408" y="224027"/>
                </a:moveTo>
                <a:lnTo>
                  <a:pt x="198120" y="224027"/>
                </a:lnTo>
                <a:lnTo>
                  <a:pt x="190500" y="222503"/>
                </a:lnTo>
                <a:lnTo>
                  <a:pt x="172212" y="213359"/>
                </a:lnTo>
                <a:lnTo>
                  <a:pt x="169164" y="207263"/>
                </a:lnTo>
                <a:lnTo>
                  <a:pt x="164592" y="201167"/>
                </a:lnTo>
                <a:lnTo>
                  <a:pt x="161544" y="195071"/>
                </a:lnTo>
                <a:lnTo>
                  <a:pt x="160020" y="187451"/>
                </a:lnTo>
                <a:lnTo>
                  <a:pt x="158496" y="181355"/>
                </a:lnTo>
                <a:lnTo>
                  <a:pt x="156972" y="173735"/>
                </a:lnTo>
                <a:lnTo>
                  <a:pt x="156972" y="156971"/>
                </a:lnTo>
                <a:lnTo>
                  <a:pt x="170688" y="123443"/>
                </a:lnTo>
                <a:lnTo>
                  <a:pt x="173736" y="117347"/>
                </a:lnTo>
                <a:lnTo>
                  <a:pt x="179832" y="112775"/>
                </a:lnTo>
                <a:lnTo>
                  <a:pt x="185928" y="109727"/>
                </a:lnTo>
                <a:lnTo>
                  <a:pt x="193548" y="106679"/>
                </a:lnTo>
                <a:lnTo>
                  <a:pt x="201168" y="105155"/>
                </a:lnTo>
                <a:lnTo>
                  <a:pt x="219456" y="105155"/>
                </a:lnTo>
                <a:lnTo>
                  <a:pt x="227076" y="106679"/>
                </a:lnTo>
                <a:lnTo>
                  <a:pt x="233172" y="109727"/>
                </a:lnTo>
                <a:lnTo>
                  <a:pt x="239268" y="114299"/>
                </a:lnTo>
                <a:lnTo>
                  <a:pt x="245364" y="117347"/>
                </a:lnTo>
                <a:lnTo>
                  <a:pt x="248412" y="123443"/>
                </a:lnTo>
                <a:lnTo>
                  <a:pt x="252984" y="128015"/>
                </a:lnTo>
                <a:lnTo>
                  <a:pt x="204216" y="128015"/>
                </a:lnTo>
                <a:lnTo>
                  <a:pt x="201168" y="129539"/>
                </a:lnTo>
                <a:lnTo>
                  <a:pt x="198120" y="132587"/>
                </a:lnTo>
                <a:lnTo>
                  <a:pt x="195072" y="134111"/>
                </a:lnTo>
                <a:lnTo>
                  <a:pt x="192024" y="137159"/>
                </a:lnTo>
                <a:lnTo>
                  <a:pt x="190500" y="141731"/>
                </a:lnTo>
                <a:lnTo>
                  <a:pt x="190500" y="144779"/>
                </a:lnTo>
                <a:lnTo>
                  <a:pt x="188976" y="149351"/>
                </a:lnTo>
                <a:lnTo>
                  <a:pt x="188976" y="153923"/>
                </a:lnTo>
                <a:lnTo>
                  <a:pt x="187452" y="156971"/>
                </a:lnTo>
                <a:lnTo>
                  <a:pt x="187452" y="172211"/>
                </a:lnTo>
                <a:lnTo>
                  <a:pt x="188976" y="176783"/>
                </a:lnTo>
                <a:lnTo>
                  <a:pt x="188976" y="184403"/>
                </a:lnTo>
                <a:lnTo>
                  <a:pt x="190500" y="187451"/>
                </a:lnTo>
                <a:lnTo>
                  <a:pt x="192024" y="192023"/>
                </a:lnTo>
                <a:lnTo>
                  <a:pt x="193548" y="195071"/>
                </a:lnTo>
                <a:lnTo>
                  <a:pt x="196596" y="198119"/>
                </a:lnTo>
                <a:lnTo>
                  <a:pt x="202692" y="201167"/>
                </a:lnTo>
                <a:lnTo>
                  <a:pt x="252222" y="201167"/>
                </a:lnTo>
                <a:lnTo>
                  <a:pt x="251460" y="202691"/>
                </a:lnTo>
                <a:lnTo>
                  <a:pt x="246888" y="207263"/>
                </a:lnTo>
                <a:lnTo>
                  <a:pt x="243840" y="213359"/>
                </a:lnTo>
                <a:lnTo>
                  <a:pt x="231648" y="219455"/>
                </a:lnTo>
                <a:lnTo>
                  <a:pt x="224028" y="222503"/>
                </a:lnTo>
                <a:lnTo>
                  <a:pt x="216408" y="224027"/>
                </a:lnTo>
                <a:close/>
              </a:path>
              <a:path w="259080" h="226060">
                <a:moveTo>
                  <a:pt x="252222" y="201167"/>
                </a:moveTo>
                <a:lnTo>
                  <a:pt x="213360" y="201167"/>
                </a:lnTo>
                <a:lnTo>
                  <a:pt x="219456" y="198119"/>
                </a:lnTo>
                <a:lnTo>
                  <a:pt x="225552" y="192023"/>
                </a:lnTo>
                <a:lnTo>
                  <a:pt x="225552" y="187451"/>
                </a:lnTo>
                <a:lnTo>
                  <a:pt x="227076" y="184403"/>
                </a:lnTo>
                <a:lnTo>
                  <a:pt x="228600" y="179831"/>
                </a:lnTo>
                <a:lnTo>
                  <a:pt x="228600" y="150875"/>
                </a:lnTo>
                <a:lnTo>
                  <a:pt x="227076" y="146303"/>
                </a:lnTo>
                <a:lnTo>
                  <a:pt x="227076" y="141731"/>
                </a:lnTo>
                <a:lnTo>
                  <a:pt x="225552" y="138683"/>
                </a:lnTo>
                <a:lnTo>
                  <a:pt x="222504" y="135635"/>
                </a:lnTo>
                <a:lnTo>
                  <a:pt x="220980" y="132587"/>
                </a:lnTo>
                <a:lnTo>
                  <a:pt x="217932" y="129539"/>
                </a:lnTo>
                <a:lnTo>
                  <a:pt x="214884" y="128015"/>
                </a:lnTo>
                <a:lnTo>
                  <a:pt x="252984" y="128015"/>
                </a:lnTo>
                <a:lnTo>
                  <a:pt x="256032" y="135635"/>
                </a:lnTo>
                <a:lnTo>
                  <a:pt x="257556" y="141731"/>
                </a:lnTo>
                <a:lnTo>
                  <a:pt x="259080" y="149351"/>
                </a:lnTo>
                <a:lnTo>
                  <a:pt x="259080" y="181355"/>
                </a:lnTo>
                <a:lnTo>
                  <a:pt x="256032" y="188975"/>
                </a:lnTo>
                <a:lnTo>
                  <a:pt x="254508" y="196595"/>
                </a:lnTo>
                <a:lnTo>
                  <a:pt x="252222" y="201167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026663" y="1965960"/>
            <a:ext cx="274320" cy="22250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387852" y="2022348"/>
            <a:ext cx="321563" cy="16611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760470" y="1965960"/>
            <a:ext cx="0" cy="219710"/>
          </a:xfrm>
          <a:custGeom>
            <a:avLst/>
            <a:gdLst/>
            <a:ahLst/>
            <a:cxnLst/>
            <a:rect l="l" t="t" r="r" b="b"/>
            <a:pathLst>
              <a:path h="219710">
                <a:moveTo>
                  <a:pt x="0" y="0"/>
                </a:moveTo>
                <a:lnTo>
                  <a:pt x="0" y="219456"/>
                </a:lnTo>
              </a:path>
            </a:pathLst>
          </a:custGeom>
          <a:ln w="441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816096" y="2026920"/>
            <a:ext cx="147828" cy="16154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988308" y="2022348"/>
            <a:ext cx="321564" cy="16611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413504" y="2022348"/>
            <a:ext cx="152400" cy="16611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594859" y="1965959"/>
            <a:ext cx="158496" cy="22250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776215" y="2022347"/>
            <a:ext cx="498943" cy="16611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9579864" y="2571750"/>
            <a:ext cx="428625" cy="0"/>
          </a:xfrm>
          <a:custGeom>
            <a:avLst/>
            <a:gdLst/>
            <a:ahLst/>
            <a:cxnLst/>
            <a:rect l="l" t="t" r="r" b="b"/>
            <a:pathLst>
              <a:path w="428625">
                <a:moveTo>
                  <a:pt x="0" y="0"/>
                </a:moveTo>
                <a:lnTo>
                  <a:pt x="428243" y="0"/>
                </a:lnTo>
              </a:path>
            </a:pathLst>
          </a:custGeom>
          <a:ln w="25907">
            <a:solidFill>
              <a:srgbClr val="00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9470135" y="2511551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19">
                <a:moveTo>
                  <a:pt x="121919" y="121920"/>
                </a:moveTo>
                <a:lnTo>
                  <a:pt x="0" y="60959"/>
                </a:lnTo>
                <a:lnTo>
                  <a:pt x="121919" y="0"/>
                </a:lnTo>
                <a:lnTo>
                  <a:pt x="121919" y="12192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452871" y="2571750"/>
            <a:ext cx="428625" cy="0"/>
          </a:xfrm>
          <a:custGeom>
            <a:avLst/>
            <a:gdLst/>
            <a:ahLst/>
            <a:cxnLst/>
            <a:rect l="l" t="t" r="r" b="b"/>
            <a:pathLst>
              <a:path w="428625">
                <a:moveTo>
                  <a:pt x="0" y="0"/>
                </a:moveTo>
                <a:lnTo>
                  <a:pt x="428244" y="0"/>
                </a:lnTo>
              </a:path>
            </a:pathLst>
          </a:custGeom>
          <a:ln w="25907">
            <a:solidFill>
              <a:srgbClr val="00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868923" y="2511551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19">
                <a:moveTo>
                  <a:pt x="0" y="121920"/>
                </a:moveTo>
                <a:lnTo>
                  <a:pt x="0" y="0"/>
                </a:lnTo>
                <a:lnTo>
                  <a:pt x="121920" y="60959"/>
                </a:lnTo>
                <a:lnTo>
                  <a:pt x="0" y="12192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292096" y="5420867"/>
            <a:ext cx="326136" cy="22250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647188" y="5419344"/>
            <a:ext cx="259079" cy="226060"/>
          </a:xfrm>
          <a:custGeom>
            <a:avLst/>
            <a:gdLst/>
            <a:ahLst/>
            <a:cxnLst/>
            <a:rect l="l" t="t" r="r" b="b"/>
            <a:pathLst>
              <a:path w="259080" h="226060">
                <a:moveTo>
                  <a:pt x="82296" y="225552"/>
                </a:moveTo>
                <a:lnTo>
                  <a:pt x="54864" y="225552"/>
                </a:lnTo>
                <a:lnTo>
                  <a:pt x="181356" y="0"/>
                </a:lnTo>
                <a:lnTo>
                  <a:pt x="207264" y="0"/>
                </a:lnTo>
                <a:lnTo>
                  <a:pt x="82296" y="225552"/>
                </a:lnTo>
                <a:close/>
              </a:path>
              <a:path w="259080" h="226060">
                <a:moveTo>
                  <a:pt x="59436" y="120396"/>
                </a:moveTo>
                <a:lnTo>
                  <a:pt x="41148" y="120396"/>
                </a:lnTo>
                <a:lnTo>
                  <a:pt x="33528" y="118872"/>
                </a:lnTo>
                <a:lnTo>
                  <a:pt x="15240" y="109728"/>
                </a:lnTo>
                <a:lnTo>
                  <a:pt x="12192" y="103632"/>
                </a:lnTo>
                <a:lnTo>
                  <a:pt x="7619" y="99060"/>
                </a:lnTo>
                <a:lnTo>
                  <a:pt x="4571" y="92964"/>
                </a:lnTo>
                <a:lnTo>
                  <a:pt x="0" y="70104"/>
                </a:lnTo>
                <a:lnTo>
                  <a:pt x="0" y="53340"/>
                </a:lnTo>
                <a:lnTo>
                  <a:pt x="3048" y="38100"/>
                </a:lnTo>
                <a:lnTo>
                  <a:pt x="6095" y="30480"/>
                </a:lnTo>
                <a:lnTo>
                  <a:pt x="9144" y="24384"/>
                </a:lnTo>
                <a:lnTo>
                  <a:pt x="13716" y="19812"/>
                </a:lnTo>
                <a:lnTo>
                  <a:pt x="16764" y="13716"/>
                </a:lnTo>
                <a:lnTo>
                  <a:pt x="22859" y="9143"/>
                </a:lnTo>
                <a:lnTo>
                  <a:pt x="28956" y="6096"/>
                </a:lnTo>
                <a:lnTo>
                  <a:pt x="36576" y="3048"/>
                </a:lnTo>
                <a:lnTo>
                  <a:pt x="44196" y="1524"/>
                </a:lnTo>
                <a:lnTo>
                  <a:pt x="62484" y="1524"/>
                </a:lnTo>
                <a:lnTo>
                  <a:pt x="70104" y="3048"/>
                </a:lnTo>
                <a:lnTo>
                  <a:pt x="82296" y="9143"/>
                </a:lnTo>
                <a:lnTo>
                  <a:pt x="88392" y="13716"/>
                </a:lnTo>
                <a:lnTo>
                  <a:pt x="91440" y="19812"/>
                </a:lnTo>
                <a:lnTo>
                  <a:pt x="94869" y="24384"/>
                </a:lnTo>
                <a:lnTo>
                  <a:pt x="47244" y="24384"/>
                </a:lnTo>
                <a:lnTo>
                  <a:pt x="44196" y="25908"/>
                </a:lnTo>
                <a:lnTo>
                  <a:pt x="41148" y="28956"/>
                </a:lnTo>
                <a:lnTo>
                  <a:pt x="38100" y="30480"/>
                </a:lnTo>
                <a:lnTo>
                  <a:pt x="35052" y="33528"/>
                </a:lnTo>
                <a:lnTo>
                  <a:pt x="33528" y="38100"/>
                </a:lnTo>
                <a:lnTo>
                  <a:pt x="33528" y="42672"/>
                </a:lnTo>
                <a:lnTo>
                  <a:pt x="32004" y="45720"/>
                </a:lnTo>
                <a:lnTo>
                  <a:pt x="32004" y="50292"/>
                </a:lnTo>
                <a:lnTo>
                  <a:pt x="30480" y="54864"/>
                </a:lnTo>
                <a:lnTo>
                  <a:pt x="30480" y="70104"/>
                </a:lnTo>
                <a:lnTo>
                  <a:pt x="32004" y="73152"/>
                </a:lnTo>
                <a:lnTo>
                  <a:pt x="32004" y="80772"/>
                </a:lnTo>
                <a:lnTo>
                  <a:pt x="33528" y="85344"/>
                </a:lnTo>
                <a:lnTo>
                  <a:pt x="36576" y="91440"/>
                </a:lnTo>
                <a:lnTo>
                  <a:pt x="39624" y="94488"/>
                </a:lnTo>
                <a:lnTo>
                  <a:pt x="45720" y="97536"/>
                </a:lnTo>
                <a:lnTo>
                  <a:pt x="95250" y="97536"/>
                </a:lnTo>
                <a:lnTo>
                  <a:pt x="94488" y="99060"/>
                </a:lnTo>
                <a:lnTo>
                  <a:pt x="89916" y="103632"/>
                </a:lnTo>
                <a:lnTo>
                  <a:pt x="86868" y="109728"/>
                </a:lnTo>
                <a:lnTo>
                  <a:pt x="74676" y="115824"/>
                </a:lnTo>
                <a:lnTo>
                  <a:pt x="67056" y="118872"/>
                </a:lnTo>
                <a:lnTo>
                  <a:pt x="59436" y="120396"/>
                </a:lnTo>
                <a:close/>
              </a:path>
              <a:path w="259080" h="226060">
                <a:moveTo>
                  <a:pt x="95250" y="97536"/>
                </a:moveTo>
                <a:lnTo>
                  <a:pt x="56388" y="97536"/>
                </a:lnTo>
                <a:lnTo>
                  <a:pt x="62484" y="94488"/>
                </a:lnTo>
                <a:lnTo>
                  <a:pt x="68580" y="88392"/>
                </a:lnTo>
                <a:lnTo>
                  <a:pt x="68580" y="85344"/>
                </a:lnTo>
                <a:lnTo>
                  <a:pt x="70104" y="80772"/>
                </a:lnTo>
                <a:lnTo>
                  <a:pt x="71628" y="77724"/>
                </a:lnTo>
                <a:lnTo>
                  <a:pt x="71628" y="47244"/>
                </a:lnTo>
                <a:lnTo>
                  <a:pt x="70104" y="42672"/>
                </a:lnTo>
                <a:lnTo>
                  <a:pt x="70104" y="39624"/>
                </a:lnTo>
                <a:lnTo>
                  <a:pt x="68580" y="35052"/>
                </a:lnTo>
                <a:lnTo>
                  <a:pt x="65532" y="32004"/>
                </a:lnTo>
                <a:lnTo>
                  <a:pt x="64008" y="28956"/>
                </a:lnTo>
                <a:lnTo>
                  <a:pt x="60960" y="25908"/>
                </a:lnTo>
                <a:lnTo>
                  <a:pt x="57912" y="24384"/>
                </a:lnTo>
                <a:lnTo>
                  <a:pt x="94869" y="24384"/>
                </a:lnTo>
                <a:lnTo>
                  <a:pt x="96012" y="25908"/>
                </a:lnTo>
                <a:lnTo>
                  <a:pt x="99060" y="32004"/>
                </a:lnTo>
                <a:lnTo>
                  <a:pt x="102108" y="47244"/>
                </a:lnTo>
                <a:lnTo>
                  <a:pt x="102108" y="79248"/>
                </a:lnTo>
                <a:lnTo>
                  <a:pt x="99060" y="86868"/>
                </a:lnTo>
                <a:lnTo>
                  <a:pt x="97536" y="92964"/>
                </a:lnTo>
                <a:lnTo>
                  <a:pt x="95250" y="97536"/>
                </a:lnTo>
                <a:close/>
              </a:path>
              <a:path w="259080" h="226060">
                <a:moveTo>
                  <a:pt x="216408" y="224028"/>
                </a:moveTo>
                <a:lnTo>
                  <a:pt x="198120" y="224028"/>
                </a:lnTo>
                <a:lnTo>
                  <a:pt x="190500" y="222504"/>
                </a:lnTo>
                <a:lnTo>
                  <a:pt x="178308" y="216408"/>
                </a:lnTo>
                <a:lnTo>
                  <a:pt x="172212" y="211836"/>
                </a:lnTo>
                <a:lnTo>
                  <a:pt x="169164" y="207264"/>
                </a:lnTo>
                <a:lnTo>
                  <a:pt x="164592" y="201168"/>
                </a:lnTo>
                <a:lnTo>
                  <a:pt x="161544" y="195072"/>
                </a:lnTo>
                <a:lnTo>
                  <a:pt x="156972" y="172212"/>
                </a:lnTo>
                <a:lnTo>
                  <a:pt x="156972" y="155448"/>
                </a:lnTo>
                <a:lnTo>
                  <a:pt x="160020" y="140208"/>
                </a:lnTo>
                <a:lnTo>
                  <a:pt x="166116" y="128016"/>
                </a:lnTo>
                <a:lnTo>
                  <a:pt x="170688" y="121920"/>
                </a:lnTo>
                <a:lnTo>
                  <a:pt x="173736" y="117348"/>
                </a:lnTo>
                <a:lnTo>
                  <a:pt x="179832" y="112776"/>
                </a:lnTo>
                <a:lnTo>
                  <a:pt x="185928" y="109728"/>
                </a:lnTo>
                <a:lnTo>
                  <a:pt x="193548" y="106680"/>
                </a:lnTo>
                <a:lnTo>
                  <a:pt x="201168" y="105156"/>
                </a:lnTo>
                <a:lnTo>
                  <a:pt x="219456" y="105156"/>
                </a:lnTo>
                <a:lnTo>
                  <a:pt x="227076" y="106680"/>
                </a:lnTo>
                <a:lnTo>
                  <a:pt x="239268" y="112776"/>
                </a:lnTo>
                <a:lnTo>
                  <a:pt x="245364" y="117348"/>
                </a:lnTo>
                <a:lnTo>
                  <a:pt x="248412" y="123444"/>
                </a:lnTo>
                <a:lnTo>
                  <a:pt x="252984" y="128016"/>
                </a:lnTo>
                <a:lnTo>
                  <a:pt x="204216" y="128016"/>
                </a:lnTo>
                <a:lnTo>
                  <a:pt x="198120" y="131064"/>
                </a:lnTo>
                <a:lnTo>
                  <a:pt x="192024" y="137160"/>
                </a:lnTo>
                <a:lnTo>
                  <a:pt x="190500" y="140208"/>
                </a:lnTo>
                <a:lnTo>
                  <a:pt x="190500" y="144780"/>
                </a:lnTo>
                <a:lnTo>
                  <a:pt x="188976" y="147828"/>
                </a:lnTo>
                <a:lnTo>
                  <a:pt x="188976" y="152400"/>
                </a:lnTo>
                <a:lnTo>
                  <a:pt x="187452" y="156972"/>
                </a:lnTo>
                <a:lnTo>
                  <a:pt x="187452" y="170688"/>
                </a:lnTo>
                <a:lnTo>
                  <a:pt x="188976" y="175260"/>
                </a:lnTo>
                <a:lnTo>
                  <a:pt x="188976" y="184404"/>
                </a:lnTo>
                <a:lnTo>
                  <a:pt x="190500" y="187452"/>
                </a:lnTo>
                <a:lnTo>
                  <a:pt x="192024" y="192024"/>
                </a:lnTo>
                <a:lnTo>
                  <a:pt x="193548" y="195072"/>
                </a:lnTo>
                <a:lnTo>
                  <a:pt x="196596" y="196596"/>
                </a:lnTo>
                <a:lnTo>
                  <a:pt x="199644" y="199644"/>
                </a:lnTo>
                <a:lnTo>
                  <a:pt x="202692" y="201168"/>
                </a:lnTo>
                <a:lnTo>
                  <a:pt x="252069" y="201168"/>
                </a:lnTo>
                <a:lnTo>
                  <a:pt x="251460" y="202692"/>
                </a:lnTo>
                <a:lnTo>
                  <a:pt x="246888" y="207264"/>
                </a:lnTo>
                <a:lnTo>
                  <a:pt x="243840" y="211836"/>
                </a:lnTo>
                <a:lnTo>
                  <a:pt x="237744" y="216408"/>
                </a:lnTo>
                <a:lnTo>
                  <a:pt x="231648" y="219456"/>
                </a:lnTo>
                <a:lnTo>
                  <a:pt x="224028" y="222504"/>
                </a:lnTo>
                <a:lnTo>
                  <a:pt x="216408" y="224028"/>
                </a:lnTo>
                <a:close/>
              </a:path>
              <a:path w="259080" h="226060">
                <a:moveTo>
                  <a:pt x="252069" y="201168"/>
                </a:moveTo>
                <a:lnTo>
                  <a:pt x="213360" y="201168"/>
                </a:lnTo>
                <a:lnTo>
                  <a:pt x="216408" y="199644"/>
                </a:lnTo>
                <a:lnTo>
                  <a:pt x="219456" y="196596"/>
                </a:lnTo>
                <a:lnTo>
                  <a:pt x="222504" y="195072"/>
                </a:lnTo>
                <a:lnTo>
                  <a:pt x="225552" y="192024"/>
                </a:lnTo>
                <a:lnTo>
                  <a:pt x="225552" y="187452"/>
                </a:lnTo>
                <a:lnTo>
                  <a:pt x="227076" y="184404"/>
                </a:lnTo>
                <a:lnTo>
                  <a:pt x="228600" y="179832"/>
                </a:lnTo>
                <a:lnTo>
                  <a:pt x="228600" y="149352"/>
                </a:lnTo>
                <a:lnTo>
                  <a:pt x="227076" y="146304"/>
                </a:lnTo>
                <a:lnTo>
                  <a:pt x="227076" y="141732"/>
                </a:lnTo>
                <a:lnTo>
                  <a:pt x="225552" y="138684"/>
                </a:lnTo>
                <a:lnTo>
                  <a:pt x="222504" y="135636"/>
                </a:lnTo>
                <a:lnTo>
                  <a:pt x="220980" y="132588"/>
                </a:lnTo>
                <a:lnTo>
                  <a:pt x="217932" y="129540"/>
                </a:lnTo>
                <a:lnTo>
                  <a:pt x="214884" y="128016"/>
                </a:lnTo>
                <a:lnTo>
                  <a:pt x="252984" y="128016"/>
                </a:lnTo>
                <a:lnTo>
                  <a:pt x="256032" y="134112"/>
                </a:lnTo>
                <a:lnTo>
                  <a:pt x="259080" y="149352"/>
                </a:lnTo>
                <a:lnTo>
                  <a:pt x="259080" y="181356"/>
                </a:lnTo>
                <a:lnTo>
                  <a:pt x="256032" y="188976"/>
                </a:lnTo>
                <a:lnTo>
                  <a:pt x="254508" y="195072"/>
                </a:lnTo>
                <a:lnTo>
                  <a:pt x="252069" y="201168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026663" y="5420867"/>
            <a:ext cx="274320" cy="222504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387852" y="5477255"/>
            <a:ext cx="321563" cy="166116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760470" y="5420867"/>
            <a:ext cx="0" cy="218440"/>
          </a:xfrm>
          <a:custGeom>
            <a:avLst/>
            <a:gdLst/>
            <a:ahLst/>
            <a:cxnLst/>
            <a:rect l="l" t="t" r="r" b="b"/>
            <a:pathLst>
              <a:path h="218439">
                <a:moveTo>
                  <a:pt x="0" y="0"/>
                </a:moveTo>
                <a:lnTo>
                  <a:pt x="0" y="217932"/>
                </a:lnTo>
              </a:path>
            </a:pathLst>
          </a:custGeom>
          <a:ln w="441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816096" y="5481827"/>
            <a:ext cx="147828" cy="161543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988308" y="5477255"/>
            <a:ext cx="321564" cy="166116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419600" y="5420867"/>
            <a:ext cx="158496" cy="222504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597908" y="5477255"/>
            <a:ext cx="157567" cy="166116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804410" y="5420867"/>
            <a:ext cx="0" cy="218440"/>
          </a:xfrm>
          <a:custGeom>
            <a:avLst/>
            <a:gdLst/>
            <a:ahLst/>
            <a:cxnLst/>
            <a:rect l="l" t="t" r="r" b="b"/>
            <a:pathLst>
              <a:path h="218439">
                <a:moveTo>
                  <a:pt x="0" y="0"/>
                </a:moveTo>
                <a:lnTo>
                  <a:pt x="0" y="217932"/>
                </a:lnTo>
              </a:path>
            </a:pathLst>
          </a:custGeom>
          <a:ln w="441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855464" y="5477255"/>
            <a:ext cx="420623" cy="166116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721858" y="1446275"/>
            <a:ext cx="0" cy="429895"/>
          </a:xfrm>
          <a:custGeom>
            <a:avLst/>
            <a:gdLst/>
            <a:ahLst/>
            <a:cxnLst/>
            <a:rect l="l" t="t" r="r" b="b"/>
            <a:pathLst>
              <a:path h="429894">
                <a:moveTo>
                  <a:pt x="0" y="0"/>
                </a:moveTo>
                <a:lnTo>
                  <a:pt x="0" y="429768"/>
                </a:lnTo>
              </a:path>
            </a:pathLst>
          </a:custGeom>
          <a:ln w="25908">
            <a:solidFill>
              <a:srgbClr val="00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660135" y="1338072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19">
                <a:moveTo>
                  <a:pt x="121919" y="121920"/>
                </a:moveTo>
                <a:lnTo>
                  <a:pt x="0" y="121920"/>
                </a:lnTo>
                <a:lnTo>
                  <a:pt x="60960" y="0"/>
                </a:lnTo>
                <a:lnTo>
                  <a:pt x="121919" y="12192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702807" y="1991867"/>
            <a:ext cx="38100" cy="381000"/>
          </a:xfrm>
          <a:custGeom>
            <a:avLst/>
            <a:gdLst/>
            <a:ahLst/>
            <a:cxnLst/>
            <a:rect l="l" t="t" r="r" b="b"/>
            <a:pathLst>
              <a:path w="38100" h="381000">
                <a:moveTo>
                  <a:pt x="18288" y="381000"/>
                </a:moveTo>
                <a:lnTo>
                  <a:pt x="11572" y="379642"/>
                </a:lnTo>
                <a:lnTo>
                  <a:pt x="5715" y="375856"/>
                </a:lnTo>
                <a:lnTo>
                  <a:pt x="1571" y="370070"/>
                </a:lnTo>
                <a:lnTo>
                  <a:pt x="0" y="362712"/>
                </a:lnTo>
                <a:lnTo>
                  <a:pt x="1571" y="355115"/>
                </a:lnTo>
                <a:lnTo>
                  <a:pt x="5715" y="348805"/>
                </a:lnTo>
                <a:lnTo>
                  <a:pt x="11572" y="344495"/>
                </a:lnTo>
                <a:lnTo>
                  <a:pt x="18288" y="342900"/>
                </a:lnTo>
                <a:lnTo>
                  <a:pt x="25884" y="344495"/>
                </a:lnTo>
                <a:lnTo>
                  <a:pt x="32194" y="348805"/>
                </a:lnTo>
                <a:lnTo>
                  <a:pt x="36504" y="355115"/>
                </a:lnTo>
                <a:lnTo>
                  <a:pt x="38100" y="362712"/>
                </a:lnTo>
                <a:lnTo>
                  <a:pt x="36504" y="370070"/>
                </a:lnTo>
                <a:lnTo>
                  <a:pt x="32194" y="375856"/>
                </a:lnTo>
                <a:lnTo>
                  <a:pt x="25884" y="379642"/>
                </a:lnTo>
                <a:lnTo>
                  <a:pt x="18288" y="381000"/>
                </a:lnTo>
                <a:close/>
              </a:path>
              <a:path w="38100" h="381000">
                <a:moveTo>
                  <a:pt x="18288" y="266700"/>
                </a:moveTo>
                <a:lnTo>
                  <a:pt x="11572" y="265128"/>
                </a:lnTo>
                <a:lnTo>
                  <a:pt x="5715" y="260985"/>
                </a:lnTo>
                <a:lnTo>
                  <a:pt x="1571" y="255127"/>
                </a:lnTo>
                <a:lnTo>
                  <a:pt x="0" y="248412"/>
                </a:lnTo>
                <a:lnTo>
                  <a:pt x="1571" y="240815"/>
                </a:lnTo>
                <a:lnTo>
                  <a:pt x="5715" y="234505"/>
                </a:lnTo>
                <a:lnTo>
                  <a:pt x="11572" y="230195"/>
                </a:lnTo>
                <a:lnTo>
                  <a:pt x="18288" y="228600"/>
                </a:lnTo>
                <a:lnTo>
                  <a:pt x="25884" y="230195"/>
                </a:lnTo>
                <a:lnTo>
                  <a:pt x="32194" y="234505"/>
                </a:lnTo>
                <a:lnTo>
                  <a:pt x="36504" y="240815"/>
                </a:lnTo>
                <a:lnTo>
                  <a:pt x="38100" y="248412"/>
                </a:lnTo>
                <a:lnTo>
                  <a:pt x="36504" y="255127"/>
                </a:lnTo>
                <a:lnTo>
                  <a:pt x="32194" y="260985"/>
                </a:lnTo>
                <a:lnTo>
                  <a:pt x="25884" y="265128"/>
                </a:lnTo>
                <a:lnTo>
                  <a:pt x="18288" y="266700"/>
                </a:lnTo>
                <a:close/>
              </a:path>
              <a:path w="38100" h="381000">
                <a:moveTo>
                  <a:pt x="18288" y="152400"/>
                </a:moveTo>
                <a:lnTo>
                  <a:pt x="11572" y="150828"/>
                </a:lnTo>
                <a:lnTo>
                  <a:pt x="5715" y="146685"/>
                </a:lnTo>
                <a:lnTo>
                  <a:pt x="1571" y="140827"/>
                </a:lnTo>
                <a:lnTo>
                  <a:pt x="0" y="134112"/>
                </a:lnTo>
                <a:lnTo>
                  <a:pt x="1571" y="126515"/>
                </a:lnTo>
                <a:lnTo>
                  <a:pt x="5715" y="120205"/>
                </a:lnTo>
                <a:lnTo>
                  <a:pt x="11572" y="115895"/>
                </a:lnTo>
                <a:lnTo>
                  <a:pt x="18288" y="114300"/>
                </a:lnTo>
                <a:lnTo>
                  <a:pt x="25884" y="115895"/>
                </a:lnTo>
                <a:lnTo>
                  <a:pt x="32194" y="120205"/>
                </a:lnTo>
                <a:lnTo>
                  <a:pt x="36504" y="126515"/>
                </a:lnTo>
                <a:lnTo>
                  <a:pt x="38100" y="134112"/>
                </a:lnTo>
                <a:lnTo>
                  <a:pt x="36504" y="140827"/>
                </a:lnTo>
                <a:lnTo>
                  <a:pt x="32194" y="146685"/>
                </a:lnTo>
                <a:lnTo>
                  <a:pt x="25884" y="150828"/>
                </a:lnTo>
                <a:lnTo>
                  <a:pt x="18288" y="152400"/>
                </a:lnTo>
                <a:close/>
              </a:path>
              <a:path w="38100" h="381000">
                <a:moveTo>
                  <a:pt x="18288" y="38100"/>
                </a:moveTo>
                <a:lnTo>
                  <a:pt x="11572" y="36528"/>
                </a:lnTo>
                <a:lnTo>
                  <a:pt x="5715" y="32385"/>
                </a:lnTo>
                <a:lnTo>
                  <a:pt x="1571" y="26527"/>
                </a:lnTo>
                <a:lnTo>
                  <a:pt x="0" y="19812"/>
                </a:lnTo>
                <a:lnTo>
                  <a:pt x="0" y="18288"/>
                </a:lnTo>
                <a:lnTo>
                  <a:pt x="1571" y="11572"/>
                </a:lnTo>
                <a:lnTo>
                  <a:pt x="5715" y="5715"/>
                </a:lnTo>
                <a:lnTo>
                  <a:pt x="11572" y="1571"/>
                </a:lnTo>
                <a:lnTo>
                  <a:pt x="18288" y="0"/>
                </a:lnTo>
                <a:lnTo>
                  <a:pt x="25884" y="1571"/>
                </a:lnTo>
                <a:lnTo>
                  <a:pt x="32194" y="5715"/>
                </a:lnTo>
                <a:lnTo>
                  <a:pt x="36504" y="11572"/>
                </a:lnTo>
                <a:lnTo>
                  <a:pt x="38100" y="18288"/>
                </a:lnTo>
                <a:lnTo>
                  <a:pt x="38100" y="19812"/>
                </a:lnTo>
                <a:lnTo>
                  <a:pt x="36504" y="26527"/>
                </a:lnTo>
                <a:lnTo>
                  <a:pt x="32194" y="32385"/>
                </a:lnTo>
                <a:lnTo>
                  <a:pt x="25884" y="36528"/>
                </a:lnTo>
                <a:lnTo>
                  <a:pt x="18288" y="3810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721858" y="8551164"/>
            <a:ext cx="0" cy="428625"/>
          </a:xfrm>
          <a:custGeom>
            <a:avLst/>
            <a:gdLst/>
            <a:ahLst/>
            <a:cxnLst/>
            <a:rect l="l" t="t" r="r" b="b"/>
            <a:pathLst>
              <a:path h="428625">
                <a:moveTo>
                  <a:pt x="0" y="0"/>
                </a:moveTo>
                <a:lnTo>
                  <a:pt x="0" y="428243"/>
                </a:lnTo>
              </a:path>
            </a:pathLst>
          </a:custGeom>
          <a:ln w="25908">
            <a:solidFill>
              <a:srgbClr val="00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660135" y="8967216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60960" y="121919"/>
                </a:moveTo>
                <a:lnTo>
                  <a:pt x="0" y="0"/>
                </a:lnTo>
                <a:lnTo>
                  <a:pt x="121919" y="0"/>
                </a:lnTo>
                <a:lnTo>
                  <a:pt x="60960" y="121919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702807" y="2820924"/>
            <a:ext cx="38100" cy="5526405"/>
          </a:xfrm>
          <a:custGeom>
            <a:avLst/>
            <a:gdLst/>
            <a:ahLst/>
            <a:cxnLst/>
            <a:rect l="l" t="t" r="r" b="b"/>
            <a:pathLst>
              <a:path w="38100" h="5526405">
                <a:moveTo>
                  <a:pt x="18288" y="38100"/>
                </a:moveTo>
                <a:lnTo>
                  <a:pt x="11573" y="36742"/>
                </a:lnTo>
                <a:lnTo>
                  <a:pt x="5715" y="32956"/>
                </a:lnTo>
                <a:lnTo>
                  <a:pt x="1571" y="27169"/>
                </a:lnTo>
                <a:lnTo>
                  <a:pt x="0" y="19811"/>
                </a:lnTo>
                <a:lnTo>
                  <a:pt x="1571" y="12215"/>
                </a:lnTo>
                <a:lnTo>
                  <a:pt x="5715" y="5905"/>
                </a:lnTo>
                <a:lnTo>
                  <a:pt x="11573" y="1595"/>
                </a:lnTo>
                <a:lnTo>
                  <a:pt x="18288" y="0"/>
                </a:lnTo>
                <a:lnTo>
                  <a:pt x="25884" y="1595"/>
                </a:lnTo>
                <a:lnTo>
                  <a:pt x="32194" y="5905"/>
                </a:lnTo>
                <a:lnTo>
                  <a:pt x="36504" y="12215"/>
                </a:lnTo>
                <a:lnTo>
                  <a:pt x="38100" y="19811"/>
                </a:lnTo>
                <a:lnTo>
                  <a:pt x="36504" y="27169"/>
                </a:lnTo>
                <a:lnTo>
                  <a:pt x="32194" y="32956"/>
                </a:lnTo>
                <a:lnTo>
                  <a:pt x="25884" y="36742"/>
                </a:lnTo>
                <a:lnTo>
                  <a:pt x="18288" y="38100"/>
                </a:lnTo>
                <a:close/>
              </a:path>
              <a:path w="38100" h="5526405">
                <a:moveTo>
                  <a:pt x="18288" y="152400"/>
                </a:moveTo>
                <a:lnTo>
                  <a:pt x="11573" y="151042"/>
                </a:lnTo>
                <a:lnTo>
                  <a:pt x="5715" y="147256"/>
                </a:lnTo>
                <a:lnTo>
                  <a:pt x="1571" y="141469"/>
                </a:lnTo>
                <a:lnTo>
                  <a:pt x="0" y="134111"/>
                </a:lnTo>
                <a:lnTo>
                  <a:pt x="1571" y="126515"/>
                </a:lnTo>
                <a:lnTo>
                  <a:pt x="5715" y="120205"/>
                </a:lnTo>
                <a:lnTo>
                  <a:pt x="11573" y="115895"/>
                </a:lnTo>
                <a:lnTo>
                  <a:pt x="18288" y="114300"/>
                </a:lnTo>
                <a:lnTo>
                  <a:pt x="25884" y="115895"/>
                </a:lnTo>
                <a:lnTo>
                  <a:pt x="32194" y="120205"/>
                </a:lnTo>
                <a:lnTo>
                  <a:pt x="36504" y="126515"/>
                </a:lnTo>
                <a:lnTo>
                  <a:pt x="38100" y="134111"/>
                </a:lnTo>
                <a:lnTo>
                  <a:pt x="36504" y="141469"/>
                </a:lnTo>
                <a:lnTo>
                  <a:pt x="32194" y="147256"/>
                </a:lnTo>
                <a:lnTo>
                  <a:pt x="25884" y="151042"/>
                </a:lnTo>
                <a:lnTo>
                  <a:pt x="18288" y="152400"/>
                </a:lnTo>
                <a:close/>
              </a:path>
              <a:path w="38100" h="5526405">
                <a:moveTo>
                  <a:pt x="18288" y="266700"/>
                </a:moveTo>
                <a:lnTo>
                  <a:pt x="11573" y="265342"/>
                </a:lnTo>
                <a:lnTo>
                  <a:pt x="5715" y="261556"/>
                </a:lnTo>
                <a:lnTo>
                  <a:pt x="1571" y="255769"/>
                </a:lnTo>
                <a:lnTo>
                  <a:pt x="0" y="248411"/>
                </a:lnTo>
                <a:lnTo>
                  <a:pt x="1571" y="240815"/>
                </a:lnTo>
                <a:lnTo>
                  <a:pt x="5715" y="234505"/>
                </a:lnTo>
                <a:lnTo>
                  <a:pt x="11573" y="230195"/>
                </a:lnTo>
                <a:lnTo>
                  <a:pt x="18288" y="228600"/>
                </a:lnTo>
                <a:lnTo>
                  <a:pt x="25884" y="230195"/>
                </a:lnTo>
                <a:lnTo>
                  <a:pt x="32194" y="234505"/>
                </a:lnTo>
                <a:lnTo>
                  <a:pt x="36504" y="240815"/>
                </a:lnTo>
                <a:lnTo>
                  <a:pt x="38100" y="248411"/>
                </a:lnTo>
                <a:lnTo>
                  <a:pt x="36504" y="255769"/>
                </a:lnTo>
                <a:lnTo>
                  <a:pt x="32194" y="261556"/>
                </a:lnTo>
                <a:lnTo>
                  <a:pt x="25884" y="265342"/>
                </a:lnTo>
                <a:lnTo>
                  <a:pt x="18288" y="266700"/>
                </a:lnTo>
                <a:close/>
              </a:path>
              <a:path w="38100" h="5526405">
                <a:moveTo>
                  <a:pt x="18288" y="381000"/>
                </a:moveTo>
                <a:lnTo>
                  <a:pt x="11573" y="379642"/>
                </a:lnTo>
                <a:lnTo>
                  <a:pt x="5715" y="375856"/>
                </a:lnTo>
                <a:lnTo>
                  <a:pt x="1571" y="370069"/>
                </a:lnTo>
                <a:lnTo>
                  <a:pt x="0" y="362711"/>
                </a:lnTo>
                <a:lnTo>
                  <a:pt x="1571" y="355115"/>
                </a:lnTo>
                <a:lnTo>
                  <a:pt x="5715" y="348805"/>
                </a:lnTo>
                <a:lnTo>
                  <a:pt x="11573" y="344495"/>
                </a:lnTo>
                <a:lnTo>
                  <a:pt x="18288" y="342900"/>
                </a:lnTo>
                <a:lnTo>
                  <a:pt x="25884" y="344495"/>
                </a:lnTo>
                <a:lnTo>
                  <a:pt x="32194" y="348805"/>
                </a:lnTo>
                <a:lnTo>
                  <a:pt x="36504" y="355115"/>
                </a:lnTo>
                <a:lnTo>
                  <a:pt x="38100" y="362711"/>
                </a:lnTo>
                <a:lnTo>
                  <a:pt x="36504" y="370069"/>
                </a:lnTo>
                <a:lnTo>
                  <a:pt x="32194" y="375856"/>
                </a:lnTo>
                <a:lnTo>
                  <a:pt x="25884" y="379642"/>
                </a:lnTo>
                <a:lnTo>
                  <a:pt x="18288" y="381000"/>
                </a:lnTo>
                <a:close/>
              </a:path>
              <a:path w="38100" h="5526405">
                <a:moveTo>
                  <a:pt x="18288" y="495300"/>
                </a:moveTo>
                <a:lnTo>
                  <a:pt x="11573" y="493942"/>
                </a:lnTo>
                <a:lnTo>
                  <a:pt x="5715" y="490156"/>
                </a:lnTo>
                <a:lnTo>
                  <a:pt x="1571" y="484369"/>
                </a:lnTo>
                <a:lnTo>
                  <a:pt x="0" y="477011"/>
                </a:lnTo>
                <a:lnTo>
                  <a:pt x="1571" y="469415"/>
                </a:lnTo>
                <a:lnTo>
                  <a:pt x="5715" y="463105"/>
                </a:lnTo>
                <a:lnTo>
                  <a:pt x="11573" y="458795"/>
                </a:lnTo>
                <a:lnTo>
                  <a:pt x="18288" y="457200"/>
                </a:lnTo>
                <a:lnTo>
                  <a:pt x="25884" y="458795"/>
                </a:lnTo>
                <a:lnTo>
                  <a:pt x="32194" y="463105"/>
                </a:lnTo>
                <a:lnTo>
                  <a:pt x="36504" y="469415"/>
                </a:lnTo>
                <a:lnTo>
                  <a:pt x="38100" y="477011"/>
                </a:lnTo>
                <a:lnTo>
                  <a:pt x="36504" y="484369"/>
                </a:lnTo>
                <a:lnTo>
                  <a:pt x="32194" y="490156"/>
                </a:lnTo>
                <a:lnTo>
                  <a:pt x="25884" y="493942"/>
                </a:lnTo>
                <a:lnTo>
                  <a:pt x="18288" y="495300"/>
                </a:lnTo>
                <a:close/>
              </a:path>
              <a:path w="38100" h="5526405">
                <a:moveTo>
                  <a:pt x="18288" y="609600"/>
                </a:moveTo>
                <a:lnTo>
                  <a:pt x="11573" y="608242"/>
                </a:lnTo>
                <a:lnTo>
                  <a:pt x="5715" y="604456"/>
                </a:lnTo>
                <a:lnTo>
                  <a:pt x="1571" y="598669"/>
                </a:lnTo>
                <a:lnTo>
                  <a:pt x="0" y="591311"/>
                </a:lnTo>
                <a:lnTo>
                  <a:pt x="1571" y="583715"/>
                </a:lnTo>
                <a:lnTo>
                  <a:pt x="5715" y="577405"/>
                </a:lnTo>
                <a:lnTo>
                  <a:pt x="11573" y="573095"/>
                </a:lnTo>
                <a:lnTo>
                  <a:pt x="18288" y="571500"/>
                </a:lnTo>
                <a:lnTo>
                  <a:pt x="25884" y="573095"/>
                </a:lnTo>
                <a:lnTo>
                  <a:pt x="32194" y="577405"/>
                </a:lnTo>
                <a:lnTo>
                  <a:pt x="36504" y="583715"/>
                </a:lnTo>
                <a:lnTo>
                  <a:pt x="38100" y="591311"/>
                </a:lnTo>
                <a:lnTo>
                  <a:pt x="36504" y="598669"/>
                </a:lnTo>
                <a:lnTo>
                  <a:pt x="32194" y="604456"/>
                </a:lnTo>
                <a:lnTo>
                  <a:pt x="25884" y="608242"/>
                </a:lnTo>
                <a:lnTo>
                  <a:pt x="18288" y="609600"/>
                </a:lnTo>
                <a:close/>
              </a:path>
              <a:path w="38100" h="5526405">
                <a:moveTo>
                  <a:pt x="18288" y="723900"/>
                </a:moveTo>
                <a:lnTo>
                  <a:pt x="11573" y="722542"/>
                </a:lnTo>
                <a:lnTo>
                  <a:pt x="5715" y="718756"/>
                </a:lnTo>
                <a:lnTo>
                  <a:pt x="1571" y="712969"/>
                </a:lnTo>
                <a:lnTo>
                  <a:pt x="0" y="705611"/>
                </a:lnTo>
                <a:lnTo>
                  <a:pt x="1571" y="698015"/>
                </a:lnTo>
                <a:lnTo>
                  <a:pt x="5715" y="691705"/>
                </a:lnTo>
                <a:lnTo>
                  <a:pt x="11573" y="687395"/>
                </a:lnTo>
                <a:lnTo>
                  <a:pt x="18288" y="685800"/>
                </a:lnTo>
                <a:lnTo>
                  <a:pt x="25884" y="687395"/>
                </a:lnTo>
                <a:lnTo>
                  <a:pt x="32194" y="691705"/>
                </a:lnTo>
                <a:lnTo>
                  <a:pt x="36504" y="698015"/>
                </a:lnTo>
                <a:lnTo>
                  <a:pt x="38100" y="705611"/>
                </a:lnTo>
                <a:lnTo>
                  <a:pt x="36504" y="712969"/>
                </a:lnTo>
                <a:lnTo>
                  <a:pt x="32194" y="718756"/>
                </a:lnTo>
                <a:lnTo>
                  <a:pt x="25884" y="722542"/>
                </a:lnTo>
                <a:lnTo>
                  <a:pt x="18288" y="723900"/>
                </a:lnTo>
                <a:close/>
              </a:path>
              <a:path w="38100" h="5526405">
                <a:moveTo>
                  <a:pt x="18288" y="838200"/>
                </a:moveTo>
                <a:lnTo>
                  <a:pt x="11573" y="836842"/>
                </a:lnTo>
                <a:lnTo>
                  <a:pt x="5715" y="833056"/>
                </a:lnTo>
                <a:lnTo>
                  <a:pt x="1571" y="827269"/>
                </a:lnTo>
                <a:lnTo>
                  <a:pt x="0" y="819911"/>
                </a:lnTo>
                <a:lnTo>
                  <a:pt x="1571" y="812315"/>
                </a:lnTo>
                <a:lnTo>
                  <a:pt x="5715" y="806005"/>
                </a:lnTo>
                <a:lnTo>
                  <a:pt x="11573" y="801695"/>
                </a:lnTo>
                <a:lnTo>
                  <a:pt x="18288" y="800100"/>
                </a:lnTo>
                <a:lnTo>
                  <a:pt x="25884" y="801695"/>
                </a:lnTo>
                <a:lnTo>
                  <a:pt x="32194" y="806005"/>
                </a:lnTo>
                <a:lnTo>
                  <a:pt x="36504" y="812315"/>
                </a:lnTo>
                <a:lnTo>
                  <a:pt x="38100" y="819911"/>
                </a:lnTo>
                <a:lnTo>
                  <a:pt x="36504" y="827269"/>
                </a:lnTo>
                <a:lnTo>
                  <a:pt x="32194" y="833056"/>
                </a:lnTo>
                <a:lnTo>
                  <a:pt x="25884" y="836842"/>
                </a:lnTo>
                <a:lnTo>
                  <a:pt x="18288" y="838200"/>
                </a:lnTo>
                <a:close/>
              </a:path>
              <a:path w="38100" h="5526405">
                <a:moveTo>
                  <a:pt x="18288" y="952500"/>
                </a:moveTo>
                <a:lnTo>
                  <a:pt x="11573" y="951142"/>
                </a:lnTo>
                <a:lnTo>
                  <a:pt x="5715" y="947356"/>
                </a:lnTo>
                <a:lnTo>
                  <a:pt x="1571" y="941569"/>
                </a:lnTo>
                <a:lnTo>
                  <a:pt x="0" y="934211"/>
                </a:lnTo>
                <a:lnTo>
                  <a:pt x="1571" y="926615"/>
                </a:lnTo>
                <a:lnTo>
                  <a:pt x="5715" y="920305"/>
                </a:lnTo>
                <a:lnTo>
                  <a:pt x="11573" y="915995"/>
                </a:lnTo>
                <a:lnTo>
                  <a:pt x="18288" y="914400"/>
                </a:lnTo>
                <a:lnTo>
                  <a:pt x="25884" y="915995"/>
                </a:lnTo>
                <a:lnTo>
                  <a:pt x="32194" y="920305"/>
                </a:lnTo>
                <a:lnTo>
                  <a:pt x="36504" y="926615"/>
                </a:lnTo>
                <a:lnTo>
                  <a:pt x="38100" y="934211"/>
                </a:lnTo>
                <a:lnTo>
                  <a:pt x="36504" y="941569"/>
                </a:lnTo>
                <a:lnTo>
                  <a:pt x="32194" y="947356"/>
                </a:lnTo>
                <a:lnTo>
                  <a:pt x="25884" y="951142"/>
                </a:lnTo>
                <a:lnTo>
                  <a:pt x="18288" y="952500"/>
                </a:lnTo>
                <a:close/>
              </a:path>
              <a:path w="38100" h="5526405">
                <a:moveTo>
                  <a:pt x="18288" y="1066800"/>
                </a:moveTo>
                <a:lnTo>
                  <a:pt x="11573" y="1065442"/>
                </a:lnTo>
                <a:lnTo>
                  <a:pt x="5715" y="1061656"/>
                </a:lnTo>
                <a:lnTo>
                  <a:pt x="1571" y="1055869"/>
                </a:lnTo>
                <a:lnTo>
                  <a:pt x="0" y="1048511"/>
                </a:lnTo>
                <a:lnTo>
                  <a:pt x="1571" y="1040915"/>
                </a:lnTo>
                <a:lnTo>
                  <a:pt x="5715" y="1034605"/>
                </a:lnTo>
                <a:lnTo>
                  <a:pt x="11573" y="1030295"/>
                </a:lnTo>
                <a:lnTo>
                  <a:pt x="18288" y="1028700"/>
                </a:lnTo>
                <a:lnTo>
                  <a:pt x="25884" y="1030295"/>
                </a:lnTo>
                <a:lnTo>
                  <a:pt x="32194" y="1034605"/>
                </a:lnTo>
                <a:lnTo>
                  <a:pt x="36504" y="1040915"/>
                </a:lnTo>
                <a:lnTo>
                  <a:pt x="38100" y="1048511"/>
                </a:lnTo>
                <a:lnTo>
                  <a:pt x="36504" y="1055869"/>
                </a:lnTo>
                <a:lnTo>
                  <a:pt x="32194" y="1061656"/>
                </a:lnTo>
                <a:lnTo>
                  <a:pt x="25884" y="1065442"/>
                </a:lnTo>
                <a:lnTo>
                  <a:pt x="18288" y="1066800"/>
                </a:lnTo>
                <a:close/>
              </a:path>
              <a:path w="38100" h="5526405">
                <a:moveTo>
                  <a:pt x="18288" y="1182624"/>
                </a:moveTo>
                <a:lnTo>
                  <a:pt x="11573" y="1181028"/>
                </a:lnTo>
                <a:lnTo>
                  <a:pt x="5715" y="1176718"/>
                </a:lnTo>
                <a:lnTo>
                  <a:pt x="1571" y="1170408"/>
                </a:lnTo>
                <a:lnTo>
                  <a:pt x="0" y="1162811"/>
                </a:lnTo>
                <a:lnTo>
                  <a:pt x="1571" y="1155215"/>
                </a:lnTo>
                <a:lnTo>
                  <a:pt x="5715" y="1148905"/>
                </a:lnTo>
                <a:lnTo>
                  <a:pt x="11573" y="1144595"/>
                </a:lnTo>
                <a:lnTo>
                  <a:pt x="18288" y="1143000"/>
                </a:lnTo>
                <a:lnTo>
                  <a:pt x="25884" y="1144595"/>
                </a:lnTo>
                <a:lnTo>
                  <a:pt x="32194" y="1148905"/>
                </a:lnTo>
                <a:lnTo>
                  <a:pt x="36504" y="1155215"/>
                </a:lnTo>
                <a:lnTo>
                  <a:pt x="38100" y="1162811"/>
                </a:lnTo>
                <a:lnTo>
                  <a:pt x="36504" y="1170408"/>
                </a:lnTo>
                <a:lnTo>
                  <a:pt x="32194" y="1176718"/>
                </a:lnTo>
                <a:lnTo>
                  <a:pt x="25884" y="1181028"/>
                </a:lnTo>
                <a:lnTo>
                  <a:pt x="18288" y="1182624"/>
                </a:lnTo>
                <a:close/>
              </a:path>
              <a:path w="38100" h="5526405">
                <a:moveTo>
                  <a:pt x="18288" y="1296924"/>
                </a:moveTo>
                <a:lnTo>
                  <a:pt x="11573" y="1295328"/>
                </a:lnTo>
                <a:lnTo>
                  <a:pt x="5715" y="1291018"/>
                </a:lnTo>
                <a:lnTo>
                  <a:pt x="1571" y="1284708"/>
                </a:lnTo>
                <a:lnTo>
                  <a:pt x="0" y="1277111"/>
                </a:lnTo>
                <a:lnTo>
                  <a:pt x="1571" y="1269753"/>
                </a:lnTo>
                <a:lnTo>
                  <a:pt x="5715" y="1263967"/>
                </a:lnTo>
                <a:lnTo>
                  <a:pt x="11573" y="1260181"/>
                </a:lnTo>
                <a:lnTo>
                  <a:pt x="18288" y="1258824"/>
                </a:lnTo>
                <a:lnTo>
                  <a:pt x="25884" y="1260181"/>
                </a:lnTo>
                <a:lnTo>
                  <a:pt x="32194" y="1263967"/>
                </a:lnTo>
                <a:lnTo>
                  <a:pt x="36504" y="1269753"/>
                </a:lnTo>
                <a:lnTo>
                  <a:pt x="38100" y="1277111"/>
                </a:lnTo>
                <a:lnTo>
                  <a:pt x="36504" y="1284708"/>
                </a:lnTo>
                <a:lnTo>
                  <a:pt x="32194" y="1291018"/>
                </a:lnTo>
                <a:lnTo>
                  <a:pt x="25884" y="1295328"/>
                </a:lnTo>
                <a:lnTo>
                  <a:pt x="18288" y="1296924"/>
                </a:lnTo>
                <a:close/>
              </a:path>
              <a:path w="38100" h="5526405">
                <a:moveTo>
                  <a:pt x="18288" y="1411224"/>
                </a:moveTo>
                <a:lnTo>
                  <a:pt x="11573" y="1409628"/>
                </a:lnTo>
                <a:lnTo>
                  <a:pt x="5715" y="1405318"/>
                </a:lnTo>
                <a:lnTo>
                  <a:pt x="1571" y="1399008"/>
                </a:lnTo>
                <a:lnTo>
                  <a:pt x="0" y="1391411"/>
                </a:lnTo>
                <a:lnTo>
                  <a:pt x="1571" y="1384053"/>
                </a:lnTo>
                <a:lnTo>
                  <a:pt x="5715" y="1378267"/>
                </a:lnTo>
                <a:lnTo>
                  <a:pt x="11573" y="1374481"/>
                </a:lnTo>
                <a:lnTo>
                  <a:pt x="18288" y="1373124"/>
                </a:lnTo>
                <a:lnTo>
                  <a:pt x="25884" y="1374481"/>
                </a:lnTo>
                <a:lnTo>
                  <a:pt x="32194" y="1378267"/>
                </a:lnTo>
                <a:lnTo>
                  <a:pt x="36504" y="1384053"/>
                </a:lnTo>
                <a:lnTo>
                  <a:pt x="38100" y="1391411"/>
                </a:lnTo>
                <a:lnTo>
                  <a:pt x="36504" y="1399008"/>
                </a:lnTo>
                <a:lnTo>
                  <a:pt x="32194" y="1405318"/>
                </a:lnTo>
                <a:lnTo>
                  <a:pt x="25884" y="1409628"/>
                </a:lnTo>
                <a:lnTo>
                  <a:pt x="18288" y="1411224"/>
                </a:lnTo>
                <a:close/>
              </a:path>
              <a:path w="38100" h="5526405">
                <a:moveTo>
                  <a:pt x="18288" y="1525524"/>
                </a:moveTo>
                <a:lnTo>
                  <a:pt x="11573" y="1523928"/>
                </a:lnTo>
                <a:lnTo>
                  <a:pt x="5715" y="1519618"/>
                </a:lnTo>
                <a:lnTo>
                  <a:pt x="1571" y="1513308"/>
                </a:lnTo>
                <a:lnTo>
                  <a:pt x="0" y="1505711"/>
                </a:lnTo>
                <a:lnTo>
                  <a:pt x="1571" y="1498353"/>
                </a:lnTo>
                <a:lnTo>
                  <a:pt x="5715" y="1492567"/>
                </a:lnTo>
                <a:lnTo>
                  <a:pt x="11573" y="1488781"/>
                </a:lnTo>
                <a:lnTo>
                  <a:pt x="18288" y="1487424"/>
                </a:lnTo>
                <a:lnTo>
                  <a:pt x="25884" y="1488781"/>
                </a:lnTo>
                <a:lnTo>
                  <a:pt x="32194" y="1492567"/>
                </a:lnTo>
                <a:lnTo>
                  <a:pt x="36504" y="1498353"/>
                </a:lnTo>
                <a:lnTo>
                  <a:pt x="38100" y="1505711"/>
                </a:lnTo>
                <a:lnTo>
                  <a:pt x="36504" y="1513308"/>
                </a:lnTo>
                <a:lnTo>
                  <a:pt x="32194" y="1519618"/>
                </a:lnTo>
                <a:lnTo>
                  <a:pt x="25884" y="1523928"/>
                </a:lnTo>
                <a:lnTo>
                  <a:pt x="18288" y="1525524"/>
                </a:lnTo>
                <a:close/>
              </a:path>
              <a:path w="38100" h="5526405">
                <a:moveTo>
                  <a:pt x="18288" y="1639824"/>
                </a:moveTo>
                <a:lnTo>
                  <a:pt x="11573" y="1638228"/>
                </a:lnTo>
                <a:lnTo>
                  <a:pt x="5715" y="1633918"/>
                </a:lnTo>
                <a:lnTo>
                  <a:pt x="1571" y="1627608"/>
                </a:lnTo>
                <a:lnTo>
                  <a:pt x="0" y="1620011"/>
                </a:lnTo>
                <a:lnTo>
                  <a:pt x="1571" y="1612653"/>
                </a:lnTo>
                <a:lnTo>
                  <a:pt x="5715" y="1606867"/>
                </a:lnTo>
                <a:lnTo>
                  <a:pt x="11573" y="1603081"/>
                </a:lnTo>
                <a:lnTo>
                  <a:pt x="18288" y="1601724"/>
                </a:lnTo>
                <a:lnTo>
                  <a:pt x="25884" y="1603081"/>
                </a:lnTo>
                <a:lnTo>
                  <a:pt x="32194" y="1606867"/>
                </a:lnTo>
                <a:lnTo>
                  <a:pt x="36504" y="1612653"/>
                </a:lnTo>
                <a:lnTo>
                  <a:pt x="38100" y="1620011"/>
                </a:lnTo>
                <a:lnTo>
                  <a:pt x="36504" y="1627608"/>
                </a:lnTo>
                <a:lnTo>
                  <a:pt x="32194" y="1633918"/>
                </a:lnTo>
                <a:lnTo>
                  <a:pt x="25884" y="1638228"/>
                </a:lnTo>
                <a:lnTo>
                  <a:pt x="18288" y="1639824"/>
                </a:lnTo>
                <a:close/>
              </a:path>
              <a:path w="38100" h="5526405">
                <a:moveTo>
                  <a:pt x="18288" y="1754124"/>
                </a:moveTo>
                <a:lnTo>
                  <a:pt x="11573" y="1752528"/>
                </a:lnTo>
                <a:lnTo>
                  <a:pt x="5715" y="1748218"/>
                </a:lnTo>
                <a:lnTo>
                  <a:pt x="1571" y="1741908"/>
                </a:lnTo>
                <a:lnTo>
                  <a:pt x="0" y="1734311"/>
                </a:lnTo>
                <a:lnTo>
                  <a:pt x="1571" y="1726953"/>
                </a:lnTo>
                <a:lnTo>
                  <a:pt x="5715" y="1721167"/>
                </a:lnTo>
                <a:lnTo>
                  <a:pt x="11573" y="1717381"/>
                </a:lnTo>
                <a:lnTo>
                  <a:pt x="18288" y="1716024"/>
                </a:lnTo>
                <a:lnTo>
                  <a:pt x="25884" y="1717381"/>
                </a:lnTo>
                <a:lnTo>
                  <a:pt x="32194" y="1721167"/>
                </a:lnTo>
                <a:lnTo>
                  <a:pt x="36504" y="1726953"/>
                </a:lnTo>
                <a:lnTo>
                  <a:pt x="38100" y="1734311"/>
                </a:lnTo>
                <a:lnTo>
                  <a:pt x="36504" y="1741908"/>
                </a:lnTo>
                <a:lnTo>
                  <a:pt x="32194" y="1748218"/>
                </a:lnTo>
                <a:lnTo>
                  <a:pt x="25884" y="1752528"/>
                </a:lnTo>
                <a:lnTo>
                  <a:pt x="18288" y="1754124"/>
                </a:lnTo>
                <a:close/>
              </a:path>
              <a:path w="38100" h="5526405">
                <a:moveTo>
                  <a:pt x="18288" y="1868424"/>
                </a:moveTo>
                <a:lnTo>
                  <a:pt x="11573" y="1866828"/>
                </a:lnTo>
                <a:lnTo>
                  <a:pt x="5715" y="1862518"/>
                </a:lnTo>
                <a:lnTo>
                  <a:pt x="1571" y="1856208"/>
                </a:lnTo>
                <a:lnTo>
                  <a:pt x="0" y="1848611"/>
                </a:lnTo>
                <a:lnTo>
                  <a:pt x="1571" y="1841253"/>
                </a:lnTo>
                <a:lnTo>
                  <a:pt x="5715" y="1835467"/>
                </a:lnTo>
                <a:lnTo>
                  <a:pt x="11573" y="1831681"/>
                </a:lnTo>
                <a:lnTo>
                  <a:pt x="18288" y="1830324"/>
                </a:lnTo>
                <a:lnTo>
                  <a:pt x="25884" y="1831681"/>
                </a:lnTo>
                <a:lnTo>
                  <a:pt x="32194" y="1835467"/>
                </a:lnTo>
                <a:lnTo>
                  <a:pt x="36504" y="1841253"/>
                </a:lnTo>
                <a:lnTo>
                  <a:pt x="38100" y="1848611"/>
                </a:lnTo>
                <a:lnTo>
                  <a:pt x="36504" y="1856208"/>
                </a:lnTo>
                <a:lnTo>
                  <a:pt x="32194" y="1862518"/>
                </a:lnTo>
                <a:lnTo>
                  <a:pt x="25884" y="1866828"/>
                </a:lnTo>
                <a:lnTo>
                  <a:pt x="18288" y="1868424"/>
                </a:lnTo>
                <a:close/>
              </a:path>
              <a:path w="38100" h="5526405">
                <a:moveTo>
                  <a:pt x="18288" y="1982724"/>
                </a:moveTo>
                <a:lnTo>
                  <a:pt x="11573" y="1981128"/>
                </a:lnTo>
                <a:lnTo>
                  <a:pt x="5715" y="1976818"/>
                </a:lnTo>
                <a:lnTo>
                  <a:pt x="1571" y="1970508"/>
                </a:lnTo>
                <a:lnTo>
                  <a:pt x="0" y="1962911"/>
                </a:lnTo>
                <a:lnTo>
                  <a:pt x="1571" y="1955553"/>
                </a:lnTo>
                <a:lnTo>
                  <a:pt x="5715" y="1949767"/>
                </a:lnTo>
                <a:lnTo>
                  <a:pt x="11573" y="1945981"/>
                </a:lnTo>
                <a:lnTo>
                  <a:pt x="18288" y="1944624"/>
                </a:lnTo>
                <a:lnTo>
                  <a:pt x="25884" y="1945981"/>
                </a:lnTo>
                <a:lnTo>
                  <a:pt x="32194" y="1949767"/>
                </a:lnTo>
                <a:lnTo>
                  <a:pt x="36504" y="1955553"/>
                </a:lnTo>
                <a:lnTo>
                  <a:pt x="38100" y="1962911"/>
                </a:lnTo>
                <a:lnTo>
                  <a:pt x="36504" y="1970508"/>
                </a:lnTo>
                <a:lnTo>
                  <a:pt x="32194" y="1976818"/>
                </a:lnTo>
                <a:lnTo>
                  <a:pt x="25884" y="1981128"/>
                </a:lnTo>
                <a:lnTo>
                  <a:pt x="18288" y="1982724"/>
                </a:lnTo>
                <a:close/>
              </a:path>
              <a:path w="38100" h="5526405">
                <a:moveTo>
                  <a:pt x="18288" y="2097024"/>
                </a:moveTo>
                <a:lnTo>
                  <a:pt x="11573" y="2095428"/>
                </a:lnTo>
                <a:lnTo>
                  <a:pt x="5715" y="2091118"/>
                </a:lnTo>
                <a:lnTo>
                  <a:pt x="1571" y="2084808"/>
                </a:lnTo>
                <a:lnTo>
                  <a:pt x="0" y="2077211"/>
                </a:lnTo>
                <a:lnTo>
                  <a:pt x="1571" y="2069853"/>
                </a:lnTo>
                <a:lnTo>
                  <a:pt x="5715" y="2064067"/>
                </a:lnTo>
                <a:lnTo>
                  <a:pt x="11573" y="2060281"/>
                </a:lnTo>
                <a:lnTo>
                  <a:pt x="18288" y="2058924"/>
                </a:lnTo>
                <a:lnTo>
                  <a:pt x="25884" y="2060281"/>
                </a:lnTo>
                <a:lnTo>
                  <a:pt x="32194" y="2064067"/>
                </a:lnTo>
                <a:lnTo>
                  <a:pt x="36504" y="2069853"/>
                </a:lnTo>
                <a:lnTo>
                  <a:pt x="38100" y="2077211"/>
                </a:lnTo>
                <a:lnTo>
                  <a:pt x="36504" y="2084808"/>
                </a:lnTo>
                <a:lnTo>
                  <a:pt x="32194" y="2091118"/>
                </a:lnTo>
                <a:lnTo>
                  <a:pt x="25884" y="2095428"/>
                </a:lnTo>
                <a:lnTo>
                  <a:pt x="18288" y="2097024"/>
                </a:lnTo>
                <a:close/>
              </a:path>
              <a:path w="38100" h="5526405">
                <a:moveTo>
                  <a:pt x="18288" y="2211324"/>
                </a:moveTo>
                <a:lnTo>
                  <a:pt x="11573" y="2209728"/>
                </a:lnTo>
                <a:lnTo>
                  <a:pt x="5715" y="2205418"/>
                </a:lnTo>
                <a:lnTo>
                  <a:pt x="1571" y="2199108"/>
                </a:lnTo>
                <a:lnTo>
                  <a:pt x="0" y="2191511"/>
                </a:lnTo>
                <a:lnTo>
                  <a:pt x="1571" y="2184153"/>
                </a:lnTo>
                <a:lnTo>
                  <a:pt x="5715" y="2178367"/>
                </a:lnTo>
                <a:lnTo>
                  <a:pt x="11573" y="2174581"/>
                </a:lnTo>
                <a:lnTo>
                  <a:pt x="18288" y="2173224"/>
                </a:lnTo>
                <a:lnTo>
                  <a:pt x="25884" y="2174581"/>
                </a:lnTo>
                <a:lnTo>
                  <a:pt x="32194" y="2178367"/>
                </a:lnTo>
                <a:lnTo>
                  <a:pt x="36504" y="2184153"/>
                </a:lnTo>
                <a:lnTo>
                  <a:pt x="38100" y="2191511"/>
                </a:lnTo>
                <a:lnTo>
                  <a:pt x="36504" y="2199108"/>
                </a:lnTo>
                <a:lnTo>
                  <a:pt x="32194" y="2205418"/>
                </a:lnTo>
                <a:lnTo>
                  <a:pt x="25884" y="2209728"/>
                </a:lnTo>
                <a:lnTo>
                  <a:pt x="18288" y="2211324"/>
                </a:lnTo>
                <a:close/>
              </a:path>
              <a:path w="38100" h="5526405">
                <a:moveTo>
                  <a:pt x="18288" y="2325624"/>
                </a:moveTo>
                <a:lnTo>
                  <a:pt x="11573" y="2324028"/>
                </a:lnTo>
                <a:lnTo>
                  <a:pt x="5715" y="2319718"/>
                </a:lnTo>
                <a:lnTo>
                  <a:pt x="1571" y="2313408"/>
                </a:lnTo>
                <a:lnTo>
                  <a:pt x="0" y="2305811"/>
                </a:lnTo>
                <a:lnTo>
                  <a:pt x="1571" y="2298453"/>
                </a:lnTo>
                <a:lnTo>
                  <a:pt x="5715" y="2292667"/>
                </a:lnTo>
                <a:lnTo>
                  <a:pt x="11573" y="2288881"/>
                </a:lnTo>
                <a:lnTo>
                  <a:pt x="18288" y="2287524"/>
                </a:lnTo>
                <a:lnTo>
                  <a:pt x="25884" y="2288881"/>
                </a:lnTo>
                <a:lnTo>
                  <a:pt x="32194" y="2292667"/>
                </a:lnTo>
                <a:lnTo>
                  <a:pt x="36504" y="2298453"/>
                </a:lnTo>
                <a:lnTo>
                  <a:pt x="38100" y="2305811"/>
                </a:lnTo>
                <a:lnTo>
                  <a:pt x="36504" y="2313408"/>
                </a:lnTo>
                <a:lnTo>
                  <a:pt x="32194" y="2319718"/>
                </a:lnTo>
                <a:lnTo>
                  <a:pt x="25884" y="2324028"/>
                </a:lnTo>
                <a:lnTo>
                  <a:pt x="18288" y="2325624"/>
                </a:lnTo>
                <a:close/>
              </a:path>
              <a:path w="38100" h="5526405">
                <a:moveTo>
                  <a:pt x="18288" y="2439924"/>
                </a:moveTo>
                <a:lnTo>
                  <a:pt x="11573" y="2438328"/>
                </a:lnTo>
                <a:lnTo>
                  <a:pt x="5715" y="2434018"/>
                </a:lnTo>
                <a:lnTo>
                  <a:pt x="1571" y="2427708"/>
                </a:lnTo>
                <a:lnTo>
                  <a:pt x="0" y="2420111"/>
                </a:lnTo>
                <a:lnTo>
                  <a:pt x="1571" y="2412753"/>
                </a:lnTo>
                <a:lnTo>
                  <a:pt x="5715" y="2406967"/>
                </a:lnTo>
                <a:lnTo>
                  <a:pt x="11573" y="2403181"/>
                </a:lnTo>
                <a:lnTo>
                  <a:pt x="18288" y="2401824"/>
                </a:lnTo>
                <a:lnTo>
                  <a:pt x="25884" y="2403181"/>
                </a:lnTo>
                <a:lnTo>
                  <a:pt x="32194" y="2406967"/>
                </a:lnTo>
                <a:lnTo>
                  <a:pt x="36504" y="2412753"/>
                </a:lnTo>
                <a:lnTo>
                  <a:pt x="38100" y="2420111"/>
                </a:lnTo>
                <a:lnTo>
                  <a:pt x="36504" y="2427708"/>
                </a:lnTo>
                <a:lnTo>
                  <a:pt x="32194" y="2434018"/>
                </a:lnTo>
                <a:lnTo>
                  <a:pt x="25884" y="2438328"/>
                </a:lnTo>
                <a:lnTo>
                  <a:pt x="18288" y="2439924"/>
                </a:lnTo>
                <a:close/>
              </a:path>
              <a:path w="38100" h="5526405">
                <a:moveTo>
                  <a:pt x="18288" y="2554224"/>
                </a:moveTo>
                <a:lnTo>
                  <a:pt x="11573" y="2552628"/>
                </a:lnTo>
                <a:lnTo>
                  <a:pt x="5715" y="2548318"/>
                </a:lnTo>
                <a:lnTo>
                  <a:pt x="1571" y="2542008"/>
                </a:lnTo>
                <a:lnTo>
                  <a:pt x="0" y="2534411"/>
                </a:lnTo>
                <a:lnTo>
                  <a:pt x="1571" y="2527053"/>
                </a:lnTo>
                <a:lnTo>
                  <a:pt x="5715" y="2521267"/>
                </a:lnTo>
                <a:lnTo>
                  <a:pt x="11573" y="2517481"/>
                </a:lnTo>
                <a:lnTo>
                  <a:pt x="18288" y="2516124"/>
                </a:lnTo>
                <a:lnTo>
                  <a:pt x="25884" y="2517481"/>
                </a:lnTo>
                <a:lnTo>
                  <a:pt x="32194" y="2521267"/>
                </a:lnTo>
                <a:lnTo>
                  <a:pt x="36504" y="2527053"/>
                </a:lnTo>
                <a:lnTo>
                  <a:pt x="38100" y="2534411"/>
                </a:lnTo>
                <a:lnTo>
                  <a:pt x="36504" y="2542008"/>
                </a:lnTo>
                <a:lnTo>
                  <a:pt x="32194" y="2548318"/>
                </a:lnTo>
                <a:lnTo>
                  <a:pt x="25884" y="2552628"/>
                </a:lnTo>
                <a:lnTo>
                  <a:pt x="18288" y="2554224"/>
                </a:lnTo>
                <a:close/>
              </a:path>
              <a:path w="38100" h="5526405">
                <a:moveTo>
                  <a:pt x="18288" y="2668524"/>
                </a:moveTo>
                <a:lnTo>
                  <a:pt x="11573" y="2666928"/>
                </a:lnTo>
                <a:lnTo>
                  <a:pt x="5715" y="2662618"/>
                </a:lnTo>
                <a:lnTo>
                  <a:pt x="1571" y="2656308"/>
                </a:lnTo>
                <a:lnTo>
                  <a:pt x="0" y="2648711"/>
                </a:lnTo>
                <a:lnTo>
                  <a:pt x="1571" y="2641353"/>
                </a:lnTo>
                <a:lnTo>
                  <a:pt x="5715" y="2635567"/>
                </a:lnTo>
                <a:lnTo>
                  <a:pt x="11573" y="2631781"/>
                </a:lnTo>
                <a:lnTo>
                  <a:pt x="18288" y="2630424"/>
                </a:lnTo>
                <a:lnTo>
                  <a:pt x="25884" y="2631781"/>
                </a:lnTo>
                <a:lnTo>
                  <a:pt x="32194" y="2635567"/>
                </a:lnTo>
                <a:lnTo>
                  <a:pt x="36504" y="2641353"/>
                </a:lnTo>
                <a:lnTo>
                  <a:pt x="38100" y="2648711"/>
                </a:lnTo>
                <a:lnTo>
                  <a:pt x="36504" y="2656308"/>
                </a:lnTo>
                <a:lnTo>
                  <a:pt x="32194" y="2662618"/>
                </a:lnTo>
                <a:lnTo>
                  <a:pt x="25884" y="2666928"/>
                </a:lnTo>
                <a:lnTo>
                  <a:pt x="18288" y="2668524"/>
                </a:lnTo>
                <a:close/>
              </a:path>
              <a:path w="38100" h="5526405">
                <a:moveTo>
                  <a:pt x="18288" y="2782824"/>
                </a:moveTo>
                <a:lnTo>
                  <a:pt x="11573" y="2781228"/>
                </a:lnTo>
                <a:lnTo>
                  <a:pt x="5715" y="2776918"/>
                </a:lnTo>
                <a:lnTo>
                  <a:pt x="1571" y="2770608"/>
                </a:lnTo>
                <a:lnTo>
                  <a:pt x="0" y="2763011"/>
                </a:lnTo>
                <a:lnTo>
                  <a:pt x="1571" y="2755653"/>
                </a:lnTo>
                <a:lnTo>
                  <a:pt x="5715" y="2749867"/>
                </a:lnTo>
                <a:lnTo>
                  <a:pt x="11573" y="2746081"/>
                </a:lnTo>
                <a:lnTo>
                  <a:pt x="18288" y="2744724"/>
                </a:lnTo>
                <a:lnTo>
                  <a:pt x="25884" y="2746081"/>
                </a:lnTo>
                <a:lnTo>
                  <a:pt x="32194" y="2749867"/>
                </a:lnTo>
                <a:lnTo>
                  <a:pt x="36504" y="2755653"/>
                </a:lnTo>
                <a:lnTo>
                  <a:pt x="38100" y="2763011"/>
                </a:lnTo>
                <a:lnTo>
                  <a:pt x="36504" y="2770608"/>
                </a:lnTo>
                <a:lnTo>
                  <a:pt x="32194" y="2776918"/>
                </a:lnTo>
                <a:lnTo>
                  <a:pt x="25884" y="2781228"/>
                </a:lnTo>
                <a:lnTo>
                  <a:pt x="18288" y="2782824"/>
                </a:lnTo>
                <a:close/>
              </a:path>
              <a:path w="38100" h="5526405">
                <a:moveTo>
                  <a:pt x="18288" y="2897124"/>
                </a:moveTo>
                <a:lnTo>
                  <a:pt x="11573" y="2895528"/>
                </a:lnTo>
                <a:lnTo>
                  <a:pt x="5715" y="2891218"/>
                </a:lnTo>
                <a:lnTo>
                  <a:pt x="1571" y="2884908"/>
                </a:lnTo>
                <a:lnTo>
                  <a:pt x="0" y="2877311"/>
                </a:lnTo>
                <a:lnTo>
                  <a:pt x="1571" y="2869953"/>
                </a:lnTo>
                <a:lnTo>
                  <a:pt x="5715" y="2864167"/>
                </a:lnTo>
                <a:lnTo>
                  <a:pt x="11573" y="2860381"/>
                </a:lnTo>
                <a:lnTo>
                  <a:pt x="18288" y="2859024"/>
                </a:lnTo>
                <a:lnTo>
                  <a:pt x="25884" y="2860381"/>
                </a:lnTo>
                <a:lnTo>
                  <a:pt x="32194" y="2864167"/>
                </a:lnTo>
                <a:lnTo>
                  <a:pt x="36504" y="2869953"/>
                </a:lnTo>
                <a:lnTo>
                  <a:pt x="38100" y="2877311"/>
                </a:lnTo>
                <a:lnTo>
                  <a:pt x="36504" y="2884908"/>
                </a:lnTo>
                <a:lnTo>
                  <a:pt x="32194" y="2891218"/>
                </a:lnTo>
                <a:lnTo>
                  <a:pt x="25884" y="2895528"/>
                </a:lnTo>
                <a:lnTo>
                  <a:pt x="18288" y="2897124"/>
                </a:lnTo>
                <a:close/>
              </a:path>
              <a:path w="38100" h="5526405">
                <a:moveTo>
                  <a:pt x="18288" y="3011424"/>
                </a:moveTo>
                <a:lnTo>
                  <a:pt x="11573" y="3009828"/>
                </a:lnTo>
                <a:lnTo>
                  <a:pt x="5715" y="3005518"/>
                </a:lnTo>
                <a:lnTo>
                  <a:pt x="1571" y="2999208"/>
                </a:lnTo>
                <a:lnTo>
                  <a:pt x="0" y="2991611"/>
                </a:lnTo>
                <a:lnTo>
                  <a:pt x="1571" y="2984253"/>
                </a:lnTo>
                <a:lnTo>
                  <a:pt x="5715" y="2978467"/>
                </a:lnTo>
                <a:lnTo>
                  <a:pt x="11573" y="2974681"/>
                </a:lnTo>
                <a:lnTo>
                  <a:pt x="18288" y="2973324"/>
                </a:lnTo>
                <a:lnTo>
                  <a:pt x="25884" y="2974681"/>
                </a:lnTo>
                <a:lnTo>
                  <a:pt x="32194" y="2978467"/>
                </a:lnTo>
                <a:lnTo>
                  <a:pt x="36504" y="2984253"/>
                </a:lnTo>
                <a:lnTo>
                  <a:pt x="38100" y="2991611"/>
                </a:lnTo>
                <a:lnTo>
                  <a:pt x="36504" y="2999208"/>
                </a:lnTo>
                <a:lnTo>
                  <a:pt x="32194" y="3005518"/>
                </a:lnTo>
                <a:lnTo>
                  <a:pt x="25884" y="3009828"/>
                </a:lnTo>
                <a:lnTo>
                  <a:pt x="18288" y="3011424"/>
                </a:lnTo>
                <a:close/>
              </a:path>
              <a:path w="38100" h="5526405">
                <a:moveTo>
                  <a:pt x="18288" y="3125724"/>
                </a:moveTo>
                <a:lnTo>
                  <a:pt x="11573" y="3124128"/>
                </a:lnTo>
                <a:lnTo>
                  <a:pt x="5715" y="3119818"/>
                </a:lnTo>
                <a:lnTo>
                  <a:pt x="1571" y="3113508"/>
                </a:lnTo>
                <a:lnTo>
                  <a:pt x="0" y="3105911"/>
                </a:lnTo>
                <a:lnTo>
                  <a:pt x="1571" y="3099197"/>
                </a:lnTo>
                <a:lnTo>
                  <a:pt x="5715" y="3093339"/>
                </a:lnTo>
                <a:lnTo>
                  <a:pt x="11573" y="3089195"/>
                </a:lnTo>
                <a:lnTo>
                  <a:pt x="18288" y="3087624"/>
                </a:lnTo>
                <a:lnTo>
                  <a:pt x="25884" y="3089195"/>
                </a:lnTo>
                <a:lnTo>
                  <a:pt x="32194" y="3093339"/>
                </a:lnTo>
                <a:lnTo>
                  <a:pt x="36504" y="3099197"/>
                </a:lnTo>
                <a:lnTo>
                  <a:pt x="38100" y="3105911"/>
                </a:lnTo>
                <a:lnTo>
                  <a:pt x="36504" y="3113508"/>
                </a:lnTo>
                <a:lnTo>
                  <a:pt x="32194" y="3119818"/>
                </a:lnTo>
                <a:lnTo>
                  <a:pt x="25884" y="3124128"/>
                </a:lnTo>
                <a:lnTo>
                  <a:pt x="18288" y="3125724"/>
                </a:lnTo>
                <a:close/>
              </a:path>
              <a:path w="38100" h="5526405">
                <a:moveTo>
                  <a:pt x="18288" y="3240024"/>
                </a:moveTo>
                <a:lnTo>
                  <a:pt x="11573" y="3238428"/>
                </a:lnTo>
                <a:lnTo>
                  <a:pt x="5715" y="3234118"/>
                </a:lnTo>
                <a:lnTo>
                  <a:pt x="1571" y="3227808"/>
                </a:lnTo>
                <a:lnTo>
                  <a:pt x="0" y="3220211"/>
                </a:lnTo>
                <a:lnTo>
                  <a:pt x="1571" y="3213497"/>
                </a:lnTo>
                <a:lnTo>
                  <a:pt x="5715" y="3207639"/>
                </a:lnTo>
                <a:lnTo>
                  <a:pt x="11573" y="3203495"/>
                </a:lnTo>
                <a:lnTo>
                  <a:pt x="18288" y="3201924"/>
                </a:lnTo>
                <a:lnTo>
                  <a:pt x="25884" y="3203495"/>
                </a:lnTo>
                <a:lnTo>
                  <a:pt x="32194" y="3207639"/>
                </a:lnTo>
                <a:lnTo>
                  <a:pt x="36504" y="3213497"/>
                </a:lnTo>
                <a:lnTo>
                  <a:pt x="38100" y="3220211"/>
                </a:lnTo>
                <a:lnTo>
                  <a:pt x="36504" y="3227808"/>
                </a:lnTo>
                <a:lnTo>
                  <a:pt x="32194" y="3234118"/>
                </a:lnTo>
                <a:lnTo>
                  <a:pt x="25884" y="3238428"/>
                </a:lnTo>
                <a:lnTo>
                  <a:pt x="18288" y="3240024"/>
                </a:lnTo>
                <a:close/>
              </a:path>
              <a:path w="38100" h="5526405">
                <a:moveTo>
                  <a:pt x="18288" y="3354324"/>
                </a:moveTo>
                <a:lnTo>
                  <a:pt x="11573" y="3352728"/>
                </a:lnTo>
                <a:lnTo>
                  <a:pt x="5715" y="3348418"/>
                </a:lnTo>
                <a:lnTo>
                  <a:pt x="1571" y="3342108"/>
                </a:lnTo>
                <a:lnTo>
                  <a:pt x="0" y="3334511"/>
                </a:lnTo>
                <a:lnTo>
                  <a:pt x="1571" y="3327797"/>
                </a:lnTo>
                <a:lnTo>
                  <a:pt x="5715" y="3321939"/>
                </a:lnTo>
                <a:lnTo>
                  <a:pt x="11573" y="3317795"/>
                </a:lnTo>
                <a:lnTo>
                  <a:pt x="18288" y="3316224"/>
                </a:lnTo>
                <a:lnTo>
                  <a:pt x="25884" y="3317795"/>
                </a:lnTo>
                <a:lnTo>
                  <a:pt x="32194" y="3321939"/>
                </a:lnTo>
                <a:lnTo>
                  <a:pt x="36504" y="3327797"/>
                </a:lnTo>
                <a:lnTo>
                  <a:pt x="38100" y="3334511"/>
                </a:lnTo>
                <a:lnTo>
                  <a:pt x="36504" y="3342108"/>
                </a:lnTo>
                <a:lnTo>
                  <a:pt x="32194" y="3348418"/>
                </a:lnTo>
                <a:lnTo>
                  <a:pt x="25884" y="3352728"/>
                </a:lnTo>
                <a:lnTo>
                  <a:pt x="18288" y="3354324"/>
                </a:lnTo>
                <a:close/>
              </a:path>
              <a:path w="38100" h="5526405">
                <a:moveTo>
                  <a:pt x="18288" y="3468624"/>
                </a:moveTo>
                <a:lnTo>
                  <a:pt x="11573" y="3467052"/>
                </a:lnTo>
                <a:lnTo>
                  <a:pt x="5715" y="3462909"/>
                </a:lnTo>
                <a:lnTo>
                  <a:pt x="1571" y="3457051"/>
                </a:lnTo>
                <a:lnTo>
                  <a:pt x="0" y="3450336"/>
                </a:lnTo>
                <a:lnTo>
                  <a:pt x="0" y="3448811"/>
                </a:lnTo>
                <a:lnTo>
                  <a:pt x="1571" y="3442097"/>
                </a:lnTo>
                <a:lnTo>
                  <a:pt x="5715" y="3436239"/>
                </a:lnTo>
                <a:lnTo>
                  <a:pt x="11573" y="3432095"/>
                </a:lnTo>
                <a:lnTo>
                  <a:pt x="18288" y="3430524"/>
                </a:lnTo>
                <a:lnTo>
                  <a:pt x="25884" y="3432095"/>
                </a:lnTo>
                <a:lnTo>
                  <a:pt x="32194" y="3436239"/>
                </a:lnTo>
                <a:lnTo>
                  <a:pt x="36504" y="3442097"/>
                </a:lnTo>
                <a:lnTo>
                  <a:pt x="38100" y="3448811"/>
                </a:lnTo>
                <a:lnTo>
                  <a:pt x="38100" y="3450336"/>
                </a:lnTo>
                <a:lnTo>
                  <a:pt x="36504" y="3457051"/>
                </a:lnTo>
                <a:lnTo>
                  <a:pt x="32194" y="3462909"/>
                </a:lnTo>
                <a:lnTo>
                  <a:pt x="25884" y="3467052"/>
                </a:lnTo>
                <a:lnTo>
                  <a:pt x="18288" y="3468624"/>
                </a:lnTo>
                <a:close/>
              </a:path>
              <a:path w="38100" h="5526405">
                <a:moveTo>
                  <a:pt x="18288" y="3582924"/>
                </a:moveTo>
                <a:lnTo>
                  <a:pt x="11573" y="3581352"/>
                </a:lnTo>
                <a:lnTo>
                  <a:pt x="5715" y="3577209"/>
                </a:lnTo>
                <a:lnTo>
                  <a:pt x="1571" y="3571351"/>
                </a:lnTo>
                <a:lnTo>
                  <a:pt x="0" y="3564636"/>
                </a:lnTo>
                <a:lnTo>
                  <a:pt x="1571" y="3557040"/>
                </a:lnTo>
                <a:lnTo>
                  <a:pt x="5715" y="3550729"/>
                </a:lnTo>
                <a:lnTo>
                  <a:pt x="11573" y="3546419"/>
                </a:lnTo>
                <a:lnTo>
                  <a:pt x="18288" y="3544824"/>
                </a:lnTo>
                <a:lnTo>
                  <a:pt x="25884" y="3546419"/>
                </a:lnTo>
                <a:lnTo>
                  <a:pt x="32194" y="3550729"/>
                </a:lnTo>
                <a:lnTo>
                  <a:pt x="36504" y="3557040"/>
                </a:lnTo>
                <a:lnTo>
                  <a:pt x="38100" y="3564636"/>
                </a:lnTo>
                <a:lnTo>
                  <a:pt x="36504" y="3571351"/>
                </a:lnTo>
                <a:lnTo>
                  <a:pt x="32194" y="3577209"/>
                </a:lnTo>
                <a:lnTo>
                  <a:pt x="25884" y="3581352"/>
                </a:lnTo>
                <a:lnTo>
                  <a:pt x="18288" y="3582924"/>
                </a:lnTo>
                <a:close/>
              </a:path>
              <a:path w="38100" h="5526405">
                <a:moveTo>
                  <a:pt x="18288" y="3697224"/>
                </a:moveTo>
                <a:lnTo>
                  <a:pt x="11573" y="3695652"/>
                </a:lnTo>
                <a:lnTo>
                  <a:pt x="5715" y="3691509"/>
                </a:lnTo>
                <a:lnTo>
                  <a:pt x="1571" y="3685651"/>
                </a:lnTo>
                <a:lnTo>
                  <a:pt x="0" y="3678936"/>
                </a:lnTo>
                <a:lnTo>
                  <a:pt x="1571" y="3671340"/>
                </a:lnTo>
                <a:lnTo>
                  <a:pt x="5715" y="3665029"/>
                </a:lnTo>
                <a:lnTo>
                  <a:pt x="11573" y="3660719"/>
                </a:lnTo>
                <a:lnTo>
                  <a:pt x="18288" y="3659124"/>
                </a:lnTo>
                <a:lnTo>
                  <a:pt x="25884" y="3660719"/>
                </a:lnTo>
                <a:lnTo>
                  <a:pt x="32194" y="3665029"/>
                </a:lnTo>
                <a:lnTo>
                  <a:pt x="36504" y="3671340"/>
                </a:lnTo>
                <a:lnTo>
                  <a:pt x="38100" y="3678936"/>
                </a:lnTo>
                <a:lnTo>
                  <a:pt x="36504" y="3685651"/>
                </a:lnTo>
                <a:lnTo>
                  <a:pt x="32194" y="3691509"/>
                </a:lnTo>
                <a:lnTo>
                  <a:pt x="25884" y="3695652"/>
                </a:lnTo>
                <a:lnTo>
                  <a:pt x="18288" y="3697224"/>
                </a:lnTo>
                <a:close/>
              </a:path>
              <a:path w="38100" h="5526405">
                <a:moveTo>
                  <a:pt x="18288" y="3811524"/>
                </a:moveTo>
                <a:lnTo>
                  <a:pt x="11573" y="3809952"/>
                </a:lnTo>
                <a:lnTo>
                  <a:pt x="5715" y="3805809"/>
                </a:lnTo>
                <a:lnTo>
                  <a:pt x="1571" y="3799951"/>
                </a:lnTo>
                <a:lnTo>
                  <a:pt x="0" y="3793236"/>
                </a:lnTo>
                <a:lnTo>
                  <a:pt x="1571" y="3785640"/>
                </a:lnTo>
                <a:lnTo>
                  <a:pt x="5715" y="3779329"/>
                </a:lnTo>
                <a:lnTo>
                  <a:pt x="11573" y="3775019"/>
                </a:lnTo>
                <a:lnTo>
                  <a:pt x="18288" y="3773424"/>
                </a:lnTo>
                <a:lnTo>
                  <a:pt x="25884" y="3775019"/>
                </a:lnTo>
                <a:lnTo>
                  <a:pt x="32194" y="3779329"/>
                </a:lnTo>
                <a:lnTo>
                  <a:pt x="36504" y="3785640"/>
                </a:lnTo>
                <a:lnTo>
                  <a:pt x="38100" y="3793236"/>
                </a:lnTo>
                <a:lnTo>
                  <a:pt x="36504" y="3799951"/>
                </a:lnTo>
                <a:lnTo>
                  <a:pt x="32194" y="3805809"/>
                </a:lnTo>
                <a:lnTo>
                  <a:pt x="25884" y="3809952"/>
                </a:lnTo>
                <a:lnTo>
                  <a:pt x="18288" y="3811524"/>
                </a:lnTo>
                <a:close/>
              </a:path>
              <a:path w="38100" h="5526405">
                <a:moveTo>
                  <a:pt x="18288" y="3925824"/>
                </a:moveTo>
                <a:lnTo>
                  <a:pt x="11573" y="3924466"/>
                </a:lnTo>
                <a:lnTo>
                  <a:pt x="5715" y="3920680"/>
                </a:lnTo>
                <a:lnTo>
                  <a:pt x="1571" y="3914894"/>
                </a:lnTo>
                <a:lnTo>
                  <a:pt x="0" y="3907536"/>
                </a:lnTo>
                <a:lnTo>
                  <a:pt x="1571" y="3899940"/>
                </a:lnTo>
                <a:lnTo>
                  <a:pt x="5715" y="3893629"/>
                </a:lnTo>
                <a:lnTo>
                  <a:pt x="11573" y="3889319"/>
                </a:lnTo>
                <a:lnTo>
                  <a:pt x="18288" y="3887724"/>
                </a:lnTo>
                <a:lnTo>
                  <a:pt x="25884" y="3889319"/>
                </a:lnTo>
                <a:lnTo>
                  <a:pt x="32194" y="3893629"/>
                </a:lnTo>
                <a:lnTo>
                  <a:pt x="36504" y="3899940"/>
                </a:lnTo>
                <a:lnTo>
                  <a:pt x="38100" y="3907536"/>
                </a:lnTo>
                <a:lnTo>
                  <a:pt x="36504" y="3914894"/>
                </a:lnTo>
                <a:lnTo>
                  <a:pt x="32194" y="3920680"/>
                </a:lnTo>
                <a:lnTo>
                  <a:pt x="25884" y="3924466"/>
                </a:lnTo>
                <a:lnTo>
                  <a:pt x="18288" y="3925824"/>
                </a:lnTo>
                <a:close/>
              </a:path>
              <a:path w="38100" h="5526405">
                <a:moveTo>
                  <a:pt x="18288" y="4040124"/>
                </a:moveTo>
                <a:lnTo>
                  <a:pt x="11573" y="4038766"/>
                </a:lnTo>
                <a:lnTo>
                  <a:pt x="5715" y="4034980"/>
                </a:lnTo>
                <a:lnTo>
                  <a:pt x="1571" y="4029194"/>
                </a:lnTo>
                <a:lnTo>
                  <a:pt x="0" y="4021836"/>
                </a:lnTo>
                <a:lnTo>
                  <a:pt x="1571" y="4014240"/>
                </a:lnTo>
                <a:lnTo>
                  <a:pt x="5715" y="4007929"/>
                </a:lnTo>
                <a:lnTo>
                  <a:pt x="11573" y="4003619"/>
                </a:lnTo>
                <a:lnTo>
                  <a:pt x="18288" y="4002024"/>
                </a:lnTo>
                <a:lnTo>
                  <a:pt x="25884" y="4003619"/>
                </a:lnTo>
                <a:lnTo>
                  <a:pt x="32194" y="4007929"/>
                </a:lnTo>
                <a:lnTo>
                  <a:pt x="36504" y="4014240"/>
                </a:lnTo>
                <a:lnTo>
                  <a:pt x="38100" y="4021836"/>
                </a:lnTo>
                <a:lnTo>
                  <a:pt x="36504" y="4029194"/>
                </a:lnTo>
                <a:lnTo>
                  <a:pt x="32194" y="4034980"/>
                </a:lnTo>
                <a:lnTo>
                  <a:pt x="25884" y="4038766"/>
                </a:lnTo>
                <a:lnTo>
                  <a:pt x="18288" y="4040124"/>
                </a:lnTo>
                <a:close/>
              </a:path>
              <a:path w="38100" h="5526405">
                <a:moveTo>
                  <a:pt x="18288" y="4154424"/>
                </a:moveTo>
                <a:lnTo>
                  <a:pt x="11573" y="4153066"/>
                </a:lnTo>
                <a:lnTo>
                  <a:pt x="5715" y="4149280"/>
                </a:lnTo>
                <a:lnTo>
                  <a:pt x="1571" y="4143494"/>
                </a:lnTo>
                <a:lnTo>
                  <a:pt x="0" y="4136136"/>
                </a:lnTo>
                <a:lnTo>
                  <a:pt x="1571" y="4128540"/>
                </a:lnTo>
                <a:lnTo>
                  <a:pt x="5715" y="4122229"/>
                </a:lnTo>
                <a:lnTo>
                  <a:pt x="11573" y="4117919"/>
                </a:lnTo>
                <a:lnTo>
                  <a:pt x="18288" y="4116324"/>
                </a:lnTo>
                <a:lnTo>
                  <a:pt x="25884" y="4117919"/>
                </a:lnTo>
                <a:lnTo>
                  <a:pt x="32194" y="4122229"/>
                </a:lnTo>
                <a:lnTo>
                  <a:pt x="36504" y="4128540"/>
                </a:lnTo>
                <a:lnTo>
                  <a:pt x="38100" y="4136136"/>
                </a:lnTo>
                <a:lnTo>
                  <a:pt x="36504" y="4143494"/>
                </a:lnTo>
                <a:lnTo>
                  <a:pt x="32194" y="4149280"/>
                </a:lnTo>
                <a:lnTo>
                  <a:pt x="25884" y="4153066"/>
                </a:lnTo>
                <a:lnTo>
                  <a:pt x="18288" y="4154424"/>
                </a:lnTo>
                <a:close/>
              </a:path>
              <a:path w="38100" h="5526405">
                <a:moveTo>
                  <a:pt x="18288" y="4268724"/>
                </a:moveTo>
                <a:lnTo>
                  <a:pt x="11573" y="4267366"/>
                </a:lnTo>
                <a:lnTo>
                  <a:pt x="5715" y="4263580"/>
                </a:lnTo>
                <a:lnTo>
                  <a:pt x="1571" y="4257794"/>
                </a:lnTo>
                <a:lnTo>
                  <a:pt x="0" y="4250436"/>
                </a:lnTo>
                <a:lnTo>
                  <a:pt x="1571" y="4242840"/>
                </a:lnTo>
                <a:lnTo>
                  <a:pt x="5715" y="4236529"/>
                </a:lnTo>
                <a:lnTo>
                  <a:pt x="11573" y="4232219"/>
                </a:lnTo>
                <a:lnTo>
                  <a:pt x="18288" y="4230624"/>
                </a:lnTo>
                <a:lnTo>
                  <a:pt x="25884" y="4232219"/>
                </a:lnTo>
                <a:lnTo>
                  <a:pt x="32194" y="4236529"/>
                </a:lnTo>
                <a:lnTo>
                  <a:pt x="36504" y="4242840"/>
                </a:lnTo>
                <a:lnTo>
                  <a:pt x="38100" y="4250436"/>
                </a:lnTo>
                <a:lnTo>
                  <a:pt x="36504" y="4257794"/>
                </a:lnTo>
                <a:lnTo>
                  <a:pt x="32194" y="4263580"/>
                </a:lnTo>
                <a:lnTo>
                  <a:pt x="25884" y="4267366"/>
                </a:lnTo>
                <a:lnTo>
                  <a:pt x="18288" y="4268724"/>
                </a:lnTo>
                <a:close/>
              </a:path>
              <a:path w="38100" h="5526405">
                <a:moveTo>
                  <a:pt x="18288" y="4383024"/>
                </a:moveTo>
                <a:lnTo>
                  <a:pt x="11573" y="4381666"/>
                </a:lnTo>
                <a:lnTo>
                  <a:pt x="5715" y="4377880"/>
                </a:lnTo>
                <a:lnTo>
                  <a:pt x="1571" y="4372094"/>
                </a:lnTo>
                <a:lnTo>
                  <a:pt x="0" y="4364736"/>
                </a:lnTo>
                <a:lnTo>
                  <a:pt x="1571" y="4357140"/>
                </a:lnTo>
                <a:lnTo>
                  <a:pt x="5715" y="4350829"/>
                </a:lnTo>
                <a:lnTo>
                  <a:pt x="11573" y="4346519"/>
                </a:lnTo>
                <a:lnTo>
                  <a:pt x="18288" y="4344924"/>
                </a:lnTo>
                <a:lnTo>
                  <a:pt x="25884" y="4346519"/>
                </a:lnTo>
                <a:lnTo>
                  <a:pt x="32194" y="4350829"/>
                </a:lnTo>
                <a:lnTo>
                  <a:pt x="36504" y="4357140"/>
                </a:lnTo>
                <a:lnTo>
                  <a:pt x="38100" y="4364736"/>
                </a:lnTo>
                <a:lnTo>
                  <a:pt x="36504" y="4372094"/>
                </a:lnTo>
                <a:lnTo>
                  <a:pt x="32194" y="4377880"/>
                </a:lnTo>
                <a:lnTo>
                  <a:pt x="25884" y="4381666"/>
                </a:lnTo>
                <a:lnTo>
                  <a:pt x="18288" y="4383024"/>
                </a:lnTo>
                <a:close/>
              </a:path>
              <a:path w="38100" h="5526405">
                <a:moveTo>
                  <a:pt x="18288" y="4497324"/>
                </a:moveTo>
                <a:lnTo>
                  <a:pt x="11573" y="4495966"/>
                </a:lnTo>
                <a:lnTo>
                  <a:pt x="5715" y="4492180"/>
                </a:lnTo>
                <a:lnTo>
                  <a:pt x="1571" y="4486394"/>
                </a:lnTo>
                <a:lnTo>
                  <a:pt x="0" y="4479036"/>
                </a:lnTo>
                <a:lnTo>
                  <a:pt x="1571" y="4471440"/>
                </a:lnTo>
                <a:lnTo>
                  <a:pt x="5715" y="4465129"/>
                </a:lnTo>
                <a:lnTo>
                  <a:pt x="11573" y="4460819"/>
                </a:lnTo>
                <a:lnTo>
                  <a:pt x="18288" y="4459224"/>
                </a:lnTo>
                <a:lnTo>
                  <a:pt x="25884" y="4460819"/>
                </a:lnTo>
                <a:lnTo>
                  <a:pt x="32194" y="4465129"/>
                </a:lnTo>
                <a:lnTo>
                  <a:pt x="36504" y="4471440"/>
                </a:lnTo>
                <a:lnTo>
                  <a:pt x="38100" y="4479036"/>
                </a:lnTo>
                <a:lnTo>
                  <a:pt x="36504" y="4486394"/>
                </a:lnTo>
                <a:lnTo>
                  <a:pt x="32194" y="4492180"/>
                </a:lnTo>
                <a:lnTo>
                  <a:pt x="25884" y="4495966"/>
                </a:lnTo>
                <a:lnTo>
                  <a:pt x="18288" y="4497324"/>
                </a:lnTo>
                <a:close/>
              </a:path>
              <a:path w="38100" h="5526405">
                <a:moveTo>
                  <a:pt x="18288" y="4611624"/>
                </a:moveTo>
                <a:lnTo>
                  <a:pt x="11573" y="4610266"/>
                </a:lnTo>
                <a:lnTo>
                  <a:pt x="5715" y="4606480"/>
                </a:lnTo>
                <a:lnTo>
                  <a:pt x="1571" y="4600694"/>
                </a:lnTo>
                <a:lnTo>
                  <a:pt x="0" y="4593336"/>
                </a:lnTo>
                <a:lnTo>
                  <a:pt x="1571" y="4585740"/>
                </a:lnTo>
                <a:lnTo>
                  <a:pt x="5715" y="4579429"/>
                </a:lnTo>
                <a:lnTo>
                  <a:pt x="11573" y="4575119"/>
                </a:lnTo>
                <a:lnTo>
                  <a:pt x="18288" y="4573524"/>
                </a:lnTo>
                <a:lnTo>
                  <a:pt x="25884" y="4575119"/>
                </a:lnTo>
                <a:lnTo>
                  <a:pt x="32194" y="4579429"/>
                </a:lnTo>
                <a:lnTo>
                  <a:pt x="36504" y="4585740"/>
                </a:lnTo>
                <a:lnTo>
                  <a:pt x="38100" y="4593336"/>
                </a:lnTo>
                <a:lnTo>
                  <a:pt x="36504" y="4600694"/>
                </a:lnTo>
                <a:lnTo>
                  <a:pt x="32194" y="4606480"/>
                </a:lnTo>
                <a:lnTo>
                  <a:pt x="25884" y="4610266"/>
                </a:lnTo>
                <a:lnTo>
                  <a:pt x="18288" y="4611624"/>
                </a:lnTo>
                <a:close/>
              </a:path>
              <a:path w="38100" h="5526405">
                <a:moveTo>
                  <a:pt x="18288" y="4725924"/>
                </a:moveTo>
                <a:lnTo>
                  <a:pt x="11573" y="4724566"/>
                </a:lnTo>
                <a:lnTo>
                  <a:pt x="5715" y="4720780"/>
                </a:lnTo>
                <a:lnTo>
                  <a:pt x="1571" y="4714994"/>
                </a:lnTo>
                <a:lnTo>
                  <a:pt x="0" y="4707636"/>
                </a:lnTo>
                <a:lnTo>
                  <a:pt x="1571" y="4700040"/>
                </a:lnTo>
                <a:lnTo>
                  <a:pt x="5715" y="4693729"/>
                </a:lnTo>
                <a:lnTo>
                  <a:pt x="11573" y="4689419"/>
                </a:lnTo>
                <a:lnTo>
                  <a:pt x="18288" y="4687824"/>
                </a:lnTo>
                <a:lnTo>
                  <a:pt x="25884" y="4689419"/>
                </a:lnTo>
                <a:lnTo>
                  <a:pt x="32194" y="4693729"/>
                </a:lnTo>
                <a:lnTo>
                  <a:pt x="36504" y="4700040"/>
                </a:lnTo>
                <a:lnTo>
                  <a:pt x="38100" y="4707636"/>
                </a:lnTo>
                <a:lnTo>
                  <a:pt x="36504" y="4714994"/>
                </a:lnTo>
                <a:lnTo>
                  <a:pt x="32194" y="4720780"/>
                </a:lnTo>
                <a:lnTo>
                  <a:pt x="25884" y="4724566"/>
                </a:lnTo>
                <a:lnTo>
                  <a:pt x="18288" y="4725924"/>
                </a:lnTo>
                <a:close/>
              </a:path>
              <a:path w="38100" h="5526405">
                <a:moveTo>
                  <a:pt x="18288" y="4840224"/>
                </a:moveTo>
                <a:lnTo>
                  <a:pt x="11573" y="4838866"/>
                </a:lnTo>
                <a:lnTo>
                  <a:pt x="5715" y="4835080"/>
                </a:lnTo>
                <a:lnTo>
                  <a:pt x="1571" y="4829294"/>
                </a:lnTo>
                <a:lnTo>
                  <a:pt x="0" y="4821936"/>
                </a:lnTo>
                <a:lnTo>
                  <a:pt x="1571" y="4814340"/>
                </a:lnTo>
                <a:lnTo>
                  <a:pt x="5715" y="4808029"/>
                </a:lnTo>
                <a:lnTo>
                  <a:pt x="11573" y="4803719"/>
                </a:lnTo>
                <a:lnTo>
                  <a:pt x="18288" y="4802124"/>
                </a:lnTo>
                <a:lnTo>
                  <a:pt x="25884" y="4803719"/>
                </a:lnTo>
                <a:lnTo>
                  <a:pt x="32194" y="4808029"/>
                </a:lnTo>
                <a:lnTo>
                  <a:pt x="36504" y="4814340"/>
                </a:lnTo>
                <a:lnTo>
                  <a:pt x="38100" y="4821936"/>
                </a:lnTo>
                <a:lnTo>
                  <a:pt x="36504" y="4829294"/>
                </a:lnTo>
                <a:lnTo>
                  <a:pt x="32194" y="4835080"/>
                </a:lnTo>
                <a:lnTo>
                  <a:pt x="25884" y="4838866"/>
                </a:lnTo>
                <a:lnTo>
                  <a:pt x="18288" y="4840224"/>
                </a:lnTo>
                <a:close/>
              </a:path>
              <a:path w="38100" h="5526405">
                <a:moveTo>
                  <a:pt x="18288" y="4954524"/>
                </a:moveTo>
                <a:lnTo>
                  <a:pt x="11573" y="4953166"/>
                </a:lnTo>
                <a:lnTo>
                  <a:pt x="5715" y="4949380"/>
                </a:lnTo>
                <a:lnTo>
                  <a:pt x="1571" y="4943594"/>
                </a:lnTo>
                <a:lnTo>
                  <a:pt x="0" y="4936236"/>
                </a:lnTo>
                <a:lnTo>
                  <a:pt x="1571" y="4928640"/>
                </a:lnTo>
                <a:lnTo>
                  <a:pt x="5715" y="4922329"/>
                </a:lnTo>
                <a:lnTo>
                  <a:pt x="11573" y="4918019"/>
                </a:lnTo>
                <a:lnTo>
                  <a:pt x="18288" y="4916424"/>
                </a:lnTo>
                <a:lnTo>
                  <a:pt x="25884" y="4918019"/>
                </a:lnTo>
                <a:lnTo>
                  <a:pt x="32194" y="4922329"/>
                </a:lnTo>
                <a:lnTo>
                  <a:pt x="36504" y="4928640"/>
                </a:lnTo>
                <a:lnTo>
                  <a:pt x="38100" y="4936236"/>
                </a:lnTo>
                <a:lnTo>
                  <a:pt x="36504" y="4943594"/>
                </a:lnTo>
                <a:lnTo>
                  <a:pt x="32194" y="4949380"/>
                </a:lnTo>
                <a:lnTo>
                  <a:pt x="25884" y="4953166"/>
                </a:lnTo>
                <a:lnTo>
                  <a:pt x="18288" y="4954524"/>
                </a:lnTo>
                <a:close/>
              </a:path>
              <a:path w="38100" h="5526405">
                <a:moveTo>
                  <a:pt x="18288" y="5068824"/>
                </a:moveTo>
                <a:lnTo>
                  <a:pt x="11573" y="5067466"/>
                </a:lnTo>
                <a:lnTo>
                  <a:pt x="5715" y="5063680"/>
                </a:lnTo>
                <a:lnTo>
                  <a:pt x="1571" y="5057894"/>
                </a:lnTo>
                <a:lnTo>
                  <a:pt x="0" y="5050536"/>
                </a:lnTo>
                <a:lnTo>
                  <a:pt x="1571" y="5042940"/>
                </a:lnTo>
                <a:lnTo>
                  <a:pt x="5715" y="5036629"/>
                </a:lnTo>
                <a:lnTo>
                  <a:pt x="11573" y="5032319"/>
                </a:lnTo>
                <a:lnTo>
                  <a:pt x="18288" y="5030724"/>
                </a:lnTo>
                <a:lnTo>
                  <a:pt x="25884" y="5032319"/>
                </a:lnTo>
                <a:lnTo>
                  <a:pt x="32194" y="5036629"/>
                </a:lnTo>
                <a:lnTo>
                  <a:pt x="36504" y="5042940"/>
                </a:lnTo>
                <a:lnTo>
                  <a:pt x="38100" y="5050536"/>
                </a:lnTo>
                <a:lnTo>
                  <a:pt x="36504" y="5057894"/>
                </a:lnTo>
                <a:lnTo>
                  <a:pt x="32194" y="5063680"/>
                </a:lnTo>
                <a:lnTo>
                  <a:pt x="25884" y="5067466"/>
                </a:lnTo>
                <a:lnTo>
                  <a:pt x="18288" y="5068824"/>
                </a:lnTo>
                <a:close/>
              </a:path>
              <a:path w="38100" h="5526405">
                <a:moveTo>
                  <a:pt x="18288" y="5183124"/>
                </a:moveTo>
                <a:lnTo>
                  <a:pt x="11573" y="5181766"/>
                </a:lnTo>
                <a:lnTo>
                  <a:pt x="5715" y="5177980"/>
                </a:lnTo>
                <a:lnTo>
                  <a:pt x="1571" y="5172194"/>
                </a:lnTo>
                <a:lnTo>
                  <a:pt x="0" y="5164836"/>
                </a:lnTo>
                <a:lnTo>
                  <a:pt x="1571" y="5157240"/>
                </a:lnTo>
                <a:lnTo>
                  <a:pt x="5715" y="5150929"/>
                </a:lnTo>
                <a:lnTo>
                  <a:pt x="11573" y="5146619"/>
                </a:lnTo>
                <a:lnTo>
                  <a:pt x="18288" y="5145024"/>
                </a:lnTo>
                <a:lnTo>
                  <a:pt x="25884" y="5146619"/>
                </a:lnTo>
                <a:lnTo>
                  <a:pt x="32194" y="5150929"/>
                </a:lnTo>
                <a:lnTo>
                  <a:pt x="36504" y="5157240"/>
                </a:lnTo>
                <a:lnTo>
                  <a:pt x="38100" y="5164836"/>
                </a:lnTo>
                <a:lnTo>
                  <a:pt x="36504" y="5172194"/>
                </a:lnTo>
                <a:lnTo>
                  <a:pt x="32194" y="5177980"/>
                </a:lnTo>
                <a:lnTo>
                  <a:pt x="25884" y="5181766"/>
                </a:lnTo>
                <a:lnTo>
                  <a:pt x="18288" y="5183124"/>
                </a:lnTo>
                <a:close/>
              </a:path>
              <a:path w="38100" h="5526405">
                <a:moveTo>
                  <a:pt x="18288" y="5297424"/>
                </a:moveTo>
                <a:lnTo>
                  <a:pt x="11573" y="5296066"/>
                </a:lnTo>
                <a:lnTo>
                  <a:pt x="5715" y="5292280"/>
                </a:lnTo>
                <a:lnTo>
                  <a:pt x="1571" y="5286494"/>
                </a:lnTo>
                <a:lnTo>
                  <a:pt x="0" y="5279136"/>
                </a:lnTo>
                <a:lnTo>
                  <a:pt x="1571" y="5271540"/>
                </a:lnTo>
                <a:lnTo>
                  <a:pt x="5715" y="5265229"/>
                </a:lnTo>
                <a:lnTo>
                  <a:pt x="11573" y="5260919"/>
                </a:lnTo>
                <a:lnTo>
                  <a:pt x="18288" y="5259324"/>
                </a:lnTo>
                <a:lnTo>
                  <a:pt x="25884" y="5260919"/>
                </a:lnTo>
                <a:lnTo>
                  <a:pt x="32194" y="5265229"/>
                </a:lnTo>
                <a:lnTo>
                  <a:pt x="36504" y="5271540"/>
                </a:lnTo>
                <a:lnTo>
                  <a:pt x="38100" y="5279136"/>
                </a:lnTo>
                <a:lnTo>
                  <a:pt x="36504" y="5286494"/>
                </a:lnTo>
                <a:lnTo>
                  <a:pt x="32194" y="5292280"/>
                </a:lnTo>
                <a:lnTo>
                  <a:pt x="25884" y="5296066"/>
                </a:lnTo>
                <a:lnTo>
                  <a:pt x="18288" y="5297424"/>
                </a:lnTo>
                <a:close/>
              </a:path>
              <a:path w="38100" h="5526405">
                <a:moveTo>
                  <a:pt x="18288" y="5411724"/>
                </a:moveTo>
                <a:lnTo>
                  <a:pt x="11573" y="5410366"/>
                </a:lnTo>
                <a:lnTo>
                  <a:pt x="5715" y="5406580"/>
                </a:lnTo>
                <a:lnTo>
                  <a:pt x="1571" y="5400794"/>
                </a:lnTo>
                <a:lnTo>
                  <a:pt x="0" y="5393436"/>
                </a:lnTo>
                <a:lnTo>
                  <a:pt x="1571" y="5385840"/>
                </a:lnTo>
                <a:lnTo>
                  <a:pt x="5715" y="5379529"/>
                </a:lnTo>
                <a:lnTo>
                  <a:pt x="11573" y="5375219"/>
                </a:lnTo>
                <a:lnTo>
                  <a:pt x="18288" y="5373624"/>
                </a:lnTo>
                <a:lnTo>
                  <a:pt x="25884" y="5375219"/>
                </a:lnTo>
                <a:lnTo>
                  <a:pt x="32194" y="5379529"/>
                </a:lnTo>
                <a:lnTo>
                  <a:pt x="36504" y="5385840"/>
                </a:lnTo>
                <a:lnTo>
                  <a:pt x="38100" y="5393436"/>
                </a:lnTo>
                <a:lnTo>
                  <a:pt x="36504" y="5400794"/>
                </a:lnTo>
                <a:lnTo>
                  <a:pt x="32194" y="5406580"/>
                </a:lnTo>
                <a:lnTo>
                  <a:pt x="25884" y="5410366"/>
                </a:lnTo>
                <a:lnTo>
                  <a:pt x="18288" y="5411724"/>
                </a:lnTo>
                <a:close/>
              </a:path>
              <a:path w="38100" h="5526405">
                <a:moveTo>
                  <a:pt x="18288" y="5526024"/>
                </a:moveTo>
                <a:lnTo>
                  <a:pt x="11573" y="5524666"/>
                </a:lnTo>
                <a:lnTo>
                  <a:pt x="5715" y="5520880"/>
                </a:lnTo>
                <a:lnTo>
                  <a:pt x="1571" y="5515094"/>
                </a:lnTo>
                <a:lnTo>
                  <a:pt x="0" y="5507736"/>
                </a:lnTo>
                <a:lnTo>
                  <a:pt x="1571" y="5500140"/>
                </a:lnTo>
                <a:lnTo>
                  <a:pt x="5715" y="5493829"/>
                </a:lnTo>
                <a:lnTo>
                  <a:pt x="11573" y="5489519"/>
                </a:lnTo>
                <a:lnTo>
                  <a:pt x="18288" y="5487924"/>
                </a:lnTo>
                <a:lnTo>
                  <a:pt x="25884" y="5489519"/>
                </a:lnTo>
                <a:lnTo>
                  <a:pt x="32194" y="5493829"/>
                </a:lnTo>
                <a:lnTo>
                  <a:pt x="36504" y="5500140"/>
                </a:lnTo>
                <a:lnTo>
                  <a:pt x="38100" y="5507736"/>
                </a:lnTo>
                <a:lnTo>
                  <a:pt x="36504" y="5515094"/>
                </a:lnTo>
                <a:lnTo>
                  <a:pt x="32194" y="5520880"/>
                </a:lnTo>
                <a:lnTo>
                  <a:pt x="25884" y="5524666"/>
                </a:lnTo>
                <a:lnTo>
                  <a:pt x="18288" y="5526024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19983" y="1421891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10">
                <a:moveTo>
                  <a:pt x="0" y="0"/>
                </a:moveTo>
                <a:lnTo>
                  <a:pt x="2787396" y="0"/>
                </a:lnTo>
                <a:lnTo>
                  <a:pt x="2787396" y="257556"/>
                </a:lnTo>
                <a:lnTo>
                  <a:pt x="0" y="257556"/>
                </a:lnTo>
                <a:lnTo>
                  <a:pt x="0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19983" y="1933955"/>
            <a:ext cx="2787650" cy="259079"/>
          </a:xfrm>
          <a:custGeom>
            <a:avLst/>
            <a:gdLst/>
            <a:ahLst/>
            <a:cxnLst/>
            <a:rect l="l" t="t" r="r" b="b"/>
            <a:pathLst>
              <a:path w="2787650" h="259080">
                <a:moveTo>
                  <a:pt x="0" y="0"/>
                </a:moveTo>
                <a:lnTo>
                  <a:pt x="2787396" y="0"/>
                </a:lnTo>
                <a:lnTo>
                  <a:pt x="2787396" y="259080"/>
                </a:lnTo>
                <a:lnTo>
                  <a:pt x="0" y="259080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19983" y="2447544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10">
                <a:moveTo>
                  <a:pt x="0" y="0"/>
                </a:moveTo>
                <a:lnTo>
                  <a:pt x="2787396" y="0"/>
                </a:lnTo>
                <a:lnTo>
                  <a:pt x="2787396" y="257556"/>
                </a:lnTo>
                <a:lnTo>
                  <a:pt x="0" y="257556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19983" y="2961132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10">
                <a:moveTo>
                  <a:pt x="0" y="0"/>
                </a:moveTo>
                <a:lnTo>
                  <a:pt x="2787396" y="0"/>
                </a:lnTo>
                <a:lnTo>
                  <a:pt x="2787396" y="257556"/>
                </a:lnTo>
                <a:lnTo>
                  <a:pt x="0" y="257556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19983" y="3473196"/>
            <a:ext cx="2787650" cy="259079"/>
          </a:xfrm>
          <a:custGeom>
            <a:avLst/>
            <a:gdLst/>
            <a:ahLst/>
            <a:cxnLst/>
            <a:rect l="l" t="t" r="r" b="b"/>
            <a:pathLst>
              <a:path w="2787650" h="259079">
                <a:moveTo>
                  <a:pt x="0" y="0"/>
                </a:moveTo>
                <a:lnTo>
                  <a:pt x="2787396" y="0"/>
                </a:lnTo>
                <a:lnTo>
                  <a:pt x="2787396" y="259079"/>
                </a:lnTo>
                <a:lnTo>
                  <a:pt x="0" y="259079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19983" y="3986784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10">
                <a:moveTo>
                  <a:pt x="0" y="0"/>
                </a:moveTo>
                <a:lnTo>
                  <a:pt x="2787396" y="0"/>
                </a:lnTo>
                <a:lnTo>
                  <a:pt x="2787396" y="257556"/>
                </a:lnTo>
                <a:lnTo>
                  <a:pt x="0" y="257556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19983" y="4498848"/>
            <a:ext cx="2787650" cy="259079"/>
          </a:xfrm>
          <a:custGeom>
            <a:avLst/>
            <a:gdLst/>
            <a:ahLst/>
            <a:cxnLst/>
            <a:rect l="l" t="t" r="r" b="b"/>
            <a:pathLst>
              <a:path w="2787650" h="259079">
                <a:moveTo>
                  <a:pt x="0" y="0"/>
                </a:moveTo>
                <a:lnTo>
                  <a:pt x="2787396" y="0"/>
                </a:lnTo>
                <a:lnTo>
                  <a:pt x="2787396" y="259079"/>
                </a:lnTo>
                <a:lnTo>
                  <a:pt x="0" y="259079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19983" y="5012435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10">
                <a:moveTo>
                  <a:pt x="0" y="0"/>
                </a:moveTo>
                <a:lnTo>
                  <a:pt x="2787396" y="0"/>
                </a:lnTo>
                <a:lnTo>
                  <a:pt x="2787396" y="257556"/>
                </a:lnTo>
                <a:lnTo>
                  <a:pt x="0" y="257556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19983" y="5526023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10">
                <a:moveTo>
                  <a:pt x="0" y="0"/>
                </a:moveTo>
                <a:lnTo>
                  <a:pt x="2787396" y="0"/>
                </a:lnTo>
                <a:lnTo>
                  <a:pt x="2787396" y="257556"/>
                </a:lnTo>
                <a:lnTo>
                  <a:pt x="0" y="257556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19983" y="6038088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10">
                <a:moveTo>
                  <a:pt x="0" y="0"/>
                </a:moveTo>
                <a:lnTo>
                  <a:pt x="2787396" y="0"/>
                </a:lnTo>
                <a:lnTo>
                  <a:pt x="2787396" y="257556"/>
                </a:lnTo>
                <a:lnTo>
                  <a:pt x="0" y="257556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19983" y="6551676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09">
                <a:moveTo>
                  <a:pt x="0" y="0"/>
                </a:moveTo>
                <a:lnTo>
                  <a:pt x="2787396" y="0"/>
                </a:lnTo>
                <a:lnTo>
                  <a:pt x="2787396" y="257555"/>
                </a:lnTo>
                <a:lnTo>
                  <a:pt x="0" y="257555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19983" y="7063740"/>
            <a:ext cx="2787650" cy="259079"/>
          </a:xfrm>
          <a:custGeom>
            <a:avLst/>
            <a:gdLst/>
            <a:ahLst/>
            <a:cxnLst/>
            <a:rect l="l" t="t" r="r" b="b"/>
            <a:pathLst>
              <a:path w="2787650" h="259079">
                <a:moveTo>
                  <a:pt x="0" y="0"/>
                </a:moveTo>
                <a:lnTo>
                  <a:pt x="2787396" y="0"/>
                </a:lnTo>
                <a:lnTo>
                  <a:pt x="2787396" y="259080"/>
                </a:lnTo>
                <a:lnTo>
                  <a:pt x="0" y="259080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19983" y="7577328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09">
                <a:moveTo>
                  <a:pt x="0" y="0"/>
                </a:moveTo>
                <a:lnTo>
                  <a:pt x="2787396" y="0"/>
                </a:lnTo>
                <a:lnTo>
                  <a:pt x="2787396" y="257555"/>
                </a:lnTo>
                <a:lnTo>
                  <a:pt x="0" y="257555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19983" y="8090916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09">
                <a:moveTo>
                  <a:pt x="0" y="0"/>
                </a:moveTo>
                <a:lnTo>
                  <a:pt x="2787396" y="0"/>
                </a:lnTo>
                <a:lnTo>
                  <a:pt x="2787396" y="257555"/>
                </a:lnTo>
                <a:lnTo>
                  <a:pt x="0" y="257555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19983" y="8602980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09">
                <a:moveTo>
                  <a:pt x="0" y="0"/>
                </a:moveTo>
                <a:lnTo>
                  <a:pt x="2787396" y="0"/>
                </a:lnTo>
                <a:lnTo>
                  <a:pt x="2787396" y="257555"/>
                </a:lnTo>
                <a:lnTo>
                  <a:pt x="0" y="257555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19983" y="9116568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09">
                <a:moveTo>
                  <a:pt x="0" y="0"/>
                </a:moveTo>
                <a:lnTo>
                  <a:pt x="2787396" y="0"/>
                </a:lnTo>
                <a:lnTo>
                  <a:pt x="2787396" y="257555"/>
                </a:lnTo>
                <a:lnTo>
                  <a:pt x="0" y="257555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15511" y="1510283"/>
            <a:ext cx="132588" cy="143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67911" y="1548383"/>
            <a:ext cx="62865" cy="102235"/>
          </a:xfrm>
          <a:custGeom>
            <a:avLst/>
            <a:gdLst/>
            <a:ahLst/>
            <a:cxnLst/>
            <a:rect l="l" t="t" r="r" b="b"/>
            <a:pathLst>
              <a:path w="62864" h="102235">
                <a:moveTo>
                  <a:pt x="60960" y="1524"/>
                </a:moveTo>
                <a:lnTo>
                  <a:pt x="50292" y="1524"/>
                </a:lnTo>
                <a:lnTo>
                  <a:pt x="53340" y="0"/>
                </a:lnTo>
                <a:lnTo>
                  <a:pt x="59436" y="0"/>
                </a:lnTo>
                <a:lnTo>
                  <a:pt x="60960" y="1524"/>
                </a:lnTo>
                <a:close/>
              </a:path>
              <a:path w="62864" h="102235">
                <a:moveTo>
                  <a:pt x="62484" y="22860"/>
                </a:moveTo>
                <a:lnTo>
                  <a:pt x="25908" y="22860"/>
                </a:lnTo>
                <a:lnTo>
                  <a:pt x="27432" y="18288"/>
                </a:lnTo>
                <a:lnTo>
                  <a:pt x="28956" y="16764"/>
                </a:lnTo>
                <a:lnTo>
                  <a:pt x="30480" y="13716"/>
                </a:lnTo>
                <a:lnTo>
                  <a:pt x="38100" y="6096"/>
                </a:lnTo>
                <a:lnTo>
                  <a:pt x="47244" y="1524"/>
                </a:lnTo>
                <a:lnTo>
                  <a:pt x="62484" y="1524"/>
                </a:lnTo>
                <a:lnTo>
                  <a:pt x="62484" y="22860"/>
                </a:lnTo>
                <a:close/>
              </a:path>
              <a:path w="62864" h="102235">
                <a:moveTo>
                  <a:pt x="27432" y="102108"/>
                </a:moveTo>
                <a:lnTo>
                  <a:pt x="0" y="102108"/>
                </a:lnTo>
                <a:lnTo>
                  <a:pt x="0" y="4572"/>
                </a:lnTo>
                <a:lnTo>
                  <a:pt x="25908" y="4572"/>
                </a:lnTo>
                <a:lnTo>
                  <a:pt x="25908" y="22860"/>
                </a:lnTo>
                <a:lnTo>
                  <a:pt x="62484" y="22860"/>
                </a:lnTo>
                <a:lnTo>
                  <a:pt x="62484" y="25908"/>
                </a:lnTo>
                <a:lnTo>
                  <a:pt x="48768" y="25908"/>
                </a:lnTo>
                <a:lnTo>
                  <a:pt x="44196" y="27432"/>
                </a:lnTo>
                <a:lnTo>
                  <a:pt x="38100" y="30480"/>
                </a:lnTo>
                <a:lnTo>
                  <a:pt x="35052" y="33528"/>
                </a:lnTo>
                <a:lnTo>
                  <a:pt x="32004" y="35052"/>
                </a:lnTo>
                <a:lnTo>
                  <a:pt x="28956" y="41148"/>
                </a:lnTo>
                <a:lnTo>
                  <a:pt x="27432" y="45720"/>
                </a:lnTo>
                <a:lnTo>
                  <a:pt x="27432" y="102108"/>
                </a:lnTo>
                <a:close/>
              </a:path>
              <a:path w="62864" h="102235">
                <a:moveTo>
                  <a:pt x="62484" y="27432"/>
                </a:moveTo>
                <a:lnTo>
                  <a:pt x="57912" y="27432"/>
                </a:lnTo>
                <a:lnTo>
                  <a:pt x="56388" y="25908"/>
                </a:lnTo>
                <a:lnTo>
                  <a:pt x="62484" y="25908"/>
                </a:lnTo>
                <a:lnTo>
                  <a:pt x="62484" y="274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933444" y="1514856"/>
            <a:ext cx="100965" cy="139065"/>
          </a:xfrm>
          <a:custGeom>
            <a:avLst/>
            <a:gdLst/>
            <a:ahLst/>
            <a:cxnLst/>
            <a:rect l="l" t="t" r="r" b="b"/>
            <a:pathLst>
              <a:path w="100964" h="139064">
                <a:moveTo>
                  <a:pt x="100584" y="50292"/>
                </a:moveTo>
                <a:lnTo>
                  <a:pt x="73152" y="50292"/>
                </a:lnTo>
                <a:lnTo>
                  <a:pt x="73152" y="0"/>
                </a:lnTo>
                <a:lnTo>
                  <a:pt x="100584" y="0"/>
                </a:lnTo>
                <a:lnTo>
                  <a:pt x="100584" y="50292"/>
                </a:lnTo>
                <a:close/>
              </a:path>
              <a:path w="100964" h="139064">
                <a:moveTo>
                  <a:pt x="56388" y="138684"/>
                </a:moveTo>
                <a:lnTo>
                  <a:pt x="36576" y="138684"/>
                </a:lnTo>
                <a:lnTo>
                  <a:pt x="24384" y="135636"/>
                </a:lnTo>
                <a:lnTo>
                  <a:pt x="1524" y="100584"/>
                </a:lnTo>
                <a:lnTo>
                  <a:pt x="0" y="92964"/>
                </a:lnTo>
                <a:lnTo>
                  <a:pt x="0" y="80772"/>
                </a:lnTo>
                <a:lnTo>
                  <a:pt x="19812" y="42672"/>
                </a:lnTo>
                <a:lnTo>
                  <a:pt x="36576" y="35052"/>
                </a:lnTo>
                <a:lnTo>
                  <a:pt x="50292" y="35052"/>
                </a:lnTo>
                <a:lnTo>
                  <a:pt x="54864" y="36576"/>
                </a:lnTo>
                <a:lnTo>
                  <a:pt x="60960" y="39624"/>
                </a:lnTo>
                <a:lnTo>
                  <a:pt x="65532" y="41148"/>
                </a:lnTo>
                <a:lnTo>
                  <a:pt x="70104" y="45720"/>
                </a:lnTo>
                <a:lnTo>
                  <a:pt x="73152" y="50292"/>
                </a:lnTo>
                <a:lnTo>
                  <a:pt x="100584" y="50292"/>
                </a:lnTo>
                <a:lnTo>
                  <a:pt x="100584" y="54864"/>
                </a:lnTo>
                <a:lnTo>
                  <a:pt x="47244" y="54864"/>
                </a:lnTo>
                <a:lnTo>
                  <a:pt x="42672" y="56388"/>
                </a:lnTo>
                <a:lnTo>
                  <a:pt x="36576" y="59436"/>
                </a:lnTo>
                <a:lnTo>
                  <a:pt x="35052" y="62484"/>
                </a:lnTo>
                <a:lnTo>
                  <a:pt x="32004" y="65532"/>
                </a:lnTo>
                <a:lnTo>
                  <a:pt x="28956" y="71628"/>
                </a:lnTo>
                <a:lnTo>
                  <a:pt x="28956" y="74676"/>
                </a:lnTo>
                <a:lnTo>
                  <a:pt x="27432" y="79248"/>
                </a:lnTo>
                <a:lnTo>
                  <a:pt x="27432" y="94488"/>
                </a:lnTo>
                <a:lnTo>
                  <a:pt x="28956" y="99060"/>
                </a:lnTo>
                <a:lnTo>
                  <a:pt x="28956" y="102108"/>
                </a:lnTo>
                <a:lnTo>
                  <a:pt x="30480" y="106680"/>
                </a:lnTo>
                <a:lnTo>
                  <a:pt x="33528" y="109728"/>
                </a:lnTo>
                <a:lnTo>
                  <a:pt x="35052" y="112776"/>
                </a:lnTo>
                <a:lnTo>
                  <a:pt x="41148" y="115824"/>
                </a:lnTo>
                <a:lnTo>
                  <a:pt x="44196" y="118872"/>
                </a:lnTo>
                <a:lnTo>
                  <a:pt x="100584" y="118872"/>
                </a:lnTo>
                <a:lnTo>
                  <a:pt x="100584" y="123444"/>
                </a:lnTo>
                <a:lnTo>
                  <a:pt x="74676" y="123444"/>
                </a:lnTo>
                <a:lnTo>
                  <a:pt x="71628" y="129540"/>
                </a:lnTo>
                <a:lnTo>
                  <a:pt x="62484" y="135636"/>
                </a:lnTo>
                <a:lnTo>
                  <a:pt x="56388" y="138684"/>
                </a:lnTo>
                <a:close/>
              </a:path>
              <a:path w="100964" h="139064">
                <a:moveTo>
                  <a:pt x="100584" y="118872"/>
                </a:moveTo>
                <a:lnTo>
                  <a:pt x="59436" y="118872"/>
                </a:lnTo>
                <a:lnTo>
                  <a:pt x="62484" y="117348"/>
                </a:lnTo>
                <a:lnTo>
                  <a:pt x="65532" y="114300"/>
                </a:lnTo>
                <a:lnTo>
                  <a:pt x="68580" y="112776"/>
                </a:lnTo>
                <a:lnTo>
                  <a:pt x="73152" y="103632"/>
                </a:lnTo>
                <a:lnTo>
                  <a:pt x="73152" y="99060"/>
                </a:lnTo>
                <a:lnTo>
                  <a:pt x="74676" y="94488"/>
                </a:lnTo>
                <a:lnTo>
                  <a:pt x="74676" y="79248"/>
                </a:lnTo>
                <a:lnTo>
                  <a:pt x="73152" y="74676"/>
                </a:lnTo>
                <a:lnTo>
                  <a:pt x="73152" y="71628"/>
                </a:lnTo>
                <a:lnTo>
                  <a:pt x="70104" y="65532"/>
                </a:lnTo>
                <a:lnTo>
                  <a:pt x="67056" y="62484"/>
                </a:lnTo>
                <a:lnTo>
                  <a:pt x="65532" y="59436"/>
                </a:lnTo>
                <a:lnTo>
                  <a:pt x="56388" y="54864"/>
                </a:lnTo>
                <a:lnTo>
                  <a:pt x="100584" y="54864"/>
                </a:lnTo>
                <a:lnTo>
                  <a:pt x="100584" y="118872"/>
                </a:lnTo>
                <a:close/>
              </a:path>
              <a:path w="100964" h="139064">
                <a:moveTo>
                  <a:pt x="100584" y="137160"/>
                </a:moveTo>
                <a:lnTo>
                  <a:pt x="74676" y="137160"/>
                </a:lnTo>
                <a:lnTo>
                  <a:pt x="74676" y="123444"/>
                </a:lnTo>
                <a:lnTo>
                  <a:pt x="100584" y="123444"/>
                </a:lnTo>
                <a:lnTo>
                  <a:pt x="100584" y="1371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049267" y="1549908"/>
            <a:ext cx="99060" cy="104139"/>
          </a:xfrm>
          <a:custGeom>
            <a:avLst/>
            <a:gdLst/>
            <a:ahLst/>
            <a:cxnLst/>
            <a:rect l="l" t="t" r="r" b="b"/>
            <a:pathLst>
              <a:path w="99060" h="104139">
                <a:moveTo>
                  <a:pt x="51816" y="103632"/>
                </a:moveTo>
                <a:lnTo>
                  <a:pt x="36576" y="103632"/>
                </a:lnTo>
                <a:lnTo>
                  <a:pt x="18288" y="94488"/>
                </a:lnTo>
                <a:lnTo>
                  <a:pt x="9144" y="85344"/>
                </a:lnTo>
                <a:lnTo>
                  <a:pt x="6096" y="79248"/>
                </a:lnTo>
                <a:lnTo>
                  <a:pt x="4572" y="73152"/>
                </a:lnTo>
                <a:lnTo>
                  <a:pt x="1524" y="67056"/>
                </a:lnTo>
                <a:lnTo>
                  <a:pt x="0" y="59436"/>
                </a:lnTo>
                <a:lnTo>
                  <a:pt x="0" y="45720"/>
                </a:lnTo>
                <a:lnTo>
                  <a:pt x="1524" y="38100"/>
                </a:lnTo>
                <a:lnTo>
                  <a:pt x="4572" y="32004"/>
                </a:lnTo>
                <a:lnTo>
                  <a:pt x="6096" y="25908"/>
                </a:lnTo>
                <a:lnTo>
                  <a:pt x="36576" y="1524"/>
                </a:lnTo>
                <a:lnTo>
                  <a:pt x="44196" y="0"/>
                </a:lnTo>
                <a:lnTo>
                  <a:pt x="59436" y="0"/>
                </a:lnTo>
                <a:lnTo>
                  <a:pt x="67056" y="1524"/>
                </a:lnTo>
                <a:lnTo>
                  <a:pt x="73152" y="4572"/>
                </a:lnTo>
                <a:lnTo>
                  <a:pt x="79248" y="9144"/>
                </a:lnTo>
                <a:lnTo>
                  <a:pt x="83820" y="12192"/>
                </a:lnTo>
                <a:lnTo>
                  <a:pt x="89535" y="19812"/>
                </a:lnTo>
                <a:lnTo>
                  <a:pt x="45720" y="19812"/>
                </a:lnTo>
                <a:lnTo>
                  <a:pt x="36576" y="24384"/>
                </a:lnTo>
                <a:lnTo>
                  <a:pt x="30480" y="30480"/>
                </a:lnTo>
                <a:lnTo>
                  <a:pt x="30480" y="32004"/>
                </a:lnTo>
                <a:lnTo>
                  <a:pt x="28956" y="35052"/>
                </a:lnTo>
                <a:lnTo>
                  <a:pt x="28956" y="38100"/>
                </a:lnTo>
                <a:lnTo>
                  <a:pt x="27432" y="39624"/>
                </a:lnTo>
                <a:lnTo>
                  <a:pt x="27432" y="41148"/>
                </a:lnTo>
                <a:lnTo>
                  <a:pt x="98450" y="41148"/>
                </a:lnTo>
                <a:lnTo>
                  <a:pt x="99060" y="44196"/>
                </a:lnTo>
                <a:lnTo>
                  <a:pt x="99060" y="57912"/>
                </a:lnTo>
                <a:lnTo>
                  <a:pt x="27432" y="57912"/>
                </a:lnTo>
                <a:lnTo>
                  <a:pt x="28956" y="67056"/>
                </a:lnTo>
                <a:lnTo>
                  <a:pt x="30480" y="74676"/>
                </a:lnTo>
                <a:lnTo>
                  <a:pt x="35052" y="77724"/>
                </a:lnTo>
                <a:lnTo>
                  <a:pt x="38100" y="82296"/>
                </a:lnTo>
                <a:lnTo>
                  <a:pt x="44196" y="83820"/>
                </a:lnTo>
                <a:lnTo>
                  <a:pt x="90771" y="83820"/>
                </a:lnTo>
                <a:lnTo>
                  <a:pt x="89535" y="85915"/>
                </a:lnTo>
                <a:lnTo>
                  <a:pt x="59531" y="103298"/>
                </a:lnTo>
                <a:lnTo>
                  <a:pt x="51816" y="103632"/>
                </a:lnTo>
                <a:close/>
              </a:path>
              <a:path w="99060" h="104139">
                <a:moveTo>
                  <a:pt x="98450" y="41148"/>
                </a:moveTo>
                <a:lnTo>
                  <a:pt x="71628" y="41148"/>
                </a:lnTo>
                <a:lnTo>
                  <a:pt x="68580" y="28956"/>
                </a:lnTo>
                <a:lnTo>
                  <a:pt x="62484" y="22860"/>
                </a:lnTo>
                <a:lnTo>
                  <a:pt x="56388" y="19812"/>
                </a:lnTo>
                <a:lnTo>
                  <a:pt x="89535" y="19812"/>
                </a:lnTo>
                <a:lnTo>
                  <a:pt x="92964" y="24384"/>
                </a:lnTo>
                <a:lnTo>
                  <a:pt x="96012" y="30480"/>
                </a:lnTo>
                <a:lnTo>
                  <a:pt x="97536" y="36576"/>
                </a:lnTo>
                <a:lnTo>
                  <a:pt x="98450" y="41148"/>
                </a:lnTo>
                <a:close/>
              </a:path>
              <a:path w="99060" h="104139">
                <a:moveTo>
                  <a:pt x="90771" y="83820"/>
                </a:moveTo>
                <a:lnTo>
                  <a:pt x="57912" y="83820"/>
                </a:lnTo>
                <a:lnTo>
                  <a:pt x="62484" y="82296"/>
                </a:lnTo>
                <a:lnTo>
                  <a:pt x="65532" y="79248"/>
                </a:lnTo>
                <a:lnTo>
                  <a:pt x="70104" y="77724"/>
                </a:lnTo>
                <a:lnTo>
                  <a:pt x="73152" y="73152"/>
                </a:lnTo>
                <a:lnTo>
                  <a:pt x="73152" y="70104"/>
                </a:lnTo>
                <a:lnTo>
                  <a:pt x="97536" y="70104"/>
                </a:lnTo>
                <a:lnTo>
                  <a:pt x="93821" y="78652"/>
                </a:lnTo>
                <a:lnTo>
                  <a:pt x="90771" y="83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63567" y="1548383"/>
            <a:ext cx="64135" cy="102235"/>
          </a:xfrm>
          <a:custGeom>
            <a:avLst/>
            <a:gdLst/>
            <a:ahLst/>
            <a:cxnLst/>
            <a:rect l="l" t="t" r="r" b="b"/>
            <a:pathLst>
              <a:path w="64135" h="102235">
                <a:moveTo>
                  <a:pt x="62484" y="1524"/>
                </a:moveTo>
                <a:lnTo>
                  <a:pt x="51816" y="1524"/>
                </a:lnTo>
                <a:lnTo>
                  <a:pt x="54864" y="0"/>
                </a:lnTo>
                <a:lnTo>
                  <a:pt x="59436" y="0"/>
                </a:lnTo>
                <a:lnTo>
                  <a:pt x="62484" y="1524"/>
                </a:lnTo>
                <a:close/>
              </a:path>
              <a:path w="64135" h="102235">
                <a:moveTo>
                  <a:pt x="64008" y="22860"/>
                </a:moveTo>
                <a:lnTo>
                  <a:pt x="25908" y="22860"/>
                </a:lnTo>
                <a:lnTo>
                  <a:pt x="27432" y="18288"/>
                </a:lnTo>
                <a:lnTo>
                  <a:pt x="32004" y="13716"/>
                </a:lnTo>
                <a:lnTo>
                  <a:pt x="33528" y="10668"/>
                </a:lnTo>
                <a:lnTo>
                  <a:pt x="36576" y="9144"/>
                </a:lnTo>
                <a:lnTo>
                  <a:pt x="39624" y="6096"/>
                </a:lnTo>
                <a:lnTo>
                  <a:pt x="42672" y="4572"/>
                </a:lnTo>
                <a:lnTo>
                  <a:pt x="44196" y="3048"/>
                </a:lnTo>
                <a:lnTo>
                  <a:pt x="48768" y="1524"/>
                </a:lnTo>
                <a:lnTo>
                  <a:pt x="64008" y="1524"/>
                </a:lnTo>
                <a:lnTo>
                  <a:pt x="64008" y="22860"/>
                </a:lnTo>
                <a:close/>
              </a:path>
              <a:path w="64135" h="102235">
                <a:moveTo>
                  <a:pt x="27432" y="102108"/>
                </a:moveTo>
                <a:lnTo>
                  <a:pt x="0" y="102108"/>
                </a:lnTo>
                <a:lnTo>
                  <a:pt x="0" y="4572"/>
                </a:lnTo>
                <a:lnTo>
                  <a:pt x="25908" y="4572"/>
                </a:lnTo>
                <a:lnTo>
                  <a:pt x="25908" y="22860"/>
                </a:lnTo>
                <a:lnTo>
                  <a:pt x="64008" y="22860"/>
                </a:lnTo>
                <a:lnTo>
                  <a:pt x="64008" y="25908"/>
                </a:lnTo>
                <a:lnTo>
                  <a:pt x="48768" y="25908"/>
                </a:lnTo>
                <a:lnTo>
                  <a:pt x="45720" y="27432"/>
                </a:lnTo>
                <a:lnTo>
                  <a:pt x="27432" y="50292"/>
                </a:lnTo>
                <a:lnTo>
                  <a:pt x="27432" y="102108"/>
                </a:lnTo>
                <a:close/>
              </a:path>
              <a:path w="64135" h="102235">
                <a:moveTo>
                  <a:pt x="64008" y="27432"/>
                </a:moveTo>
                <a:lnTo>
                  <a:pt x="59436" y="27432"/>
                </a:lnTo>
                <a:lnTo>
                  <a:pt x="57912" y="25908"/>
                </a:lnTo>
                <a:lnTo>
                  <a:pt x="64008" y="25908"/>
                </a:lnTo>
                <a:lnTo>
                  <a:pt x="64008" y="274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29100" y="1549908"/>
            <a:ext cx="99060" cy="104139"/>
          </a:xfrm>
          <a:custGeom>
            <a:avLst/>
            <a:gdLst/>
            <a:ahLst/>
            <a:cxnLst/>
            <a:rect l="l" t="t" r="r" b="b"/>
            <a:pathLst>
              <a:path w="99060" h="104139">
                <a:moveTo>
                  <a:pt x="51816" y="103632"/>
                </a:moveTo>
                <a:lnTo>
                  <a:pt x="36576" y="103632"/>
                </a:lnTo>
                <a:lnTo>
                  <a:pt x="18288" y="94488"/>
                </a:lnTo>
                <a:lnTo>
                  <a:pt x="13716" y="89916"/>
                </a:lnTo>
                <a:lnTo>
                  <a:pt x="10668" y="85344"/>
                </a:lnTo>
                <a:lnTo>
                  <a:pt x="6096" y="79248"/>
                </a:lnTo>
                <a:lnTo>
                  <a:pt x="4572" y="73152"/>
                </a:lnTo>
                <a:lnTo>
                  <a:pt x="1524" y="67056"/>
                </a:lnTo>
                <a:lnTo>
                  <a:pt x="0" y="59436"/>
                </a:lnTo>
                <a:lnTo>
                  <a:pt x="0" y="45720"/>
                </a:lnTo>
                <a:lnTo>
                  <a:pt x="1524" y="38100"/>
                </a:lnTo>
                <a:lnTo>
                  <a:pt x="4572" y="32004"/>
                </a:lnTo>
                <a:lnTo>
                  <a:pt x="6096" y="25908"/>
                </a:lnTo>
                <a:lnTo>
                  <a:pt x="36576" y="1524"/>
                </a:lnTo>
                <a:lnTo>
                  <a:pt x="44196" y="0"/>
                </a:lnTo>
                <a:lnTo>
                  <a:pt x="59436" y="0"/>
                </a:lnTo>
                <a:lnTo>
                  <a:pt x="67056" y="1524"/>
                </a:lnTo>
                <a:lnTo>
                  <a:pt x="73152" y="4572"/>
                </a:lnTo>
                <a:lnTo>
                  <a:pt x="79248" y="9144"/>
                </a:lnTo>
                <a:lnTo>
                  <a:pt x="85344" y="12192"/>
                </a:lnTo>
                <a:lnTo>
                  <a:pt x="88392" y="18288"/>
                </a:lnTo>
                <a:lnTo>
                  <a:pt x="89535" y="19812"/>
                </a:lnTo>
                <a:lnTo>
                  <a:pt x="45720" y="19812"/>
                </a:lnTo>
                <a:lnTo>
                  <a:pt x="36576" y="24384"/>
                </a:lnTo>
                <a:lnTo>
                  <a:pt x="33528" y="27432"/>
                </a:lnTo>
                <a:lnTo>
                  <a:pt x="32004" y="30480"/>
                </a:lnTo>
                <a:lnTo>
                  <a:pt x="30480" y="32004"/>
                </a:lnTo>
                <a:lnTo>
                  <a:pt x="28956" y="35052"/>
                </a:lnTo>
                <a:lnTo>
                  <a:pt x="28956" y="39624"/>
                </a:lnTo>
                <a:lnTo>
                  <a:pt x="27432" y="41148"/>
                </a:lnTo>
                <a:lnTo>
                  <a:pt x="98450" y="41148"/>
                </a:lnTo>
                <a:lnTo>
                  <a:pt x="99060" y="44196"/>
                </a:lnTo>
                <a:lnTo>
                  <a:pt x="99060" y="57912"/>
                </a:lnTo>
                <a:lnTo>
                  <a:pt x="27432" y="57912"/>
                </a:lnTo>
                <a:lnTo>
                  <a:pt x="28956" y="67056"/>
                </a:lnTo>
                <a:lnTo>
                  <a:pt x="30480" y="74676"/>
                </a:lnTo>
                <a:lnTo>
                  <a:pt x="35052" y="77724"/>
                </a:lnTo>
                <a:lnTo>
                  <a:pt x="38100" y="82296"/>
                </a:lnTo>
                <a:lnTo>
                  <a:pt x="44196" y="83820"/>
                </a:lnTo>
                <a:lnTo>
                  <a:pt x="91240" y="83820"/>
                </a:lnTo>
                <a:lnTo>
                  <a:pt x="90106" y="85915"/>
                </a:lnTo>
                <a:lnTo>
                  <a:pt x="59531" y="103298"/>
                </a:lnTo>
                <a:lnTo>
                  <a:pt x="51816" y="103632"/>
                </a:lnTo>
                <a:close/>
              </a:path>
              <a:path w="99060" h="104139">
                <a:moveTo>
                  <a:pt x="98450" y="41148"/>
                </a:moveTo>
                <a:lnTo>
                  <a:pt x="71628" y="41148"/>
                </a:lnTo>
                <a:lnTo>
                  <a:pt x="68580" y="28956"/>
                </a:lnTo>
                <a:lnTo>
                  <a:pt x="62484" y="22860"/>
                </a:lnTo>
                <a:lnTo>
                  <a:pt x="57912" y="19812"/>
                </a:lnTo>
                <a:lnTo>
                  <a:pt x="89535" y="19812"/>
                </a:lnTo>
                <a:lnTo>
                  <a:pt x="92964" y="24384"/>
                </a:lnTo>
                <a:lnTo>
                  <a:pt x="96012" y="30480"/>
                </a:lnTo>
                <a:lnTo>
                  <a:pt x="97536" y="36576"/>
                </a:lnTo>
                <a:lnTo>
                  <a:pt x="98450" y="41148"/>
                </a:lnTo>
                <a:close/>
              </a:path>
              <a:path w="99060" h="104139">
                <a:moveTo>
                  <a:pt x="91240" y="83820"/>
                </a:moveTo>
                <a:lnTo>
                  <a:pt x="57912" y="83820"/>
                </a:lnTo>
                <a:lnTo>
                  <a:pt x="62484" y="82296"/>
                </a:lnTo>
                <a:lnTo>
                  <a:pt x="67056" y="79248"/>
                </a:lnTo>
                <a:lnTo>
                  <a:pt x="70104" y="77724"/>
                </a:lnTo>
                <a:lnTo>
                  <a:pt x="73152" y="73152"/>
                </a:lnTo>
                <a:lnTo>
                  <a:pt x="73152" y="70104"/>
                </a:lnTo>
                <a:lnTo>
                  <a:pt x="97536" y="70104"/>
                </a:lnTo>
                <a:lnTo>
                  <a:pt x="94035" y="78652"/>
                </a:lnTo>
                <a:lnTo>
                  <a:pt x="91240" y="83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38828" y="1514856"/>
            <a:ext cx="100965" cy="139065"/>
          </a:xfrm>
          <a:custGeom>
            <a:avLst/>
            <a:gdLst/>
            <a:ahLst/>
            <a:cxnLst/>
            <a:rect l="l" t="t" r="r" b="b"/>
            <a:pathLst>
              <a:path w="100964" h="139064">
                <a:moveTo>
                  <a:pt x="100584" y="50292"/>
                </a:moveTo>
                <a:lnTo>
                  <a:pt x="73152" y="50292"/>
                </a:lnTo>
                <a:lnTo>
                  <a:pt x="73152" y="0"/>
                </a:lnTo>
                <a:lnTo>
                  <a:pt x="100584" y="0"/>
                </a:lnTo>
                <a:lnTo>
                  <a:pt x="100584" y="50292"/>
                </a:lnTo>
                <a:close/>
              </a:path>
              <a:path w="100964" h="139064">
                <a:moveTo>
                  <a:pt x="57912" y="138684"/>
                </a:moveTo>
                <a:lnTo>
                  <a:pt x="38100" y="138684"/>
                </a:lnTo>
                <a:lnTo>
                  <a:pt x="30480" y="137160"/>
                </a:lnTo>
                <a:lnTo>
                  <a:pt x="1524" y="100584"/>
                </a:lnTo>
                <a:lnTo>
                  <a:pt x="0" y="92964"/>
                </a:lnTo>
                <a:lnTo>
                  <a:pt x="0" y="80772"/>
                </a:lnTo>
                <a:lnTo>
                  <a:pt x="19812" y="42672"/>
                </a:lnTo>
                <a:lnTo>
                  <a:pt x="36576" y="35052"/>
                </a:lnTo>
                <a:lnTo>
                  <a:pt x="50292" y="35052"/>
                </a:lnTo>
                <a:lnTo>
                  <a:pt x="56388" y="36576"/>
                </a:lnTo>
                <a:lnTo>
                  <a:pt x="60960" y="39624"/>
                </a:lnTo>
                <a:lnTo>
                  <a:pt x="65532" y="41148"/>
                </a:lnTo>
                <a:lnTo>
                  <a:pt x="70104" y="45720"/>
                </a:lnTo>
                <a:lnTo>
                  <a:pt x="73152" y="50292"/>
                </a:lnTo>
                <a:lnTo>
                  <a:pt x="100584" y="50292"/>
                </a:lnTo>
                <a:lnTo>
                  <a:pt x="100584" y="54864"/>
                </a:lnTo>
                <a:lnTo>
                  <a:pt x="47244" y="54864"/>
                </a:lnTo>
                <a:lnTo>
                  <a:pt x="42672" y="56388"/>
                </a:lnTo>
                <a:lnTo>
                  <a:pt x="36576" y="59436"/>
                </a:lnTo>
                <a:lnTo>
                  <a:pt x="33528" y="65532"/>
                </a:lnTo>
                <a:lnTo>
                  <a:pt x="30480" y="68580"/>
                </a:lnTo>
                <a:lnTo>
                  <a:pt x="30480" y="71628"/>
                </a:lnTo>
                <a:lnTo>
                  <a:pt x="28956" y="74676"/>
                </a:lnTo>
                <a:lnTo>
                  <a:pt x="27432" y="79248"/>
                </a:lnTo>
                <a:lnTo>
                  <a:pt x="27432" y="94488"/>
                </a:lnTo>
                <a:lnTo>
                  <a:pt x="28956" y="99060"/>
                </a:lnTo>
                <a:lnTo>
                  <a:pt x="30480" y="102108"/>
                </a:lnTo>
                <a:lnTo>
                  <a:pt x="32004" y="106680"/>
                </a:lnTo>
                <a:lnTo>
                  <a:pt x="35052" y="112776"/>
                </a:lnTo>
                <a:lnTo>
                  <a:pt x="41148" y="115824"/>
                </a:lnTo>
                <a:lnTo>
                  <a:pt x="44196" y="118872"/>
                </a:lnTo>
                <a:lnTo>
                  <a:pt x="100584" y="118872"/>
                </a:lnTo>
                <a:lnTo>
                  <a:pt x="100584" y="123444"/>
                </a:lnTo>
                <a:lnTo>
                  <a:pt x="74676" y="123444"/>
                </a:lnTo>
                <a:lnTo>
                  <a:pt x="71628" y="129540"/>
                </a:lnTo>
                <a:lnTo>
                  <a:pt x="57912" y="138684"/>
                </a:lnTo>
                <a:close/>
              </a:path>
              <a:path w="100964" h="139064">
                <a:moveTo>
                  <a:pt x="100584" y="118872"/>
                </a:moveTo>
                <a:lnTo>
                  <a:pt x="59436" y="118872"/>
                </a:lnTo>
                <a:lnTo>
                  <a:pt x="62484" y="117348"/>
                </a:lnTo>
                <a:lnTo>
                  <a:pt x="65532" y="114300"/>
                </a:lnTo>
                <a:lnTo>
                  <a:pt x="68580" y="112776"/>
                </a:lnTo>
                <a:lnTo>
                  <a:pt x="73152" y="103632"/>
                </a:lnTo>
                <a:lnTo>
                  <a:pt x="73152" y="99060"/>
                </a:lnTo>
                <a:lnTo>
                  <a:pt x="74676" y="94488"/>
                </a:lnTo>
                <a:lnTo>
                  <a:pt x="74676" y="79248"/>
                </a:lnTo>
                <a:lnTo>
                  <a:pt x="73152" y="74676"/>
                </a:lnTo>
                <a:lnTo>
                  <a:pt x="73152" y="71628"/>
                </a:lnTo>
                <a:lnTo>
                  <a:pt x="68580" y="62484"/>
                </a:lnTo>
                <a:lnTo>
                  <a:pt x="65532" y="59436"/>
                </a:lnTo>
                <a:lnTo>
                  <a:pt x="56388" y="54864"/>
                </a:lnTo>
                <a:lnTo>
                  <a:pt x="100584" y="54864"/>
                </a:lnTo>
                <a:lnTo>
                  <a:pt x="100584" y="118872"/>
                </a:lnTo>
                <a:close/>
              </a:path>
              <a:path w="100964" h="139064">
                <a:moveTo>
                  <a:pt x="100584" y="137160"/>
                </a:moveTo>
                <a:lnTo>
                  <a:pt x="74676" y="137160"/>
                </a:lnTo>
                <a:lnTo>
                  <a:pt x="74676" y="123444"/>
                </a:lnTo>
                <a:lnTo>
                  <a:pt x="100584" y="123444"/>
                </a:lnTo>
                <a:lnTo>
                  <a:pt x="100584" y="1371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14088" y="1513331"/>
            <a:ext cx="408432" cy="140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69664" y="1769363"/>
            <a:ext cx="52069" cy="135890"/>
          </a:xfrm>
          <a:custGeom>
            <a:avLst/>
            <a:gdLst/>
            <a:ahLst/>
            <a:cxnLst/>
            <a:rect l="l" t="t" r="r" b="b"/>
            <a:pathLst>
              <a:path w="52070" h="135889">
                <a:moveTo>
                  <a:pt x="51816" y="135636"/>
                </a:moveTo>
                <a:lnTo>
                  <a:pt x="35052" y="135636"/>
                </a:lnTo>
                <a:lnTo>
                  <a:pt x="35052" y="39624"/>
                </a:lnTo>
                <a:lnTo>
                  <a:pt x="0" y="39624"/>
                </a:lnTo>
                <a:lnTo>
                  <a:pt x="0" y="25908"/>
                </a:lnTo>
                <a:lnTo>
                  <a:pt x="9144" y="25908"/>
                </a:lnTo>
                <a:lnTo>
                  <a:pt x="13716" y="24384"/>
                </a:lnTo>
                <a:lnTo>
                  <a:pt x="18288" y="24384"/>
                </a:lnTo>
                <a:lnTo>
                  <a:pt x="24384" y="21336"/>
                </a:lnTo>
                <a:lnTo>
                  <a:pt x="28956" y="18288"/>
                </a:lnTo>
                <a:lnTo>
                  <a:pt x="32004" y="16764"/>
                </a:lnTo>
                <a:lnTo>
                  <a:pt x="33528" y="12192"/>
                </a:lnTo>
                <a:lnTo>
                  <a:pt x="36576" y="9144"/>
                </a:lnTo>
                <a:lnTo>
                  <a:pt x="39624" y="0"/>
                </a:lnTo>
                <a:lnTo>
                  <a:pt x="51816" y="0"/>
                </a:lnTo>
                <a:lnTo>
                  <a:pt x="51816" y="135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67200" y="1770888"/>
            <a:ext cx="196595" cy="1356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306824" y="2136648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22859"/>
                </a:moveTo>
                <a:lnTo>
                  <a:pt x="0" y="22859"/>
                </a:lnTo>
                <a:lnTo>
                  <a:pt x="0" y="0"/>
                </a:lnTo>
                <a:lnTo>
                  <a:pt x="22859" y="0"/>
                </a:lnTo>
                <a:lnTo>
                  <a:pt x="22859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306824" y="2391155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22860"/>
                </a:moveTo>
                <a:lnTo>
                  <a:pt x="0" y="22860"/>
                </a:lnTo>
                <a:lnTo>
                  <a:pt x="0" y="0"/>
                </a:lnTo>
                <a:lnTo>
                  <a:pt x="22859" y="0"/>
                </a:lnTo>
                <a:lnTo>
                  <a:pt x="22859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09288" y="2532887"/>
            <a:ext cx="199644" cy="1356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06824" y="2898648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22859"/>
                </a:moveTo>
                <a:lnTo>
                  <a:pt x="0" y="22859"/>
                </a:lnTo>
                <a:lnTo>
                  <a:pt x="0" y="0"/>
                </a:lnTo>
                <a:lnTo>
                  <a:pt x="22859" y="0"/>
                </a:lnTo>
                <a:lnTo>
                  <a:pt x="22859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306824" y="3165348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22859"/>
                </a:moveTo>
                <a:lnTo>
                  <a:pt x="0" y="22859"/>
                </a:lnTo>
                <a:lnTo>
                  <a:pt x="0" y="0"/>
                </a:lnTo>
                <a:lnTo>
                  <a:pt x="22859" y="0"/>
                </a:lnTo>
                <a:lnTo>
                  <a:pt x="22859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10811" y="3307079"/>
            <a:ext cx="198119" cy="1356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306824" y="3674364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22859"/>
                </a:moveTo>
                <a:lnTo>
                  <a:pt x="0" y="22859"/>
                </a:lnTo>
                <a:lnTo>
                  <a:pt x="0" y="0"/>
                </a:lnTo>
                <a:lnTo>
                  <a:pt x="22859" y="0"/>
                </a:lnTo>
                <a:lnTo>
                  <a:pt x="22859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306824" y="3927348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22859"/>
                </a:moveTo>
                <a:lnTo>
                  <a:pt x="0" y="22859"/>
                </a:lnTo>
                <a:lnTo>
                  <a:pt x="0" y="0"/>
                </a:lnTo>
                <a:lnTo>
                  <a:pt x="22859" y="0"/>
                </a:lnTo>
                <a:lnTo>
                  <a:pt x="22859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213860" y="4069079"/>
            <a:ext cx="195072" cy="1356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306824" y="4448556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22859"/>
                </a:moveTo>
                <a:lnTo>
                  <a:pt x="0" y="22859"/>
                </a:lnTo>
                <a:lnTo>
                  <a:pt x="0" y="0"/>
                </a:lnTo>
                <a:lnTo>
                  <a:pt x="22859" y="0"/>
                </a:lnTo>
                <a:lnTo>
                  <a:pt x="22859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306824" y="4703064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22859"/>
                </a:moveTo>
                <a:lnTo>
                  <a:pt x="0" y="22859"/>
                </a:lnTo>
                <a:lnTo>
                  <a:pt x="0" y="0"/>
                </a:lnTo>
                <a:lnTo>
                  <a:pt x="22859" y="0"/>
                </a:lnTo>
                <a:lnTo>
                  <a:pt x="22859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10811" y="4844796"/>
            <a:ext cx="198120" cy="1356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306824" y="5210555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22860"/>
                </a:moveTo>
                <a:lnTo>
                  <a:pt x="0" y="22860"/>
                </a:lnTo>
                <a:lnTo>
                  <a:pt x="0" y="0"/>
                </a:lnTo>
                <a:lnTo>
                  <a:pt x="22859" y="0"/>
                </a:lnTo>
                <a:lnTo>
                  <a:pt x="22859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306824" y="5465064"/>
            <a:ext cx="22860" cy="21590"/>
          </a:xfrm>
          <a:custGeom>
            <a:avLst/>
            <a:gdLst/>
            <a:ahLst/>
            <a:cxnLst/>
            <a:rect l="l" t="t" r="r" b="b"/>
            <a:pathLst>
              <a:path w="22860" h="21589">
                <a:moveTo>
                  <a:pt x="22859" y="21335"/>
                </a:moveTo>
                <a:lnTo>
                  <a:pt x="0" y="21335"/>
                </a:lnTo>
                <a:lnTo>
                  <a:pt x="0" y="0"/>
                </a:lnTo>
                <a:lnTo>
                  <a:pt x="22859" y="0"/>
                </a:lnTo>
                <a:lnTo>
                  <a:pt x="22859" y="213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209288" y="5618988"/>
            <a:ext cx="199644" cy="1356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306824" y="5984748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22859"/>
                </a:moveTo>
                <a:lnTo>
                  <a:pt x="0" y="22859"/>
                </a:lnTo>
                <a:lnTo>
                  <a:pt x="0" y="0"/>
                </a:lnTo>
                <a:lnTo>
                  <a:pt x="22859" y="0"/>
                </a:lnTo>
                <a:lnTo>
                  <a:pt x="22859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306824" y="6239255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22860"/>
                </a:moveTo>
                <a:lnTo>
                  <a:pt x="0" y="22860"/>
                </a:lnTo>
                <a:lnTo>
                  <a:pt x="0" y="0"/>
                </a:lnTo>
                <a:lnTo>
                  <a:pt x="22859" y="0"/>
                </a:lnTo>
                <a:lnTo>
                  <a:pt x="22859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207764" y="6379463"/>
            <a:ext cx="201168" cy="1371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306824" y="6746748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59">
                <a:moveTo>
                  <a:pt x="22859" y="22859"/>
                </a:moveTo>
                <a:lnTo>
                  <a:pt x="0" y="22859"/>
                </a:lnTo>
                <a:lnTo>
                  <a:pt x="0" y="0"/>
                </a:lnTo>
                <a:lnTo>
                  <a:pt x="22859" y="0"/>
                </a:lnTo>
                <a:lnTo>
                  <a:pt x="22859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306824" y="7001256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59">
                <a:moveTo>
                  <a:pt x="22859" y="22860"/>
                </a:moveTo>
                <a:lnTo>
                  <a:pt x="0" y="22860"/>
                </a:lnTo>
                <a:lnTo>
                  <a:pt x="0" y="0"/>
                </a:lnTo>
                <a:lnTo>
                  <a:pt x="22859" y="0"/>
                </a:lnTo>
                <a:lnTo>
                  <a:pt x="22859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209288" y="7155179"/>
            <a:ext cx="199643" cy="1356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306824" y="7522464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59">
                <a:moveTo>
                  <a:pt x="22859" y="22859"/>
                </a:moveTo>
                <a:lnTo>
                  <a:pt x="0" y="22859"/>
                </a:lnTo>
                <a:lnTo>
                  <a:pt x="0" y="0"/>
                </a:lnTo>
                <a:lnTo>
                  <a:pt x="22859" y="0"/>
                </a:lnTo>
                <a:lnTo>
                  <a:pt x="22859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306824" y="7775448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59">
                <a:moveTo>
                  <a:pt x="22859" y="22859"/>
                </a:moveTo>
                <a:lnTo>
                  <a:pt x="0" y="22859"/>
                </a:lnTo>
                <a:lnTo>
                  <a:pt x="0" y="0"/>
                </a:lnTo>
                <a:lnTo>
                  <a:pt x="22859" y="0"/>
                </a:lnTo>
                <a:lnTo>
                  <a:pt x="22859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209288" y="7917179"/>
            <a:ext cx="88392" cy="13411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317491" y="7917179"/>
            <a:ext cx="91440" cy="13563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306824" y="8284464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59">
                <a:moveTo>
                  <a:pt x="22859" y="22859"/>
                </a:moveTo>
                <a:lnTo>
                  <a:pt x="0" y="22859"/>
                </a:lnTo>
                <a:lnTo>
                  <a:pt x="0" y="0"/>
                </a:lnTo>
                <a:lnTo>
                  <a:pt x="22859" y="0"/>
                </a:lnTo>
                <a:lnTo>
                  <a:pt x="22859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306824" y="8551164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59">
                <a:moveTo>
                  <a:pt x="22859" y="22859"/>
                </a:moveTo>
                <a:lnTo>
                  <a:pt x="0" y="22859"/>
                </a:lnTo>
                <a:lnTo>
                  <a:pt x="0" y="0"/>
                </a:lnTo>
                <a:lnTo>
                  <a:pt x="22859" y="0"/>
                </a:lnTo>
                <a:lnTo>
                  <a:pt x="22859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219955" y="8691371"/>
            <a:ext cx="52069" cy="135890"/>
          </a:xfrm>
          <a:custGeom>
            <a:avLst/>
            <a:gdLst/>
            <a:ahLst/>
            <a:cxnLst/>
            <a:rect l="l" t="t" r="r" b="b"/>
            <a:pathLst>
              <a:path w="52070" h="135890">
                <a:moveTo>
                  <a:pt x="51816" y="135636"/>
                </a:moveTo>
                <a:lnTo>
                  <a:pt x="35052" y="135636"/>
                </a:lnTo>
                <a:lnTo>
                  <a:pt x="35052" y="39624"/>
                </a:lnTo>
                <a:lnTo>
                  <a:pt x="0" y="39624"/>
                </a:lnTo>
                <a:lnTo>
                  <a:pt x="0" y="25908"/>
                </a:lnTo>
                <a:lnTo>
                  <a:pt x="4572" y="25908"/>
                </a:lnTo>
                <a:lnTo>
                  <a:pt x="9144" y="24384"/>
                </a:lnTo>
                <a:lnTo>
                  <a:pt x="13716" y="24384"/>
                </a:lnTo>
                <a:lnTo>
                  <a:pt x="18288" y="22860"/>
                </a:lnTo>
                <a:lnTo>
                  <a:pt x="21336" y="22860"/>
                </a:lnTo>
                <a:lnTo>
                  <a:pt x="25908" y="19812"/>
                </a:lnTo>
                <a:lnTo>
                  <a:pt x="28956" y="18288"/>
                </a:lnTo>
                <a:lnTo>
                  <a:pt x="35052" y="12192"/>
                </a:lnTo>
                <a:lnTo>
                  <a:pt x="36576" y="9144"/>
                </a:lnTo>
                <a:lnTo>
                  <a:pt x="39624" y="0"/>
                </a:lnTo>
                <a:lnTo>
                  <a:pt x="51816" y="0"/>
                </a:lnTo>
                <a:lnTo>
                  <a:pt x="51816" y="135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317491" y="8692895"/>
            <a:ext cx="91440" cy="13563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306824" y="9058656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59">
                <a:moveTo>
                  <a:pt x="22859" y="22860"/>
                </a:moveTo>
                <a:lnTo>
                  <a:pt x="0" y="22860"/>
                </a:lnTo>
                <a:lnTo>
                  <a:pt x="0" y="0"/>
                </a:lnTo>
                <a:lnTo>
                  <a:pt x="22859" y="0"/>
                </a:lnTo>
                <a:lnTo>
                  <a:pt x="22859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306824" y="9313164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59">
                <a:moveTo>
                  <a:pt x="22859" y="22859"/>
                </a:moveTo>
                <a:lnTo>
                  <a:pt x="0" y="22859"/>
                </a:lnTo>
                <a:lnTo>
                  <a:pt x="0" y="0"/>
                </a:lnTo>
                <a:lnTo>
                  <a:pt x="22859" y="0"/>
                </a:lnTo>
                <a:lnTo>
                  <a:pt x="22859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274820" y="9454895"/>
            <a:ext cx="91440" cy="13563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294888" y="640079"/>
            <a:ext cx="347980" cy="394970"/>
          </a:xfrm>
          <a:custGeom>
            <a:avLst/>
            <a:gdLst/>
            <a:ahLst/>
            <a:cxnLst/>
            <a:rect l="l" t="t" r="r" b="b"/>
            <a:pathLst>
              <a:path w="347979" h="394969">
                <a:moveTo>
                  <a:pt x="173736" y="370332"/>
                </a:moveTo>
                <a:lnTo>
                  <a:pt x="134874" y="366903"/>
                </a:lnTo>
                <a:lnTo>
                  <a:pt x="85153" y="348948"/>
                </a:lnTo>
                <a:lnTo>
                  <a:pt x="45720" y="318516"/>
                </a:lnTo>
                <a:lnTo>
                  <a:pt x="18502" y="275653"/>
                </a:lnTo>
                <a:lnTo>
                  <a:pt x="3238" y="224980"/>
                </a:lnTo>
                <a:lnTo>
                  <a:pt x="0" y="187452"/>
                </a:lnTo>
                <a:lnTo>
                  <a:pt x="833" y="168306"/>
                </a:lnTo>
                <a:lnTo>
                  <a:pt x="12192" y="114300"/>
                </a:lnTo>
                <a:lnTo>
                  <a:pt x="35123" y="68008"/>
                </a:lnTo>
                <a:lnTo>
                  <a:pt x="70866" y="32194"/>
                </a:lnTo>
                <a:lnTo>
                  <a:pt x="117157" y="8358"/>
                </a:lnTo>
                <a:lnTo>
                  <a:pt x="173736" y="0"/>
                </a:lnTo>
                <a:lnTo>
                  <a:pt x="193738" y="881"/>
                </a:lnTo>
                <a:lnTo>
                  <a:pt x="246888" y="15240"/>
                </a:lnTo>
                <a:lnTo>
                  <a:pt x="289750" y="42886"/>
                </a:lnTo>
                <a:lnTo>
                  <a:pt x="310352" y="65531"/>
                </a:lnTo>
                <a:lnTo>
                  <a:pt x="173736" y="65531"/>
                </a:lnTo>
                <a:lnTo>
                  <a:pt x="161472" y="66341"/>
                </a:lnTo>
                <a:lnTo>
                  <a:pt x="120705" y="81343"/>
                </a:lnTo>
                <a:lnTo>
                  <a:pt x="93868" y="112156"/>
                </a:lnTo>
                <a:lnTo>
                  <a:pt x="80295" y="153162"/>
                </a:lnTo>
                <a:lnTo>
                  <a:pt x="77724" y="187452"/>
                </a:lnTo>
                <a:lnTo>
                  <a:pt x="78009" y="198620"/>
                </a:lnTo>
                <a:lnTo>
                  <a:pt x="85772" y="240363"/>
                </a:lnTo>
                <a:lnTo>
                  <a:pt x="105322" y="275939"/>
                </a:lnTo>
                <a:lnTo>
                  <a:pt x="139231" y="299656"/>
                </a:lnTo>
                <a:lnTo>
                  <a:pt x="173736" y="304800"/>
                </a:lnTo>
                <a:lnTo>
                  <a:pt x="311598" y="304800"/>
                </a:lnTo>
                <a:lnTo>
                  <a:pt x="301752" y="316992"/>
                </a:lnTo>
                <a:lnTo>
                  <a:pt x="337763" y="350520"/>
                </a:lnTo>
                <a:lnTo>
                  <a:pt x="259080" y="350520"/>
                </a:lnTo>
                <a:lnTo>
                  <a:pt x="240815" y="359402"/>
                </a:lnTo>
                <a:lnTo>
                  <a:pt x="220408" y="365569"/>
                </a:lnTo>
                <a:lnTo>
                  <a:pt x="198000" y="369165"/>
                </a:lnTo>
                <a:lnTo>
                  <a:pt x="173736" y="370332"/>
                </a:lnTo>
                <a:close/>
              </a:path>
              <a:path w="347979" h="394969">
                <a:moveTo>
                  <a:pt x="331602" y="268224"/>
                </a:moveTo>
                <a:lnTo>
                  <a:pt x="248412" y="268224"/>
                </a:lnTo>
                <a:lnTo>
                  <a:pt x="252936" y="261056"/>
                </a:lnTo>
                <a:lnTo>
                  <a:pt x="257175" y="253174"/>
                </a:lnTo>
                <a:lnTo>
                  <a:pt x="268414" y="213360"/>
                </a:lnTo>
                <a:lnTo>
                  <a:pt x="269748" y="187452"/>
                </a:lnTo>
                <a:lnTo>
                  <a:pt x="269462" y="176022"/>
                </a:lnTo>
                <a:lnTo>
                  <a:pt x="261699" y="131492"/>
                </a:lnTo>
                <a:lnTo>
                  <a:pt x="242149" y="95059"/>
                </a:lnTo>
                <a:lnTo>
                  <a:pt x="208240" y="71961"/>
                </a:lnTo>
                <a:lnTo>
                  <a:pt x="173736" y="65531"/>
                </a:lnTo>
                <a:lnTo>
                  <a:pt x="310352" y="65531"/>
                </a:lnTo>
                <a:lnTo>
                  <a:pt x="335280" y="114300"/>
                </a:lnTo>
                <a:lnTo>
                  <a:pt x="346638" y="168092"/>
                </a:lnTo>
                <a:lnTo>
                  <a:pt x="347472" y="187452"/>
                </a:lnTo>
                <a:lnTo>
                  <a:pt x="346638" y="206359"/>
                </a:lnTo>
                <a:lnTo>
                  <a:pt x="344233" y="224409"/>
                </a:lnTo>
                <a:lnTo>
                  <a:pt x="340399" y="241887"/>
                </a:lnTo>
                <a:lnTo>
                  <a:pt x="335280" y="259080"/>
                </a:lnTo>
                <a:lnTo>
                  <a:pt x="331602" y="268224"/>
                </a:lnTo>
                <a:close/>
              </a:path>
              <a:path w="347979" h="394969">
                <a:moveTo>
                  <a:pt x="311598" y="304800"/>
                </a:moveTo>
                <a:lnTo>
                  <a:pt x="192024" y="304800"/>
                </a:lnTo>
                <a:lnTo>
                  <a:pt x="196596" y="303276"/>
                </a:lnTo>
                <a:lnTo>
                  <a:pt x="201168" y="303276"/>
                </a:lnTo>
                <a:lnTo>
                  <a:pt x="204216" y="300228"/>
                </a:lnTo>
                <a:lnTo>
                  <a:pt x="172212" y="269748"/>
                </a:lnTo>
                <a:lnTo>
                  <a:pt x="207264" y="231648"/>
                </a:lnTo>
                <a:lnTo>
                  <a:pt x="248412" y="268224"/>
                </a:lnTo>
                <a:lnTo>
                  <a:pt x="331602" y="268224"/>
                </a:lnTo>
                <a:lnTo>
                  <a:pt x="328969" y="274772"/>
                </a:lnTo>
                <a:lnTo>
                  <a:pt x="321373" y="289750"/>
                </a:lnTo>
                <a:lnTo>
                  <a:pt x="312348" y="303871"/>
                </a:lnTo>
                <a:lnTo>
                  <a:pt x="311598" y="304800"/>
                </a:lnTo>
                <a:close/>
              </a:path>
              <a:path w="347979" h="394969">
                <a:moveTo>
                  <a:pt x="309372" y="394716"/>
                </a:moveTo>
                <a:lnTo>
                  <a:pt x="259080" y="350520"/>
                </a:lnTo>
                <a:lnTo>
                  <a:pt x="337763" y="350520"/>
                </a:lnTo>
                <a:lnTo>
                  <a:pt x="345948" y="358140"/>
                </a:lnTo>
                <a:lnTo>
                  <a:pt x="309372" y="394716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689603" y="746759"/>
            <a:ext cx="239395" cy="262255"/>
          </a:xfrm>
          <a:custGeom>
            <a:avLst/>
            <a:gdLst/>
            <a:ahLst/>
            <a:cxnLst/>
            <a:rect l="l" t="t" r="r" b="b"/>
            <a:pathLst>
              <a:path w="239395" h="262255">
                <a:moveTo>
                  <a:pt x="92964" y="262127"/>
                </a:moveTo>
                <a:lnTo>
                  <a:pt x="47244" y="254507"/>
                </a:lnTo>
                <a:lnTo>
                  <a:pt x="13787" y="227314"/>
                </a:lnTo>
                <a:lnTo>
                  <a:pt x="2571" y="190857"/>
                </a:lnTo>
                <a:lnTo>
                  <a:pt x="0" y="0"/>
                </a:lnTo>
                <a:lnTo>
                  <a:pt x="70104" y="0"/>
                </a:lnTo>
                <a:lnTo>
                  <a:pt x="70104" y="144779"/>
                </a:lnTo>
                <a:lnTo>
                  <a:pt x="70675" y="159662"/>
                </a:lnTo>
                <a:lnTo>
                  <a:pt x="85582" y="198905"/>
                </a:lnTo>
                <a:lnTo>
                  <a:pt x="114300" y="207263"/>
                </a:lnTo>
                <a:lnTo>
                  <a:pt x="239268" y="207263"/>
                </a:lnTo>
                <a:lnTo>
                  <a:pt x="239268" y="220979"/>
                </a:lnTo>
                <a:lnTo>
                  <a:pt x="170688" y="220979"/>
                </a:lnTo>
                <a:lnTo>
                  <a:pt x="163496" y="231552"/>
                </a:lnTo>
                <a:lnTo>
                  <a:pt x="155448" y="240410"/>
                </a:lnTo>
                <a:lnTo>
                  <a:pt x="114871" y="259841"/>
                </a:lnTo>
                <a:lnTo>
                  <a:pt x="104132" y="261556"/>
                </a:lnTo>
                <a:lnTo>
                  <a:pt x="92964" y="262127"/>
                </a:lnTo>
                <a:close/>
              </a:path>
              <a:path w="239395" h="262255">
                <a:moveTo>
                  <a:pt x="239268" y="207263"/>
                </a:moveTo>
                <a:lnTo>
                  <a:pt x="114300" y="207263"/>
                </a:lnTo>
                <a:lnTo>
                  <a:pt x="128016" y="206359"/>
                </a:lnTo>
                <a:lnTo>
                  <a:pt x="139446" y="203453"/>
                </a:lnTo>
                <a:lnTo>
                  <a:pt x="165735" y="168020"/>
                </a:lnTo>
                <a:lnTo>
                  <a:pt x="169164" y="134111"/>
                </a:lnTo>
                <a:lnTo>
                  <a:pt x="169164" y="0"/>
                </a:lnTo>
                <a:lnTo>
                  <a:pt x="239268" y="0"/>
                </a:lnTo>
                <a:lnTo>
                  <a:pt x="239268" y="207263"/>
                </a:lnTo>
                <a:close/>
              </a:path>
              <a:path w="239395" h="262255">
                <a:moveTo>
                  <a:pt x="239268" y="256031"/>
                </a:moveTo>
                <a:lnTo>
                  <a:pt x="172212" y="256031"/>
                </a:lnTo>
                <a:lnTo>
                  <a:pt x="172212" y="220979"/>
                </a:lnTo>
                <a:lnTo>
                  <a:pt x="239268" y="220979"/>
                </a:lnTo>
                <a:lnTo>
                  <a:pt x="239268" y="256031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971620" y="740663"/>
            <a:ext cx="250190" cy="269875"/>
          </a:xfrm>
          <a:custGeom>
            <a:avLst/>
            <a:gdLst/>
            <a:ahLst/>
            <a:cxnLst/>
            <a:rect l="l" t="t" r="r" b="b"/>
            <a:pathLst>
              <a:path w="250189" h="269875">
                <a:moveTo>
                  <a:pt x="77647" y="85344"/>
                </a:moveTo>
                <a:lnTo>
                  <a:pt x="7543" y="85344"/>
                </a:lnTo>
                <a:lnTo>
                  <a:pt x="9233" y="73342"/>
                </a:lnTo>
                <a:lnTo>
                  <a:pt x="25735" y="36504"/>
                </a:lnTo>
                <a:lnTo>
                  <a:pt x="56334" y="13144"/>
                </a:lnTo>
                <a:lnTo>
                  <a:pt x="96435" y="2571"/>
                </a:lnTo>
                <a:lnTo>
                  <a:pt x="127939" y="0"/>
                </a:lnTo>
                <a:lnTo>
                  <a:pt x="137988" y="47"/>
                </a:lnTo>
                <a:lnTo>
                  <a:pt x="147751" y="381"/>
                </a:lnTo>
                <a:lnTo>
                  <a:pt x="157514" y="1285"/>
                </a:lnTo>
                <a:lnTo>
                  <a:pt x="167563" y="3048"/>
                </a:lnTo>
                <a:lnTo>
                  <a:pt x="176707" y="4500"/>
                </a:lnTo>
                <a:lnTo>
                  <a:pt x="218807" y="22669"/>
                </a:lnTo>
                <a:lnTo>
                  <a:pt x="236723" y="47244"/>
                </a:lnTo>
                <a:lnTo>
                  <a:pt x="124891" y="47244"/>
                </a:lnTo>
                <a:lnTo>
                  <a:pt x="115151" y="47791"/>
                </a:lnTo>
                <a:lnTo>
                  <a:pt x="82219" y="67246"/>
                </a:lnTo>
                <a:lnTo>
                  <a:pt x="79361" y="75652"/>
                </a:lnTo>
                <a:lnTo>
                  <a:pt x="77647" y="85344"/>
                </a:lnTo>
                <a:close/>
              </a:path>
              <a:path w="250189" h="269875">
                <a:moveTo>
                  <a:pt x="86791" y="269748"/>
                </a:moveTo>
                <a:lnTo>
                  <a:pt x="45547" y="262604"/>
                </a:lnTo>
                <a:lnTo>
                  <a:pt x="14210" y="239839"/>
                </a:lnTo>
                <a:lnTo>
                  <a:pt x="232" y="202644"/>
                </a:lnTo>
                <a:lnTo>
                  <a:pt x="0" y="192024"/>
                </a:lnTo>
                <a:lnTo>
                  <a:pt x="470" y="182689"/>
                </a:lnTo>
                <a:lnTo>
                  <a:pt x="16306" y="144399"/>
                </a:lnTo>
                <a:lnTo>
                  <a:pt x="54787" y="121920"/>
                </a:lnTo>
                <a:lnTo>
                  <a:pt x="78790" y="116347"/>
                </a:lnTo>
                <a:lnTo>
                  <a:pt x="86791" y="114300"/>
                </a:lnTo>
                <a:lnTo>
                  <a:pt x="94768" y="113395"/>
                </a:lnTo>
                <a:lnTo>
                  <a:pt x="110151" y="112156"/>
                </a:lnTo>
                <a:lnTo>
                  <a:pt x="117271" y="111252"/>
                </a:lnTo>
                <a:lnTo>
                  <a:pt x="159943" y="102108"/>
                </a:lnTo>
                <a:lnTo>
                  <a:pt x="164515" y="97536"/>
                </a:lnTo>
                <a:lnTo>
                  <a:pt x="169087" y="94488"/>
                </a:lnTo>
                <a:lnTo>
                  <a:pt x="170611" y="88392"/>
                </a:lnTo>
                <a:lnTo>
                  <a:pt x="170611" y="73152"/>
                </a:lnTo>
                <a:lnTo>
                  <a:pt x="169087" y="67056"/>
                </a:lnTo>
                <a:lnTo>
                  <a:pt x="166039" y="64008"/>
                </a:lnTo>
                <a:lnTo>
                  <a:pt x="164515" y="59436"/>
                </a:lnTo>
                <a:lnTo>
                  <a:pt x="161467" y="54864"/>
                </a:lnTo>
                <a:lnTo>
                  <a:pt x="156895" y="53340"/>
                </a:lnTo>
                <a:lnTo>
                  <a:pt x="152323" y="50292"/>
                </a:lnTo>
                <a:lnTo>
                  <a:pt x="147751" y="48768"/>
                </a:lnTo>
                <a:lnTo>
                  <a:pt x="141655" y="47244"/>
                </a:lnTo>
                <a:lnTo>
                  <a:pt x="236723" y="47244"/>
                </a:lnTo>
                <a:lnTo>
                  <a:pt x="238238" y="51244"/>
                </a:lnTo>
                <a:lnTo>
                  <a:pt x="240119" y="61412"/>
                </a:lnTo>
                <a:lnTo>
                  <a:pt x="240715" y="73152"/>
                </a:lnTo>
                <a:lnTo>
                  <a:pt x="240715" y="137160"/>
                </a:lnTo>
                <a:lnTo>
                  <a:pt x="170611" y="137160"/>
                </a:lnTo>
                <a:lnTo>
                  <a:pt x="167563" y="140208"/>
                </a:lnTo>
                <a:lnTo>
                  <a:pt x="158419" y="143256"/>
                </a:lnTo>
                <a:lnTo>
                  <a:pt x="155371" y="144780"/>
                </a:lnTo>
                <a:lnTo>
                  <a:pt x="149275" y="146304"/>
                </a:lnTo>
                <a:lnTo>
                  <a:pt x="144703" y="147828"/>
                </a:lnTo>
                <a:lnTo>
                  <a:pt x="140131" y="147828"/>
                </a:lnTo>
                <a:lnTo>
                  <a:pt x="134035" y="149352"/>
                </a:lnTo>
                <a:lnTo>
                  <a:pt x="127939" y="149352"/>
                </a:lnTo>
                <a:lnTo>
                  <a:pt x="123367" y="150876"/>
                </a:lnTo>
                <a:lnTo>
                  <a:pt x="117271" y="150876"/>
                </a:lnTo>
                <a:lnTo>
                  <a:pt x="111175" y="152400"/>
                </a:lnTo>
                <a:lnTo>
                  <a:pt x="106603" y="153924"/>
                </a:lnTo>
                <a:lnTo>
                  <a:pt x="102031" y="153924"/>
                </a:lnTo>
                <a:lnTo>
                  <a:pt x="95935" y="155448"/>
                </a:lnTo>
                <a:lnTo>
                  <a:pt x="91363" y="158496"/>
                </a:lnTo>
                <a:lnTo>
                  <a:pt x="86791" y="160020"/>
                </a:lnTo>
                <a:lnTo>
                  <a:pt x="70027" y="196596"/>
                </a:lnTo>
                <a:lnTo>
                  <a:pt x="73075" y="205740"/>
                </a:lnTo>
                <a:lnTo>
                  <a:pt x="97459" y="220980"/>
                </a:lnTo>
                <a:lnTo>
                  <a:pt x="102031" y="222504"/>
                </a:lnTo>
                <a:lnTo>
                  <a:pt x="240894" y="222504"/>
                </a:lnTo>
                <a:lnTo>
                  <a:pt x="240905" y="223075"/>
                </a:lnTo>
                <a:lnTo>
                  <a:pt x="241358" y="231243"/>
                </a:lnTo>
                <a:lnTo>
                  <a:pt x="242071" y="237744"/>
                </a:lnTo>
                <a:lnTo>
                  <a:pt x="173659" y="237744"/>
                </a:lnTo>
                <a:lnTo>
                  <a:pt x="164467" y="246054"/>
                </a:lnTo>
                <a:lnTo>
                  <a:pt x="122581" y="265247"/>
                </a:lnTo>
                <a:lnTo>
                  <a:pt x="99102" y="269200"/>
                </a:lnTo>
                <a:lnTo>
                  <a:pt x="86791" y="269748"/>
                </a:lnTo>
                <a:close/>
              </a:path>
              <a:path w="250189" h="269875">
                <a:moveTo>
                  <a:pt x="240894" y="222504"/>
                </a:moveTo>
                <a:lnTo>
                  <a:pt x="112699" y="222504"/>
                </a:lnTo>
                <a:lnTo>
                  <a:pt x="122652" y="221956"/>
                </a:lnTo>
                <a:lnTo>
                  <a:pt x="131749" y="220408"/>
                </a:lnTo>
                <a:lnTo>
                  <a:pt x="166039" y="192024"/>
                </a:lnTo>
                <a:lnTo>
                  <a:pt x="169087" y="179832"/>
                </a:lnTo>
                <a:lnTo>
                  <a:pt x="169087" y="172212"/>
                </a:lnTo>
                <a:lnTo>
                  <a:pt x="170611" y="167640"/>
                </a:lnTo>
                <a:lnTo>
                  <a:pt x="170611" y="137160"/>
                </a:lnTo>
                <a:lnTo>
                  <a:pt x="240715" y="137160"/>
                </a:lnTo>
                <a:lnTo>
                  <a:pt x="240838" y="219694"/>
                </a:lnTo>
                <a:lnTo>
                  <a:pt x="240894" y="222504"/>
                </a:lnTo>
                <a:close/>
              </a:path>
              <a:path w="250189" h="269875">
                <a:moveTo>
                  <a:pt x="249859" y="262127"/>
                </a:moveTo>
                <a:lnTo>
                  <a:pt x="178231" y="262127"/>
                </a:lnTo>
                <a:lnTo>
                  <a:pt x="176707" y="259080"/>
                </a:lnTo>
                <a:lnTo>
                  <a:pt x="175183" y="254508"/>
                </a:lnTo>
                <a:lnTo>
                  <a:pt x="175183" y="249936"/>
                </a:lnTo>
                <a:lnTo>
                  <a:pt x="173659" y="246887"/>
                </a:lnTo>
                <a:lnTo>
                  <a:pt x="173659" y="237744"/>
                </a:lnTo>
                <a:lnTo>
                  <a:pt x="242071" y="237744"/>
                </a:lnTo>
                <a:lnTo>
                  <a:pt x="242239" y="239268"/>
                </a:lnTo>
                <a:lnTo>
                  <a:pt x="243763" y="249936"/>
                </a:lnTo>
                <a:lnTo>
                  <a:pt x="246811" y="257556"/>
                </a:lnTo>
                <a:lnTo>
                  <a:pt x="249859" y="262127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265676" y="739140"/>
            <a:ext cx="165100" cy="264160"/>
          </a:xfrm>
          <a:custGeom>
            <a:avLst/>
            <a:gdLst/>
            <a:ahLst/>
            <a:cxnLst/>
            <a:rect l="l" t="t" r="r" b="b"/>
            <a:pathLst>
              <a:path w="165100" h="264159">
                <a:moveTo>
                  <a:pt x="164592" y="54864"/>
                </a:moveTo>
                <a:lnTo>
                  <a:pt x="68580" y="54864"/>
                </a:lnTo>
                <a:lnTo>
                  <a:pt x="71628" y="47244"/>
                </a:lnTo>
                <a:lnTo>
                  <a:pt x="100584" y="15240"/>
                </a:lnTo>
                <a:lnTo>
                  <a:pt x="136398" y="1143"/>
                </a:lnTo>
                <a:lnTo>
                  <a:pt x="149352" y="0"/>
                </a:lnTo>
                <a:lnTo>
                  <a:pt x="153924" y="0"/>
                </a:lnTo>
                <a:lnTo>
                  <a:pt x="160020" y="1524"/>
                </a:lnTo>
                <a:lnTo>
                  <a:pt x="164592" y="3048"/>
                </a:lnTo>
                <a:lnTo>
                  <a:pt x="164592" y="54864"/>
                </a:lnTo>
                <a:close/>
              </a:path>
              <a:path w="165100" h="264159">
                <a:moveTo>
                  <a:pt x="70104" y="263651"/>
                </a:moveTo>
                <a:lnTo>
                  <a:pt x="0" y="263651"/>
                </a:lnTo>
                <a:lnTo>
                  <a:pt x="0" y="7620"/>
                </a:lnTo>
                <a:lnTo>
                  <a:pt x="67056" y="7620"/>
                </a:lnTo>
                <a:lnTo>
                  <a:pt x="67056" y="54864"/>
                </a:lnTo>
                <a:lnTo>
                  <a:pt x="164592" y="54864"/>
                </a:lnTo>
                <a:lnTo>
                  <a:pt x="164592" y="65532"/>
                </a:lnTo>
                <a:lnTo>
                  <a:pt x="140208" y="65532"/>
                </a:lnTo>
                <a:lnTo>
                  <a:pt x="130468" y="66079"/>
                </a:lnTo>
                <a:lnTo>
                  <a:pt x="94869" y="79819"/>
                </a:lnTo>
                <a:lnTo>
                  <a:pt x="73152" y="115824"/>
                </a:lnTo>
                <a:lnTo>
                  <a:pt x="70104" y="147828"/>
                </a:lnTo>
                <a:lnTo>
                  <a:pt x="70104" y="263651"/>
                </a:lnTo>
                <a:close/>
              </a:path>
              <a:path w="165100" h="264159">
                <a:moveTo>
                  <a:pt x="164592" y="68580"/>
                </a:moveTo>
                <a:lnTo>
                  <a:pt x="161544" y="68580"/>
                </a:lnTo>
                <a:lnTo>
                  <a:pt x="156972" y="67056"/>
                </a:lnTo>
                <a:lnTo>
                  <a:pt x="147828" y="67056"/>
                </a:lnTo>
                <a:lnTo>
                  <a:pt x="143256" y="65532"/>
                </a:lnTo>
                <a:lnTo>
                  <a:pt x="164592" y="65532"/>
                </a:lnTo>
                <a:lnTo>
                  <a:pt x="164592" y="68580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436364" y="670560"/>
            <a:ext cx="163195" cy="335280"/>
          </a:xfrm>
          <a:custGeom>
            <a:avLst/>
            <a:gdLst/>
            <a:ahLst/>
            <a:cxnLst/>
            <a:rect l="l" t="t" r="r" b="b"/>
            <a:pathLst>
              <a:path w="163195" h="335280">
                <a:moveTo>
                  <a:pt x="112776" y="76200"/>
                </a:moveTo>
                <a:lnTo>
                  <a:pt x="42672" y="76200"/>
                </a:lnTo>
                <a:lnTo>
                  <a:pt x="42672" y="0"/>
                </a:lnTo>
                <a:lnTo>
                  <a:pt x="112776" y="0"/>
                </a:lnTo>
                <a:lnTo>
                  <a:pt x="112776" y="76200"/>
                </a:lnTo>
                <a:close/>
              </a:path>
              <a:path w="163195" h="335280">
                <a:moveTo>
                  <a:pt x="163068" y="123444"/>
                </a:moveTo>
                <a:lnTo>
                  <a:pt x="0" y="123444"/>
                </a:lnTo>
                <a:lnTo>
                  <a:pt x="0" y="76200"/>
                </a:lnTo>
                <a:lnTo>
                  <a:pt x="163068" y="76200"/>
                </a:lnTo>
                <a:lnTo>
                  <a:pt x="163068" y="123444"/>
                </a:lnTo>
                <a:close/>
              </a:path>
              <a:path w="163195" h="335280">
                <a:moveTo>
                  <a:pt x="150876" y="335280"/>
                </a:moveTo>
                <a:lnTo>
                  <a:pt x="121920" y="335280"/>
                </a:lnTo>
                <a:lnTo>
                  <a:pt x="113942" y="335256"/>
                </a:lnTo>
                <a:lnTo>
                  <a:pt x="71508" y="327755"/>
                </a:lnTo>
                <a:lnTo>
                  <a:pt x="44005" y="292798"/>
                </a:lnTo>
                <a:lnTo>
                  <a:pt x="42672" y="123444"/>
                </a:lnTo>
                <a:lnTo>
                  <a:pt x="112776" y="123444"/>
                </a:lnTo>
                <a:lnTo>
                  <a:pt x="112776" y="263652"/>
                </a:lnTo>
                <a:lnTo>
                  <a:pt x="114300" y="271272"/>
                </a:lnTo>
                <a:lnTo>
                  <a:pt x="121920" y="278892"/>
                </a:lnTo>
                <a:lnTo>
                  <a:pt x="129540" y="280416"/>
                </a:lnTo>
                <a:lnTo>
                  <a:pt x="163068" y="280416"/>
                </a:lnTo>
                <a:lnTo>
                  <a:pt x="163068" y="332232"/>
                </a:lnTo>
                <a:lnTo>
                  <a:pt x="150876" y="335280"/>
                </a:lnTo>
                <a:close/>
              </a:path>
              <a:path w="163195" h="335280">
                <a:moveTo>
                  <a:pt x="163068" y="280416"/>
                </a:moveTo>
                <a:lnTo>
                  <a:pt x="156972" y="280416"/>
                </a:lnTo>
                <a:lnTo>
                  <a:pt x="160020" y="278892"/>
                </a:lnTo>
                <a:lnTo>
                  <a:pt x="163068" y="278892"/>
                </a:lnTo>
                <a:lnTo>
                  <a:pt x="163068" y="280416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636008" y="649223"/>
            <a:ext cx="70485" cy="58419"/>
          </a:xfrm>
          <a:custGeom>
            <a:avLst/>
            <a:gdLst/>
            <a:ahLst/>
            <a:cxnLst/>
            <a:rect l="l" t="t" r="r" b="b"/>
            <a:pathLst>
              <a:path w="70485" h="58420">
                <a:moveTo>
                  <a:pt x="70104" y="57912"/>
                </a:moveTo>
                <a:lnTo>
                  <a:pt x="0" y="57912"/>
                </a:lnTo>
                <a:lnTo>
                  <a:pt x="0" y="0"/>
                </a:lnTo>
                <a:lnTo>
                  <a:pt x="70104" y="0"/>
                </a:lnTo>
                <a:lnTo>
                  <a:pt x="70104" y="57912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671059" y="746759"/>
            <a:ext cx="0" cy="256540"/>
          </a:xfrm>
          <a:custGeom>
            <a:avLst/>
            <a:gdLst/>
            <a:ahLst/>
            <a:cxnLst/>
            <a:rect l="l" t="t" r="r" b="b"/>
            <a:pathLst>
              <a:path h="256540">
                <a:moveTo>
                  <a:pt x="0" y="0"/>
                </a:moveTo>
                <a:lnTo>
                  <a:pt x="0" y="256032"/>
                </a:lnTo>
              </a:path>
            </a:pathLst>
          </a:custGeom>
          <a:ln w="70104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798314" y="649224"/>
            <a:ext cx="0" cy="355600"/>
          </a:xfrm>
          <a:custGeom>
            <a:avLst/>
            <a:gdLst/>
            <a:ahLst/>
            <a:cxnLst/>
            <a:rect l="l" t="t" r="r" b="b"/>
            <a:pathLst>
              <a:path h="355600">
                <a:moveTo>
                  <a:pt x="0" y="0"/>
                </a:moveTo>
                <a:lnTo>
                  <a:pt x="0" y="355091"/>
                </a:lnTo>
              </a:path>
            </a:pathLst>
          </a:custGeom>
          <a:ln w="71627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876800" y="739140"/>
            <a:ext cx="255270" cy="269875"/>
          </a:xfrm>
          <a:custGeom>
            <a:avLst/>
            <a:gdLst/>
            <a:ahLst/>
            <a:cxnLst/>
            <a:rect l="l" t="t" r="r" b="b"/>
            <a:pathLst>
              <a:path w="255270" h="269875">
                <a:moveTo>
                  <a:pt x="129540" y="269748"/>
                </a:moveTo>
                <a:lnTo>
                  <a:pt x="88177" y="264604"/>
                </a:lnTo>
                <a:lnTo>
                  <a:pt x="53340" y="249174"/>
                </a:lnTo>
                <a:lnTo>
                  <a:pt x="19812" y="213550"/>
                </a:lnTo>
                <a:lnTo>
                  <a:pt x="5143" y="177641"/>
                </a:lnTo>
                <a:lnTo>
                  <a:pt x="0" y="135636"/>
                </a:lnTo>
                <a:lnTo>
                  <a:pt x="571" y="121943"/>
                </a:lnTo>
                <a:lnTo>
                  <a:pt x="9144" y="82296"/>
                </a:lnTo>
                <a:lnTo>
                  <a:pt x="35052" y="39624"/>
                </a:lnTo>
                <a:lnTo>
                  <a:pt x="76200" y="10668"/>
                </a:lnTo>
                <a:lnTo>
                  <a:pt x="115847" y="809"/>
                </a:lnTo>
                <a:lnTo>
                  <a:pt x="129540" y="0"/>
                </a:lnTo>
                <a:lnTo>
                  <a:pt x="145875" y="857"/>
                </a:lnTo>
                <a:lnTo>
                  <a:pt x="187452" y="13716"/>
                </a:lnTo>
                <a:lnTo>
                  <a:pt x="218527" y="37290"/>
                </a:lnTo>
                <a:lnTo>
                  <a:pt x="231256" y="53340"/>
                </a:lnTo>
                <a:lnTo>
                  <a:pt x="128016" y="53340"/>
                </a:lnTo>
                <a:lnTo>
                  <a:pt x="120300" y="53863"/>
                </a:lnTo>
                <a:lnTo>
                  <a:pt x="82296" y="73152"/>
                </a:lnTo>
                <a:lnTo>
                  <a:pt x="70104" y="103632"/>
                </a:lnTo>
                <a:lnTo>
                  <a:pt x="70104" y="108204"/>
                </a:lnTo>
                <a:lnTo>
                  <a:pt x="252471" y="108204"/>
                </a:lnTo>
                <a:lnTo>
                  <a:pt x="252793" y="109751"/>
                </a:lnTo>
                <a:lnTo>
                  <a:pt x="254508" y="123634"/>
                </a:lnTo>
                <a:lnTo>
                  <a:pt x="255079" y="137802"/>
                </a:lnTo>
                <a:lnTo>
                  <a:pt x="254508" y="152400"/>
                </a:lnTo>
                <a:lnTo>
                  <a:pt x="70104" y="152400"/>
                </a:lnTo>
                <a:lnTo>
                  <a:pt x="71223" y="168402"/>
                </a:lnTo>
                <a:lnTo>
                  <a:pt x="95726" y="209573"/>
                </a:lnTo>
                <a:lnTo>
                  <a:pt x="132588" y="217932"/>
                </a:lnTo>
                <a:lnTo>
                  <a:pt x="234038" y="217932"/>
                </a:lnTo>
                <a:lnTo>
                  <a:pt x="230505" y="224028"/>
                </a:lnTo>
                <a:lnTo>
                  <a:pt x="188261" y="258818"/>
                </a:lnTo>
                <a:lnTo>
                  <a:pt x="150637" y="268581"/>
                </a:lnTo>
                <a:lnTo>
                  <a:pt x="129540" y="269748"/>
                </a:lnTo>
                <a:close/>
              </a:path>
              <a:path w="255270" h="269875">
                <a:moveTo>
                  <a:pt x="252471" y="108204"/>
                </a:moveTo>
                <a:lnTo>
                  <a:pt x="184404" y="108204"/>
                </a:lnTo>
                <a:lnTo>
                  <a:pt x="181546" y="96226"/>
                </a:lnTo>
                <a:lnTo>
                  <a:pt x="177546" y="85534"/>
                </a:lnTo>
                <a:lnTo>
                  <a:pt x="150495" y="56959"/>
                </a:lnTo>
                <a:lnTo>
                  <a:pt x="128016" y="53340"/>
                </a:lnTo>
                <a:lnTo>
                  <a:pt x="231256" y="53340"/>
                </a:lnTo>
                <a:lnTo>
                  <a:pt x="234505" y="58078"/>
                </a:lnTo>
                <a:lnTo>
                  <a:pt x="240792" y="69913"/>
                </a:lnTo>
                <a:lnTo>
                  <a:pt x="245935" y="82605"/>
                </a:lnTo>
                <a:lnTo>
                  <a:pt x="249936" y="96012"/>
                </a:lnTo>
                <a:lnTo>
                  <a:pt x="252471" y="108204"/>
                </a:lnTo>
                <a:close/>
              </a:path>
              <a:path w="255270" h="269875">
                <a:moveTo>
                  <a:pt x="234038" y="217932"/>
                </a:moveTo>
                <a:lnTo>
                  <a:pt x="132588" y="217932"/>
                </a:lnTo>
                <a:lnTo>
                  <a:pt x="142589" y="217336"/>
                </a:lnTo>
                <a:lnTo>
                  <a:pt x="152019" y="215455"/>
                </a:lnTo>
                <a:lnTo>
                  <a:pt x="185451" y="190976"/>
                </a:lnTo>
                <a:lnTo>
                  <a:pt x="187452" y="184404"/>
                </a:lnTo>
                <a:lnTo>
                  <a:pt x="249936" y="184404"/>
                </a:lnTo>
                <a:lnTo>
                  <a:pt x="241077" y="205787"/>
                </a:lnTo>
                <a:lnTo>
                  <a:pt x="234038" y="217932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160264" y="739139"/>
            <a:ext cx="238125" cy="269875"/>
          </a:xfrm>
          <a:custGeom>
            <a:avLst/>
            <a:gdLst/>
            <a:ahLst/>
            <a:cxnLst/>
            <a:rect l="l" t="t" r="r" b="b"/>
            <a:pathLst>
              <a:path w="238125" h="269875">
                <a:moveTo>
                  <a:pt x="229244" y="222503"/>
                </a:moveTo>
                <a:lnTo>
                  <a:pt x="132588" y="222503"/>
                </a:lnTo>
                <a:lnTo>
                  <a:pt x="137160" y="220979"/>
                </a:lnTo>
                <a:lnTo>
                  <a:pt x="143256" y="219455"/>
                </a:lnTo>
                <a:lnTo>
                  <a:pt x="152400" y="216407"/>
                </a:lnTo>
                <a:lnTo>
                  <a:pt x="156972" y="213359"/>
                </a:lnTo>
                <a:lnTo>
                  <a:pt x="160020" y="210311"/>
                </a:lnTo>
                <a:lnTo>
                  <a:pt x="166116" y="201167"/>
                </a:lnTo>
                <a:lnTo>
                  <a:pt x="167640" y="196595"/>
                </a:lnTo>
                <a:lnTo>
                  <a:pt x="167640" y="190499"/>
                </a:lnTo>
                <a:lnTo>
                  <a:pt x="134897" y="162448"/>
                </a:lnTo>
                <a:lnTo>
                  <a:pt x="88392" y="150875"/>
                </a:lnTo>
                <a:lnTo>
                  <a:pt x="80414" y="148828"/>
                </a:lnTo>
                <a:lnTo>
                  <a:pt x="37980" y="134469"/>
                </a:lnTo>
                <a:lnTo>
                  <a:pt x="10596" y="105227"/>
                </a:lnTo>
                <a:lnTo>
                  <a:pt x="6096" y="82295"/>
                </a:lnTo>
                <a:lnTo>
                  <a:pt x="6691" y="70532"/>
                </a:lnTo>
                <a:lnTo>
                  <a:pt x="21645" y="34980"/>
                </a:lnTo>
                <a:lnTo>
                  <a:pt x="58293" y="8953"/>
                </a:lnTo>
                <a:lnTo>
                  <a:pt x="77724" y="4571"/>
                </a:lnTo>
                <a:lnTo>
                  <a:pt x="88011" y="2571"/>
                </a:lnTo>
                <a:lnTo>
                  <a:pt x="98298" y="1142"/>
                </a:lnTo>
                <a:lnTo>
                  <a:pt x="108585" y="285"/>
                </a:lnTo>
                <a:lnTo>
                  <a:pt x="118872" y="0"/>
                </a:lnTo>
                <a:lnTo>
                  <a:pt x="129135" y="285"/>
                </a:lnTo>
                <a:lnTo>
                  <a:pt x="168473" y="7143"/>
                </a:lnTo>
                <a:lnTo>
                  <a:pt x="208216" y="28765"/>
                </a:lnTo>
                <a:lnTo>
                  <a:pt x="222079" y="47243"/>
                </a:lnTo>
                <a:lnTo>
                  <a:pt x="112776" y="47243"/>
                </a:lnTo>
                <a:lnTo>
                  <a:pt x="108204" y="48767"/>
                </a:lnTo>
                <a:lnTo>
                  <a:pt x="99060" y="48767"/>
                </a:lnTo>
                <a:lnTo>
                  <a:pt x="89916" y="51815"/>
                </a:lnTo>
                <a:lnTo>
                  <a:pt x="86868" y="53339"/>
                </a:lnTo>
                <a:lnTo>
                  <a:pt x="77724" y="62483"/>
                </a:lnTo>
                <a:lnTo>
                  <a:pt x="76200" y="65531"/>
                </a:lnTo>
                <a:lnTo>
                  <a:pt x="76200" y="77723"/>
                </a:lnTo>
                <a:lnTo>
                  <a:pt x="79248" y="82295"/>
                </a:lnTo>
                <a:lnTo>
                  <a:pt x="88392" y="91439"/>
                </a:lnTo>
                <a:lnTo>
                  <a:pt x="94488" y="94487"/>
                </a:lnTo>
                <a:lnTo>
                  <a:pt x="102108" y="96011"/>
                </a:lnTo>
                <a:lnTo>
                  <a:pt x="107846" y="98059"/>
                </a:lnTo>
                <a:lnTo>
                  <a:pt x="113728" y="99821"/>
                </a:lnTo>
                <a:lnTo>
                  <a:pt x="119895" y="101584"/>
                </a:lnTo>
                <a:lnTo>
                  <a:pt x="126492" y="103631"/>
                </a:lnTo>
                <a:lnTo>
                  <a:pt x="164068" y="111799"/>
                </a:lnTo>
                <a:lnTo>
                  <a:pt x="171450" y="113728"/>
                </a:lnTo>
                <a:lnTo>
                  <a:pt x="178831" y="115943"/>
                </a:lnTo>
                <a:lnTo>
                  <a:pt x="185928" y="118871"/>
                </a:lnTo>
                <a:lnTo>
                  <a:pt x="193643" y="121419"/>
                </a:lnTo>
                <a:lnTo>
                  <a:pt x="227933" y="145422"/>
                </a:lnTo>
                <a:lnTo>
                  <a:pt x="237689" y="179831"/>
                </a:lnTo>
                <a:lnTo>
                  <a:pt x="237663" y="183046"/>
                </a:lnTo>
                <a:lnTo>
                  <a:pt x="237172" y="193381"/>
                </a:lnTo>
                <a:lnTo>
                  <a:pt x="235458" y="204406"/>
                </a:lnTo>
                <a:lnTo>
                  <a:pt x="232600" y="214574"/>
                </a:lnTo>
                <a:lnTo>
                  <a:pt x="229244" y="222503"/>
                </a:lnTo>
                <a:close/>
              </a:path>
              <a:path w="238125" h="269875">
                <a:moveTo>
                  <a:pt x="231647" y="82295"/>
                </a:moveTo>
                <a:lnTo>
                  <a:pt x="164592" y="82295"/>
                </a:lnTo>
                <a:lnTo>
                  <a:pt x="163496" y="72866"/>
                </a:lnTo>
                <a:lnTo>
                  <a:pt x="160401" y="65150"/>
                </a:lnTo>
                <a:lnTo>
                  <a:pt x="125563" y="47791"/>
                </a:lnTo>
                <a:lnTo>
                  <a:pt x="115824" y="47243"/>
                </a:lnTo>
                <a:lnTo>
                  <a:pt x="222079" y="47243"/>
                </a:lnTo>
                <a:lnTo>
                  <a:pt x="224361" y="51220"/>
                </a:lnTo>
                <a:lnTo>
                  <a:pt x="227838" y="60769"/>
                </a:lnTo>
                <a:lnTo>
                  <a:pt x="230171" y="71175"/>
                </a:lnTo>
                <a:lnTo>
                  <a:pt x="231647" y="82295"/>
                </a:lnTo>
                <a:close/>
              </a:path>
              <a:path w="238125" h="269875">
                <a:moveTo>
                  <a:pt x="120396" y="269747"/>
                </a:moveTo>
                <a:lnTo>
                  <a:pt x="77724" y="265175"/>
                </a:lnTo>
                <a:lnTo>
                  <a:pt x="39624" y="251459"/>
                </a:lnTo>
                <a:lnTo>
                  <a:pt x="12192" y="224027"/>
                </a:lnTo>
                <a:lnTo>
                  <a:pt x="0" y="179831"/>
                </a:lnTo>
                <a:lnTo>
                  <a:pt x="67056" y="179831"/>
                </a:lnTo>
                <a:lnTo>
                  <a:pt x="67056" y="187451"/>
                </a:lnTo>
                <a:lnTo>
                  <a:pt x="68580" y="195071"/>
                </a:lnTo>
                <a:lnTo>
                  <a:pt x="71628" y="199643"/>
                </a:lnTo>
                <a:lnTo>
                  <a:pt x="74676" y="205739"/>
                </a:lnTo>
                <a:lnTo>
                  <a:pt x="79248" y="208787"/>
                </a:lnTo>
                <a:lnTo>
                  <a:pt x="83820" y="213359"/>
                </a:lnTo>
                <a:lnTo>
                  <a:pt x="89916" y="216407"/>
                </a:lnTo>
                <a:lnTo>
                  <a:pt x="94488" y="219455"/>
                </a:lnTo>
                <a:lnTo>
                  <a:pt x="102108" y="220979"/>
                </a:lnTo>
                <a:lnTo>
                  <a:pt x="108204" y="222503"/>
                </a:lnTo>
                <a:lnTo>
                  <a:pt x="229244" y="222503"/>
                </a:lnTo>
                <a:lnTo>
                  <a:pt x="201168" y="251459"/>
                </a:lnTo>
                <a:lnTo>
                  <a:pt x="164592" y="266699"/>
                </a:lnTo>
                <a:lnTo>
                  <a:pt x="131587" y="269486"/>
                </a:lnTo>
                <a:lnTo>
                  <a:pt x="120396" y="269747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971532" y="1809750"/>
            <a:ext cx="539750" cy="0"/>
          </a:xfrm>
          <a:custGeom>
            <a:avLst/>
            <a:gdLst/>
            <a:ahLst/>
            <a:cxnLst/>
            <a:rect l="l" t="t" r="r" b="b"/>
            <a:pathLst>
              <a:path w="539750">
                <a:moveTo>
                  <a:pt x="0" y="0"/>
                </a:moveTo>
                <a:lnTo>
                  <a:pt x="539496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240518" y="1825751"/>
            <a:ext cx="0" cy="1950720"/>
          </a:xfrm>
          <a:custGeom>
            <a:avLst/>
            <a:gdLst/>
            <a:ahLst/>
            <a:cxnLst/>
            <a:rect l="l" t="t" r="r" b="b"/>
            <a:pathLst>
              <a:path h="1950720">
                <a:moveTo>
                  <a:pt x="0" y="0"/>
                </a:moveTo>
                <a:lnTo>
                  <a:pt x="0" y="1950720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157715" y="3753103"/>
            <a:ext cx="12700" cy="26670"/>
          </a:xfrm>
          <a:custGeom>
            <a:avLst/>
            <a:gdLst/>
            <a:ahLst/>
            <a:cxnLst/>
            <a:rect l="l" t="t" r="r" b="b"/>
            <a:pathLst>
              <a:path w="12700" h="26670">
                <a:moveTo>
                  <a:pt x="0" y="0"/>
                </a:moveTo>
                <a:lnTo>
                  <a:pt x="12192" y="0"/>
                </a:lnTo>
                <a:lnTo>
                  <a:pt x="12192" y="26669"/>
                </a:lnTo>
                <a:lnTo>
                  <a:pt x="0" y="266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170669" y="3779773"/>
            <a:ext cx="0" cy="3751579"/>
          </a:xfrm>
          <a:custGeom>
            <a:avLst/>
            <a:gdLst/>
            <a:ahLst/>
            <a:cxnLst/>
            <a:rect l="l" t="t" r="r" b="b"/>
            <a:pathLst>
              <a:path h="3751579">
                <a:moveTo>
                  <a:pt x="0" y="0"/>
                </a:moveTo>
                <a:lnTo>
                  <a:pt x="0" y="3751579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157715" y="7544689"/>
            <a:ext cx="2165985" cy="0"/>
          </a:xfrm>
          <a:custGeom>
            <a:avLst/>
            <a:gdLst/>
            <a:ahLst/>
            <a:cxnLst/>
            <a:rect l="l" t="t" r="r" b="b"/>
            <a:pathLst>
              <a:path w="2165984">
                <a:moveTo>
                  <a:pt x="0" y="0"/>
                </a:moveTo>
                <a:lnTo>
                  <a:pt x="2165604" y="0"/>
                </a:lnTo>
              </a:path>
            </a:pathLst>
          </a:custGeom>
          <a:ln w="26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169907" y="3759453"/>
            <a:ext cx="2153920" cy="0"/>
          </a:xfrm>
          <a:custGeom>
            <a:avLst/>
            <a:gdLst/>
            <a:ahLst/>
            <a:cxnLst/>
            <a:rect l="l" t="t" r="r" b="b"/>
            <a:pathLst>
              <a:path w="2153920">
                <a:moveTo>
                  <a:pt x="0" y="0"/>
                </a:moveTo>
                <a:lnTo>
                  <a:pt x="215341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183623" y="3772788"/>
            <a:ext cx="2139950" cy="0"/>
          </a:xfrm>
          <a:custGeom>
            <a:avLst/>
            <a:gdLst/>
            <a:ahLst/>
            <a:cxnLst/>
            <a:rect l="l" t="t" r="r" b="b"/>
            <a:pathLst>
              <a:path w="2139950">
                <a:moveTo>
                  <a:pt x="0" y="0"/>
                </a:moveTo>
                <a:lnTo>
                  <a:pt x="2139696" y="0"/>
                </a:lnTo>
              </a:path>
            </a:pathLst>
          </a:custGeom>
          <a:ln w="139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1311128" y="3779773"/>
            <a:ext cx="0" cy="3751579"/>
          </a:xfrm>
          <a:custGeom>
            <a:avLst/>
            <a:gdLst/>
            <a:ahLst/>
            <a:cxnLst/>
            <a:rect l="l" t="t" r="r" b="b"/>
            <a:pathLst>
              <a:path h="3751579">
                <a:moveTo>
                  <a:pt x="0" y="0"/>
                </a:moveTo>
                <a:lnTo>
                  <a:pt x="0" y="3751579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0240518" y="7534656"/>
            <a:ext cx="0" cy="1842770"/>
          </a:xfrm>
          <a:custGeom>
            <a:avLst/>
            <a:gdLst/>
            <a:ahLst/>
            <a:cxnLst/>
            <a:rect l="l" t="t" r="r" b="b"/>
            <a:pathLst>
              <a:path h="1842770">
                <a:moveTo>
                  <a:pt x="0" y="0"/>
                </a:moveTo>
                <a:lnTo>
                  <a:pt x="0" y="1842516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9971532" y="9366504"/>
            <a:ext cx="539750" cy="0"/>
          </a:xfrm>
          <a:custGeom>
            <a:avLst/>
            <a:gdLst/>
            <a:ahLst/>
            <a:cxnLst/>
            <a:rect l="l" t="t" r="r" b="b"/>
            <a:pathLst>
              <a:path w="539750">
                <a:moveTo>
                  <a:pt x="0" y="0"/>
                </a:moveTo>
                <a:lnTo>
                  <a:pt x="539496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426195" y="7351776"/>
            <a:ext cx="435864" cy="22250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883395" y="7351776"/>
            <a:ext cx="147828" cy="21793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424671" y="5484876"/>
            <a:ext cx="437388" cy="22250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883395" y="5484876"/>
            <a:ext cx="147828" cy="21793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432292" y="3608832"/>
            <a:ext cx="429767" cy="21793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883395" y="3604259"/>
            <a:ext cx="147828" cy="21793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503919" y="9325355"/>
            <a:ext cx="220979" cy="16154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764523" y="9268967"/>
            <a:ext cx="26034" cy="32384"/>
          </a:xfrm>
          <a:custGeom>
            <a:avLst/>
            <a:gdLst/>
            <a:ahLst/>
            <a:cxnLst/>
            <a:rect l="l" t="t" r="r" b="b"/>
            <a:pathLst>
              <a:path w="26034" h="32384">
                <a:moveTo>
                  <a:pt x="25908" y="32004"/>
                </a:moveTo>
                <a:lnTo>
                  <a:pt x="0" y="32004"/>
                </a:lnTo>
                <a:lnTo>
                  <a:pt x="0" y="0"/>
                </a:lnTo>
                <a:lnTo>
                  <a:pt x="25908" y="0"/>
                </a:lnTo>
                <a:lnTo>
                  <a:pt x="25908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777477" y="9329928"/>
            <a:ext cx="0" cy="157480"/>
          </a:xfrm>
          <a:custGeom>
            <a:avLst/>
            <a:gdLst/>
            <a:ahLst/>
            <a:cxnLst/>
            <a:rect l="l" t="t" r="r" b="b"/>
            <a:pathLst>
              <a:path h="157479">
                <a:moveTo>
                  <a:pt x="0" y="0"/>
                </a:moveTo>
                <a:lnTo>
                  <a:pt x="0" y="156972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831580" y="9325355"/>
            <a:ext cx="129540" cy="16154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465819" y="1793748"/>
            <a:ext cx="220979" cy="16154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715755" y="1793747"/>
            <a:ext cx="307848" cy="16459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19983" y="1421891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10">
                <a:moveTo>
                  <a:pt x="0" y="0"/>
                </a:moveTo>
                <a:lnTo>
                  <a:pt x="2787396" y="0"/>
                </a:lnTo>
                <a:lnTo>
                  <a:pt x="2787396" y="257556"/>
                </a:lnTo>
                <a:lnTo>
                  <a:pt x="0" y="257556"/>
                </a:lnTo>
                <a:lnTo>
                  <a:pt x="0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19983" y="1933955"/>
            <a:ext cx="2787650" cy="259079"/>
          </a:xfrm>
          <a:custGeom>
            <a:avLst/>
            <a:gdLst/>
            <a:ahLst/>
            <a:cxnLst/>
            <a:rect l="l" t="t" r="r" b="b"/>
            <a:pathLst>
              <a:path w="2787650" h="259080">
                <a:moveTo>
                  <a:pt x="0" y="0"/>
                </a:moveTo>
                <a:lnTo>
                  <a:pt x="2787396" y="0"/>
                </a:lnTo>
                <a:lnTo>
                  <a:pt x="2787396" y="259080"/>
                </a:lnTo>
                <a:lnTo>
                  <a:pt x="0" y="259080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19983" y="2447544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10">
                <a:moveTo>
                  <a:pt x="0" y="0"/>
                </a:moveTo>
                <a:lnTo>
                  <a:pt x="2787396" y="0"/>
                </a:lnTo>
                <a:lnTo>
                  <a:pt x="2787396" y="257556"/>
                </a:lnTo>
                <a:lnTo>
                  <a:pt x="0" y="257556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19983" y="2961132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10">
                <a:moveTo>
                  <a:pt x="0" y="0"/>
                </a:moveTo>
                <a:lnTo>
                  <a:pt x="2787396" y="0"/>
                </a:lnTo>
                <a:lnTo>
                  <a:pt x="2787396" y="257556"/>
                </a:lnTo>
                <a:lnTo>
                  <a:pt x="0" y="257556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19983" y="3473196"/>
            <a:ext cx="2787650" cy="259079"/>
          </a:xfrm>
          <a:custGeom>
            <a:avLst/>
            <a:gdLst/>
            <a:ahLst/>
            <a:cxnLst/>
            <a:rect l="l" t="t" r="r" b="b"/>
            <a:pathLst>
              <a:path w="2787650" h="259079">
                <a:moveTo>
                  <a:pt x="0" y="0"/>
                </a:moveTo>
                <a:lnTo>
                  <a:pt x="2787396" y="0"/>
                </a:lnTo>
                <a:lnTo>
                  <a:pt x="2787396" y="259079"/>
                </a:lnTo>
                <a:lnTo>
                  <a:pt x="0" y="259079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19983" y="3986784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10">
                <a:moveTo>
                  <a:pt x="0" y="0"/>
                </a:moveTo>
                <a:lnTo>
                  <a:pt x="2787396" y="0"/>
                </a:lnTo>
                <a:lnTo>
                  <a:pt x="2787396" y="257556"/>
                </a:lnTo>
                <a:lnTo>
                  <a:pt x="0" y="257556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19983" y="4498848"/>
            <a:ext cx="2787650" cy="259079"/>
          </a:xfrm>
          <a:custGeom>
            <a:avLst/>
            <a:gdLst/>
            <a:ahLst/>
            <a:cxnLst/>
            <a:rect l="l" t="t" r="r" b="b"/>
            <a:pathLst>
              <a:path w="2787650" h="259079">
                <a:moveTo>
                  <a:pt x="0" y="0"/>
                </a:moveTo>
                <a:lnTo>
                  <a:pt x="2787396" y="0"/>
                </a:lnTo>
                <a:lnTo>
                  <a:pt x="2787396" y="259079"/>
                </a:lnTo>
                <a:lnTo>
                  <a:pt x="0" y="259079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19983" y="5012435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10">
                <a:moveTo>
                  <a:pt x="0" y="0"/>
                </a:moveTo>
                <a:lnTo>
                  <a:pt x="2787396" y="0"/>
                </a:lnTo>
                <a:lnTo>
                  <a:pt x="2787396" y="257556"/>
                </a:lnTo>
                <a:lnTo>
                  <a:pt x="0" y="257556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19983" y="5526023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10">
                <a:moveTo>
                  <a:pt x="0" y="0"/>
                </a:moveTo>
                <a:lnTo>
                  <a:pt x="2787396" y="0"/>
                </a:lnTo>
                <a:lnTo>
                  <a:pt x="2787396" y="257556"/>
                </a:lnTo>
                <a:lnTo>
                  <a:pt x="0" y="257556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19983" y="6038088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10">
                <a:moveTo>
                  <a:pt x="0" y="0"/>
                </a:moveTo>
                <a:lnTo>
                  <a:pt x="2787396" y="0"/>
                </a:lnTo>
                <a:lnTo>
                  <a:pt x="2787396" y="257556"/>
                </a:lnTo>
                <a:lnTo>
                  <a:pt x="0" y="257556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19983" y="6551676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09">
                <a:moveTo>
                  <a:pt x="0" y="0"/>
                </a:moveTo>
                <a:lnTo>
                  <a:pt x="2787396" y="0"/>
                </a:lnTo>
                <a:lnTo>
                  <a:pt x="2787396" y="257555"/>
                </a:lnTo>
                <a:lnTo>
                  <a:pt x="0" y="257555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19983" y="7063740"/>
            <a:ext cx="2787650" cy="259079"/>
          </a:xfrm>
          <a:custGeom>
            <a:avLst/>
            <a:gdLst/>
            <a:ahLst/>
            <a:cxnLst/>
            <a:rect l="l" t="t" r="r" b="b"/>
            <a:pathLst>
              <a:path w="2787650" h="259079">
                <a:moveTo>
                  <a:pt x="0" y="0"/>
                </a:moveTo>
                <a:lnTo>
                  <a:pt x="2787396" y="0"/>
                </a:lnTo>
                <a:lnTo>
                  <a:pt x="2787396" y="259080"/>
                </a:lnTo>
                <a:lnTo>
                  <a:pt x="0" y="259080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19983" y="7577328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09">
                <a:moveTo>
                  <a:pt x="0" y="0"/>
                </a:moveTo>
                <a:lnTo>
                  <a:pt x="2787396" y="0"/>
                </a:lnTo>
                <a:lnTo>
                  <a:pt x="2787396" y="257555"/>
                </a:lnTo>
                <a:lnTo>
                  <a:pt x="0" y="257555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19983" y="8090916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09">
                <a:moveTo>
                  <a:pt x="0" y="0"/>
                </a:moveTo>
                <a:lnTo>
                  <a:pt x="2787396" y="0"/>
                </a:lnTo>
                <a:lnTo>
                  <a:pt x="2787396" y="257555"/>
                </a:lnTo>
                <a:lnTo>
                  <a:pt x="0" y="257555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19983" y="8602980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09">
                <a:moveTo>
                  <a:pt x="0" y="0"/>
                </a:moveTo>
                <a:lnTo>
                  <a:pt x="2787396" y="0"/>
                </a:lnTo>
                <a:lnTo>
                  <a:pt x="2787396" y="257555"/>
                </a:lnTo>
                <a:lnTo>
                  <a:pt x="0" y="257555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19983" y="9116568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09">
                <a:moveTo>
                  <a:pt x="0" y="0"/>
                </a:moveTo>
                <a:lnTo>
                  <a:pt x="2787396" y="0"/>
                </a:lnTo>
                <a:lnTo>
                  <a:pt x="2787396" y="257555"/>
                </a:lnTo>
                <a:lnTo>
                  <a:pt x="0" y="257555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15511" y="1510283"/>
            <a:ext cx="132588" cy="143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67911" y="1548383"/>
            <a:ext cx="62865" cy="102235"/>
          </a:xfrm>
          <a:custGeom>
            <a:avLst/>
            <a:gdLst/>
            <a:ahLst/>
            <a:cxnLst/>
            <a:rect l="l" t="t" r="r" b="b"/>
            <a:pathLst>
              <a:path w="62864" h="102235">
                <a:moveTo>
                  <a:pt x="60960" y="1524"/>
                </a:moveTo>
                <a:lnTo>
                  <a:pt x="50292" y="1524"/>
                </a:lnTo>
                <a:lnTo>
                  <a:pt x="53340" y="0"/>
                </a:lnTo>
                <a:lnTo>
                  <a:pt x="59436" y="0"/>
                </a:lnTo>
                <a:lnTo>
                  <a:pt x="60960" y="1524"/>
                </a:lnTo>
                <a:close/>
              </a:path>
              <a:path w="62864" h="102235">
                <a:moveTo>
                  <a:pt x="62484" y="22860"/>
                </a:moveTo>
                <a:lnTo>
                  <a:pt x="25908" y="22860"/>
                </a:lnTo>
                <a:lnTo>
                  <a:pt x="27432" y="18288"/>
                </a:lnTo>
                <a:lnTo>
                  <a:pt x="28956" y="16764"/>
                </a:lnTo>
                <a:lnTo>
                  <a:pt x="30480" y="13716"/>
                </a:lnTo>
                <a:lnTo>
                  <a:pt x="38100" y="6096"/>
                </a:lnTo>
                <a:lnTo>
                  <a:pt x="47244" y="1524"/>
                </a:lnTo>
                <a:lnTo>
                  <a:pt x="62484" y="1524"/>
                </a:lnTo>
                <a:lnTo>
                  <a:pt x="62484" y="22860"/>
                </a:lnTo>
                <a:close/>
              </a:path>
              <a:path w="62864" h="102235">
                <a:moveTo>
                  <a:pt x="27432" y="102108"/>
                </a:moveTo>
                <a:lnTo>
                  <a:pt x="0" y="102108"/>
                </a:lnTo>
                <a:lnTo>
                  <a:pt x="0" y="4572"/>
                </a:lnTo>
                <a:lnTo>
                  <a:pt x="25908" y="4572"/>
                </a:lnTo>
                <a:lnTo>
                  <a:pt x="25908" y="22860"/>
                </a:lnTo>
                <a:lnTo>
                  <a:pt x="62484" y="22860"/>
                </a:lnTo>
                <a:lnTo>
                  <a:pt x="62484" y="25908"/>
                </a:lnTo>
                <a:lnTo>
                  <a:pt x="48768" y="25908"/>
                </a:lnTo>
                <a:lnTo>
                  <a:pt x="44196" y="27432"/>
                </a:lnTo>
                <a:lnTo>
                  <a:pt x="38100" y="30480"/>
                </a:lnTo>
                <a:lnTo>
                  <a:pt x="35052" y="33528"/>
                </a:lnTo>
                <a:lnTo>
                  <a:pt x="32004" y="35052"/>
                </a:lnTo>
                <a:lnTo>
                  <a:pt x="28956" y="41148"/>
                </a:lnTo>
                <a:lnTo>
                  <a:pt x="27432" y="45720"/>
                </a:lnTo>
                <a:lnTo>
                  <a:pt x="27432" y="102108"/>
                </a:lnTo>
                <a:close/>
              </a:path>
              <a:path w="62864" h="102235">
                <a:moveTo>
                  <a:pt x="62484" y="27432"/>
                </a:moveTo>
                <a:lnTo>
                  <a:pt x="57912" y="27432"/>
                </a:lnTo>
                <a:lnTo>
                  <a:pt x="56388" y="25908"/>
                </a:lnTo>
                <a:lnTo>
                  <a:pt x="62484" y="25908"/>
                </a:lnTo>
                <a:lnTo>
                  <a:pt x="62484" y="274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933444" y="1514856"/>
            <a:ext cx="100965" cy="139065"/>
          </a:xfrm>
          <a:custGeom>
            <a:avLst/>
            <a:gdLst/>
            <a:ahLst/>
            <a:cxnLst/>
            <a:rect l="l" t="t" r="r" b="b"/>
            <a:pathLst>
              <a:path w="100964" h="139064">
                <a:moveTo>
                  <a:pt x="100584" y="50292"/>
                </a:moveTo>
                <a:lnTo>
                  <a:pt x="73152" y="50292"/>
                </a:lnTo>
                <a:lnTo>
                  <a:pt x="73152" y="0"/>
                </a:lnTo>
                <a:lnTo>
                  <a:pt x="100584" y="0"/>
                </a:lnTo>
                <a:lnTo>
                  <a:pt x="100584" y="50292"/>
                </a:lnTo>
                <a:close/>
              </a:path>
              <a:path w="100964" h="139064">
                <a:moveTo>
                  <a:pt x="56388" y="138684"/>
                </a:moveTo>
                <a:lnTo>
                  <a:pt x="36576" y="138684"/>
                </a:lnTo>
                <a:lnTo>
                  <a:pt x="24384" y="135636"/>
                </a:lnTo>
                <a:lnTo>
                  <a:pt x="1524" y="100584"/>
                </a:lnTo>
                <a:lnTo>
                  <a:pt x="0" y="92964"/>
                </a:lnTo>
                <a:lnTo>
                  <a:pt x="0" y="80772"/>
                </a:lnTo>
                <a:lnTo>
                  <a:pt x="19812" y="42672"/>
                </a:lnTo>
                <a:lnTo>
                  <a:pt x="36576" y="35052"/>
                </a:lnTo>
                <a:lnTo>
                  <a:pt x="50292" y="35052"/>
                </a:lnTo>
                <a:lnTo>
                  <a:pt x="54864" y="36576"/>
                </a:lnTo>
                <a:lnTo>
                  <a:pt x="60960" y="39624"/>
                </a:lnTo>
                <a:lnTo>
                  <a:pt x="65532" y="41148"/>
                </a:lnTo>
                <a:lnTo>
                  <a:pt x="70104" y="45720"/>
                </a:lnTo>
                <a:lnTo>
                  <a:pt x="73152" y="50292"/>
                </a:lnTo>
                <a:lnTo>
                  <a:pt x="100584" y="50292"/>
                </a:lnTo>
                <a:lnTo>
                  <a:pt x="100584" y="54864"/>
                </a:lnTo>
                <a:lnTo>
                  <a:pt x="47244" y="54864"/>
                </a:lnTo>
                <a:lnTo>
                  <a:pt x="42672" y="56388"/>
                </a:lnTo>
                <a:lnTo>
                  <a:pt x="36576" y="59436"/>
                </a:lnTo>
                <a:lnTo>
                  <a:pt x="35052" y="62484"/>
                </a:lnTo>
                <a:lnTo>
                  <a:pt x="32004" y="65532"/>
                </a:lnTo>
                <a:lnTo>
                  <a:pt x="28956" y="71628"/>
                </a:lnTo>
                <a:lnTo>
                  <a:pt x="28956" y="74676"/>
                </a:lnTo>
                <a:lnTo>
                  <a:pt x="27432" y="79248"/>
                </a:lnTo>
                <a:lnTo>
                  <a:pt x="27432" y="94488"/>
                </a:lnTo>
                <a:lnTo>
                  <a:pt x="28956" y="99060"/>
                </a:lnTo>
                <a:lnTo>
                  <a:pt x="28956" y="102108"/>
                </a:lnTo>
                <a:lnTo>
                  <a:pt x="30480" y="106680"/>
                </a:lnTo>
                <a:lnTo>
                  <a:pt x="33528" y="109728"/>
                </a:lnTo>
                <a:lnTo>
                  <a:pt x="35052" y="112776"/>
                </a:lnTo>
                <a:lnTo>
                  <a:pt x="41148" y="115824"/>
                </a:lnTo>
                <a:lnTo>
                  <a:pt x="44196" y="118872"/>
                </a:lnTo>
                <a:lnTo>
                  <a:pt x="100584" y="118872"/>
                </a:lnTo>
                <a:lnTo>
                  <a:pt x="100584" y="123444"/>
                </a:lnTo>
                <a:lnTo>
                  <a:pt x="74676" y="123444"/>
                </a:lnTo>
                <a:lnTo>
                  <a:pt x="71628" y="129540"/>
                </a:lnTo>
                <a:lnTo>
                  <a:pt x="62484" y="135636"/>
                </a:lnTo>
                <a:lnTo>
                  <a:pt x="56388" y="138684"/>
                </a:lnTo>
                <a:close/>
              </a:path>
              <a:path w="100964" h="139064">
                <a:moveTo>
                  <a:pt x="100584" y="118872"/>
                </a:moveTo>
                <a:lnTo>
                  <a:pt x="59436" y="118872"/>
                </a:lnTo>
                <a:lnTo>
                  <a:pt x="62484" y="117348"/>
                </a:lnTo>
                <a:lnTo>
                  <a:pt x="65532" y="114300"/>
                </a:lnTo>
                <a:lnTo>
                  <a:pt x="68580" y="112776"/>
                </a:lnTo>
                <a:lnTo>
                  <a:pt x="73152" y="103632"/>
                </a:lnTo>
                <a:lnTo>
                  <a:pt x="73152" y="99060"/>
                </a:lnTo>
                <a:lnTo>
                  <a:pt x="74676" y="94488"/>
                </a:lnTo>
                <a:lnTo>
                  <a:pt x="74676" y="79248"/>
                </a:lnTo>
                <a:lnTo>
                  <a:pt x="73152" y="74676"/>
                </a:lnTo>
                <a:lnTo>
                  <a:pt x="73152" y="71628"/>
                </a:lnTo>
                <a:lnTo>
                  <a:pt x="70104" y="65532"/>
                </a:lnTo>
                <a:lnTo>
                  <a:pt x="67056" y="62484"/>
                </a:lnTo>
                <a:lnTo>
                  <a:pt x="65532" y="59436"/>
                </a:lnTo>
                <a:lnTo>
                  <a:pt x="56388" y="54864"/>
                </a:lnTo>
                <a:lnTo>
                  <a:pt x="100584" y="54864"/>
                </a:lnTo>
                <a:lnTo>
                  <a:pt x="100584" y="118872"/>
                </a:lnTo>
                <a:close/>
              </a:path>
              <a:path w="100964" h="139064">
                <a:moveTo>
                  <a:pt x="100584" y="137160"/>
                </a:moveTo>
                <a:lnTo>
                  <a:pt x="74676" y="137160"/>
                </a:lnTo>
                <a:lnTo>
                  <a:pt x="74676" y="123444"/>
                </a:lnTo>
                <a:lnTo>
                  <a:pt x="100584" y="123444"/>
                </a:lnTo>
                <a:lnTo>
                  <a:pt x="100584" y="1371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049267" y="1549908"/>
            <a:ext cx="99060" cy="104139"/>
          </a:xfrm>
          <a:custGeom>
            <a:avLst/>
            <a:gdLst/>
            <a:ahLst/>
            <a:cxnLst/>
            <a:rect l="l" t="t" r="r" b="b"/>
            <a:pathLst>
              <a:path w="99060" h="104139">
                <a:moveTo>
                  <a:pt x="51816" y="103632"/>
                </a:moveTo>
                <a:lnTo>
                  <a:pt x="36576" y="103632"/>
                </a:lnTo>
                <a:lnTo>
                  <a:pt x="18288" y="94488"/>
                </a:lnTo>
                <a:lnTo>
                  <a:pt x="9144" y="85344"/>
                </a:lnTo>
                <a:lnTo>
                  <a:pt x="6096" y="79248"/>
                </a:lnTo>
                <a:lnTo>
                  <a:pt x="4572" y="73152"/>
                </a:lnTo>
                <a:lnTo>
                  <a:pt x="1524" y="67056"/>
                </a:lnTo>
                <a:lnTo>
                  <a:pt x="0" y="59436"/>
                </a:lnTo>
                <a:lnTo>
                  <a:pt x="0" y="45720"/>
                </a:lnTo>
                <a:lnTo>
                  <a:pt x="1524" y="38100"/>
                </a:lnTo>
                <a:lnTo>
                  <a:pt x="4572" y="32004"/>
                </a:lnTo>
                <a:lnTo>
                  <a:pt x="6096" y="25908"/>
                </a:lnTo>
                <a:lnTo>
                  <a:pt x="36576" y="1524"/>
                </a:lnTo>
                <a:lnTo>
                  <a:pt x="44196" y="0"/>
                </a:lnTo>
                <a:lnTo>
                  <a:pt x="59436" y="0"/>
                </a:lnTo>
                <a:lnTo>
                  <a:pt x="67056" y="1524"/>
                </a:lnTo>
                <a:lnTo>
                  <a:pt x="73152" y="4572"/>
                </a:lnTo>
                <a:lnTo>
                  <a:pt x="79248" y="9144"/>
                </a:lnTo>
                <a:lnTo>
                  <a:pt x="83820" y="12192"/>
                </a:lnTo>
                <a:lnTo>
                  <a:pt x="89535" y="19812"/>
                </a:lnTo>
                <a:lnTo>
                  <a:pt x="45720" y="19812"/>
                </a:lnTo>
                <a:lnTo>
                  <a:pt x="36576" y="24384"/>
                </a:lnTo>
                <a:lnTo>
                  <a:pt x="30480" y="30480"/>
                </a:lnTo>
                <a:lnTo>
                  <a:pt x="30480" y="32004"/>
                </a:lnTo>
                <a:lnTo>
                  <a:pt x="28956" y="35052"/>
                </a:lnTo>
                <a:lnTo>
                  <a:pt x="28956" y="38100"/>
                </a:lnTo>
                <a:lnTo>
                  <a:pt x="27432" y="39624"/>
                </a:lnTo>
                <a:lnTo>
                  <a:pt x="27432" y="41148"/>
                </a:lnTo>
                <a:lnTo>
                  <a:pt x="98450" y="41148"/>
                </a:lnTo>
                <a:lnTo>
                  <a:pt x="99060" y="44196"/>
                </a:lnTo>
                <a:lnTo>
                  <a:pt x="99060" y="57912"/>
                </a:lnTo>
                <a:lnTo>
                  <a:pt x="27432" y="57912"/>
                </a:lnTo>
                <a:lnTo>
                  <a:pt x="28956" y="67056"/>
                </a:lnTo>
                <a:lnTo>
                  <a:pt x="30480" y="74676"/>
                </a:lnTo>
                <a:lnTo>
                  <a:pt x="35052" y="77724"/>
                </a:lnTo>
                <a:lnTo>
                  <a:pt x="38100" y="82296"/>
                </a:lnTo>
                <a:lnTo>
                  <a:pt x="44196" y="83820"/>
                </a:lnTo>
                <a:lnTo>
                  <a:pt x="90771" y="83820"/>
                </a:lnTo>
                <a:lnTo>
                  <a:pt x="89535" y="85915"/>
                </a:lnTo>
                <a:lnTo>
                  <a:pt x="59531" y="103298"/>
                </a:lnTo>
                <a:lnTo>
                  <a:pt x="51816" y="103632"/>
                </a:lnTo>
                <a:close/>
              </a:path>
              <a:path w="99060" h="104139">
                <a:moveTo>
                  <a:pt x="98450" y="41148"/>
                </a:moveTo>
                <a:lnTo>
                  <a:pt x="71628" y="41148"/>
                </a:lnTo>
                <a:lnTo>
                  <a:pt x="68580" y="28956"/>
                </a:lnTo>
                <a:lnTo>
                  <a:pt x="62484" y="22860"/>
                </a:lnTo>
                <a:lnTo>
                  <a:pt x="56388" y="19812"/>
                </a:lnTo>
                <a:lnTo>
                  <a:pt x="89535" y="19812"/>
                </a:lnTo>
                <a:lnTo>
                  <a:pt x="92964" y="24384"/>
                </a:lnTo>
                <a:lnTo>
                  <a:pt x="96012" y="30480"/>
                </a:lnTo>
                <a:lnTo>
                  <a:pt x="97536" y="36576"/>
                </a:lnTo>
                <a:lnTo>
                  <a:pt x="98450" y="41148"/>
                </a:lnTo>
                <a:close/>
              </a:path>
              <a:path w="99060" h="104139">
                <a:moveTo>
                  <a:pt x="90771" y="83820"/>
                </a:moveTo>
                <a:lnTo>
                  <a:pt x="57912" y="83820"/>
                </a:lnTo>
                <a:lnTo>
                  <a:pt x="62484" y="82296"/>
                </a:lnTo>
                <a:lnTo>
                  <a:pt x="65532" y="79248"/>
                </a:lnTo>
                <a:lnTo>
                  <a:pt x="70104" y="77724"/>
                </a:lnTo>
                <a:lnTo>
                  <a:pt x="73152" y="73152"/>
                </a:lnTo>
                <a:lnTo>
                  <a:pt x="73152" y="70104"/>
                </a:lnTo>
                <a:lnTo>
                  <a:pt x="97536" y="70104"/>
                </a:lnTo>
                <a:lnTo>
                  <a:pt x="93821" y="78652"/>
                </a:lnTo>
                <a:lnTo>
                  <a:pt x="90771" y="83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63567" y="1548383"/>
            <a:ext cx="64135" cy="102235"/>
          </a:xfrm>
          <a:custGeom>
            <a:avLst/>
            <a:gdLst/>
            <a:ahLst/>
            <a:cxnLst/>
            <a:rect l="l" t="t" r="r" b="b"/>
            <a:pathLst>
              <a:path w="64135" h="102235">
                <a:moveTo>
                  <a:pt x="62484" y="1524"/>
                </a:moveTo>
                <a:lnTo>
                  <a:pt x="51816" y="1524"/>
                </a:lnTo>
                <a:lnTo>
                  <a:pt x="54864" y="0"/>
                </a:lnTo>
                <a:lnTo>
                  <a:pt x="59436" y="0"/>
                </a:lnTo>
                <a:lnTo>
                  <a:pt x="62484" y="1524"/>
                </a:lnTo>
                <a:close/>
              </a:path>
              <a:path w="64135" h="102235">
                <a:moveTo>
                  <a:pt x="64008" y="22860"/>
                </a:moveTo>
                <a:lnTo>
                  <a:pt x="25908" y="22860"/>
                </a:lnTo>
                <a:lnTo>
                  <a:pt x="27432" y="18288"/>
                </a:lnTo>
                <a:lnTo>
                  <a:pt x="32004" y="13716"/>
                </a:lnTo>
                <a:lnTo>
                  <a:pt x="33528" y="10668"/>
                </a:lnTo>
                <a:lnTo>
                  <a:pt x="36576" y="9144"/>
                </a:lnTo>
                <a:lnTo>
                  <a:pt x="39624" y="6096"/>
                </a:lnTo>
                <a:lnTo>
                  <a:pt x="42672" y="4572"/>
                </a:lnTo>
                <a:lnTo>
                  <a:pt x="44196" y="3048"/>
                </a:lnTo>
                <a:lnTo>
                  <a:pt x="48768" y="1524"/>
                </a:lnTo>
                <a:lnTo>
                  <a:pt x="64008" y="1524"/>
                </a:lnTo>
                <a:lnTo>
                  <a:pt x="64008" y="22860"/>
                </a:lnTo>
                <a:close/>
              </a:path>
              <a:path w="64135" h="102235">
                <a:moveTo>
                  <a:pt x="27432" y="102108"/>
                </a:moveTo>
                <a:lnTo>
                  <a:pt x="0" y="102108"/>
                </a:lnTo>
                <a:lnTo>
                  <a:pt x="0" y="4572"/>
                </a:lnTo>
                <a:lnTo>
                  <a:pt x="25908" y="4572"/>
                </a:lnTo>
                <a:lnTo>
                  <a:pt x="25908" y="22860"/>
                </a:lnTo>
                <a:lnTo>
                  <a:pt x="64008" y="22860"/>
                </a:lnTo>
                <a:lnTo>
                  <a:pt x="64008" y="25908"/>
                </a:lnTo>
                <a:lnTo>
                  <a:pt x="48768" y="25908"/>
                </a:lnTo>
                <a:lnTo>
                  <a:pt x="45720" y="27432"/>
                </a:lnTo>
                <a:lnTo>
                  <a:pt x="27432" y="50292"/>
                </a:lnTo>
                <a:lnTo>
                  <a:pt x="27432" y="102108"/>
                </a:lnTo>
                <a:close/>
              </a:path>
              <a:path w="64135" h="102235">
                <a:moveTo>
                  <a:pt x="64008" y="27432"/>
                </a:moveTo>
                <a:lnTo>
                  <a:pt x="59436" y="27432"/>
                </a:lnTo>
                <a:lnTo>
                  <a:pt x="57912" y="25908"/>
                </a:lnTo>
                <a:lnTo>
                  <a:pt x="64008" y="25908"/>
                </a:lnTo>
                <a:lnTo>
                  <a:pt x="64008" y="274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29100" y="1549908"/>
            <a:ext cx="99060" cy="104139"/>
          </a:xfrm>
          <a:custGeom>
            <a:avLst/>
            <a:gdLst/>
            <a:ahLst/>
            <a:cxnLst/>
            <a:rect l="l" t="t" r="r" b="b"/>
            <a:pathLst>
              <a:path w="99060" h="104139">
                <a:moveTo>
                  <a:pt x="51816" y="103632"/>
                </a:moveTo>
                <a:lnTo>
                  <a:pt x="36576" y="103632"/>
                </a:lnTo>
                <a:lnTo>
                  <a:pt x="18288" y="94488"/>
                </a:lnTo>
                <a:lnTo>
                  <a:pt x="13716" y="89916"/>
                </a:lnTo>
                <a:lnTo>
                  <a:pt x="10668" y="85344"/>
                </a:lnTo>
                <a:lnTo>
                  <a:pt x="6096" y="79248"/>
                </a:lnTo>
                <a:lnTo>
                  <a:pt x="4572" y="73152"/>
                </a:lnTo>
                <a:lnTo>
                  <a:pt x="1524" y="67056"/>
                </a:lnTo>
                <a:lnTo>
                  <a:pt x="0" y="59436"/>
                </a:lnTo>
                <a:lnTo>
                  <a:pt x="0" y="45720"/>
                </a:lnTo>
                <a:lnTo>
                  <a:pt x="1524" y="38100"/>
                </a:lnTo>
                <a:lnTo>
                  <a:pt x="4572" y="32004"/>
                </a:lnTo>
                <a:lnTo>
                  <a:pt x="6096" y="25908"/>
                </a:lnTo>
                <a:lnTo>
                  <a:pt x="36576" y="1524"/>
                </a:lnTo>
                <a:lnTo>
                  <a:pt x="44196" y="0"/>
                </a:lnTo>
                <a:lnTo>
                  <a:pt x="59436" y="0"/>
                </a:lnTo>
                <a:lnTo>
                  <a:pt x="67056" y="1524"/>
                </a:lnTo>
                <a:lnTo>
                  <a:pt x="73152" y="4572"/>
                </a:lnTo>
                <a:lnTo>
                  <a:pt x="79248" y="9144"/>
                </a:lnTo>
                <a:lnTo>
                  <a:pt x="85344" y="12192"/>
                </a:lnTo>
                <a:lnTo>
                  <a:pt x="88392" y="18288"/>
                </a:lnTo>
                <a:lnTo>
                  <a:pt x="89535" y="19812"/>
                </a:lnTo>
                <a:lnTo>
                  <a:pt x="45720" y="19812"/>
                </a:lnTo>
                <a:lnTo>
                  <a:pt x="36576" y="24384"/>
                </a:lnTo>
                <a:lnTo>
                  <a:pt x="33528" y="27432"/>
                </a:lnTo>
                <a:lnTo>
                  <a:pt x="32004" y="30480"/>
                </a:lnTo>
                <a:lnTo>
                  <a:pt x="30480" y="32004"/>
                </a:lnTo>
                <a:lnTo>
                  <a:pt x="28956" y="35052"/>
                </a:lnTo>
                <a:lnTo>
                  <a:pt x="28956" y="39624"/>
                </a:lnTo>
                <a:lnTo>
                  <a:pt x="27432" y="41148"/>
                </a:lnTo>
                <a:lnTo>
                  <a:pt x="98450" y="41148"/>
                </a:lnTo>
                <a:lnTo>
                  <a:pt x="99060" y="44196"/>
                </a:lnTo>
                <a:lnTo>
                  <a:pt x="99060" y="57912"/>
                </a:lnTo>
                <a:lnTo>
                  <a:pt x="27432" y="57912"/>
                </a:lnTo>
                <a:lnTo>
                  <a:pt x="28956" y="67056"/>
                </a:lnTo>
                <a:lnTo>
                  <a:pt x="30480" y="74676"/>
                </a:lnTo>
                <a:lnTo>
                  <a:pt x="35052" y="77724"/>
                </a:lnTo>
                <a:lnTo>
                  <a:pt x="38100" y="82296"/>
                </a:lnTo>
                <a:lnTo>
                  <a:pt x="44196" y="83820"/>
                </a:lnTo>
                <a:lnTo>
                  <a:pt x="91240" y="83820"/>
                </a:lnTo>
                <a:lnTo>
                  <a:pt x="90106" y="85915"/>
                </a:lnTo>
                <a:lnTo>
                  <a:pt x="59531" y="103298"/>
                </a:lnTo>
                <a:lnTo>
                  <a:pt x="51816" y="103632"/>
                </a:lnTo>
                <a:close/>
              </a:path>
              <a:path w="99060" h="104139">
                <a:moveTo>
                  <a:pt x="98450" y="41148"/>
                </a:moveTo>
                <a:lnTo>
                  <a:pt x="71628" y="41148"/>
                </a:lnTo>
                <a:lnTo>
                  <a:pt x="68580" y="28956"/>
                </a:lnTo>
                <a:lnTo>
                  <a:pt x="62484" y="22860"/>
                </a:lnTo>
                <a:lnTo>
                  <a:pt x="57912" y="19812"/>
                </a:lnTo>
                <a:lnTo>
                  <a:pt x="89535" y="19812"/>
                </a:lnTo>
                <a:lnTo>
                  <a:pt x="92964" y="24384"/>
                </a:lnTo>
                <a:lnTo>
                  <a:pt x="96012" y="30480"/>
                </a:lnTo>
                <a:lnTo>
                  <a:pt x="97536" y="36576"/>
                </a:lnTo>
                <a:lnTo>
                  <a:pt x="98450" y="41148"/>
                </a:lnTo>
                <a:close/>
              </a:path>
              <a:path w="99060" h="104139">
                <a:moveTo>
                  <a:pt x="91240" y="83820"/>
                </a:moveTo>
                <a:lnTo>
                  <a:pt x="57912" y="83820"/>
                </a:lnTo>
                <a:lnTo>
                  <a:pt x="62484" y="82296"/>
                </a:lnTo>
                <a:lnTo>
                  <a:pt x="67056" y="79248"/>
                </a:lnTo>
                <a:lnTo>
                  <a:pt x="70104" y="77724"/>
                </a:lnTo>
                <a:lnTo>
                  <a:pt x="73152" y="73152"/>
                </a:lnTo>
                <a:lnTo>
                  <a:pt x="73152" y="70104"/>
                </a:lnTo>
                <a:lnTo>
                  <a:pt x="97536" y="70104"/>
                </a:lnTo>
                <a:lnTo>
                  <a:pt x="94035" y="78652"/>
                </a:lnTo>
                <a:lnTo>
                  <a:pt x="91240" y="83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38828" y="1514856"/>
            <a:ext cx="100965" cy="139065"/>
          </a:xfrm>
          <a:custGeom>
            <a:avLst/>
            <a:gdLst/>
            <a:ahLst/>
            <a:cxnLst/>
            <a:rect l="l" t="t" r="r" b="b"/>
            <a:pathLst>
              <a:path w="100964" h="139064">
                <a:moveTo>
                  <a:pt x="100584" y="50292"/>
                </a:moveTo>
                <a:lnTo>
                  <a:pt x="73152" y="50292"/>
                </a:lnTo>
                <a:lnTo>
                  <a:pt x="73152" y="0"/>
                </a:lnTo>
                <a:lnTo>
                  <a:pt x="100584" y="0"/>
                </a:lnTo>
                <a:lnTo>
                  <a:pt x="100584" y="50292"/>
                </a:lnTo>
                <a:close/>
              </a:path>
              <a:path w="100964" h="139064">
                <a:moveTo>
                  <a:pt x="57912" y="138684"/>
                </a:moveTo>
                <a:lnTo>
                  <a:pt x="38100" y="138684"/>
                </a:lnTo>
                <a:lnTo>
                  <a:pt x="30480" y="137160"/>
                </a:lnTo>
                <a:lnTo>
                  <a:pt x="1524" y="100584"/>
                </a:lnTo>
                <a:lnTo>
                  <a:pt x="0" y="92964"/>
                </a:lnTo>
                <a:lnTo>
                  <a:pt x="0" y="80772"/>
                </a:lnTo>
                <a:lnTo>
                  <a:pt x="19812" y="42672"/>
                </a:lnTo>
                <a:lnTo>
                  <a:pt x="36576" y="35052"/>
                </a:lnTo>
                <a:lnTo>
                  <a:pt x="50292" y="35052"/>
                </a:lnTo>
                <a:lnTo>
                  <a:pt x="56388" y="36576"/>
                </a:lnTo>
                <a:lnTo>
                  <a:pt x="60960" y="39624"/>
                </a:lnTo>
                <a:lnTo>
                  <a:pt x="65532" y="41148"/>
                </a:lnTo>
                <a:lnTo>
                  <a:pt x="70104" y="45720"/>
                </a:lnTo>
                <a:lnTo>
                  <a:pt x="73152" y="50292"/>
                </a:lnTo>
                <a:lnTo>
                  <a:pt x="100584" y="50292"/>
                </a:lnTo>
                <a:lnTo>
                  <a:pt x="100584" y="54864"/>
                </a:lnTo>
                <a:lnTo>
                  <a:pt x="47244" y="54864"/>
                </a:lnTo>
                <a:lnTo>
                  <a:pt x="42672" y="56388"/>
                </a:lnTo>
                <a:lnTo>
                  <a:pt x="36576" y="59436"/>
                </a:lnTo>
                <a:lnTo>
                  <a:pt x="33528" y="65532"/>
                </a:lnTo>
                <a:lnTo>
                  <a:pt x="30480" y="68580"/>
                </a:lnTo>
                <a:lnTo>
                  <a:pt x="30480" y="71628"/>
                </a:lnTo>
                <a:lnTo>
                  <a:pt x="28956" y="74676"/>
                </a:lnTo>
                <a:lnTo>
                  <a:pt x="27432" y="79248"/>
                </a:lnTo>
                <a:lnTo>
                  <a:pt x="27432" y="94488"/>
                </a:lnTo>
                <a:lnTo>
                  <a:pt x="28956" y="99060"/>
                </a:lnTo>
                <a:lnTo>
                  <a:pt x="30480" y="102108"/>
                </a:lnTo>
                <a:lnTo>
                  <a:pt x="32004" y="106680"/>
                </a:lnTo>
                <a:lnTo>
                  <a:pt x="35052" y="112776"/>
                </a:lnTo>
                <a:lnTo>
                  <a:pt x="41148" y="115824"/>
                </a:lnTo>
                <a:lnTo>
                  <a:pt x="44196" y="118872"/>
                </a:lnTo>
                <a:lnTo>
                  <a:pt x="100584" y="118872"/>
                </a:lnTo>
                <a:lnTo>
                  <a:pt x="100584" y="123444"/>
                </a:lnTo>
                <a:lnTo>
                  <a:pt x="74676" y="123444"/>
                </a:lnTo>
                <a:lnTo>
                  <a:pt x="71628" y="129540"/>
                </a:lnTo>
                <a:lnTo>
                  <a:pt x="57912" y="138684"/>
                </a:lnTo>
                <a:close/>
              </a:path>
              <a:path w="100964" h="139064">
                <a:moveTo>
                  <a:pt x="100584" y="118872"/>
                </a:moveTo>
                <a:lnTo>
                  <a:pt x="59436" y="118872"/>
                </a:lnTo>
                <a:lnTo>
                  <a:pt x="62484" y="117348"/>
                </a:lnTo>
                <a:lnTo>
                  <a:pt x="65532" y="114300"/>
                </a:lnTo>
                <a:lnTo>
                  <a:pt x="68580" y="112776"/>
                </a:lnTo>
                <a:lnTo>
                  <a:pt x="73152" y="103632"/>
                </a:lnTo>
                <a:lnTo>
                  <a:pt x="73152" y="99060"/>
                </a:lnTo>
                <a:lnTo>
                  <a:pt x="74676" y="94488"/>
                </a:lnTo>
                <a:lnTo>
                  <a:pt x="74676" y="79248"/>
                </a:lnTo>
                <a:lnTo>
                  <a:pt x="73152" y="74676"/>
                </a:lnTo>
                <a:lnTo>
                  <a:pt x="73152" y="71628"/>
                </a:lnTo>
                <a:lnTo>
                  <a:pt x="68580" y="62484"/>
                </a:lnTo>
                <a:lnTo>
                  <a:pt x="65532" y="59436"/>
                </a:lnTo>
                <a:lnTo>
                  <a:pt x="56388" y="54864"/>
                </a:lnTo>
                <a:lnTo>
                  <a:pt x="100584" y="54864"/>
                </a:lnTo>
                <a:lnTo>
                  <a:pt x="100584" y="118872"/>
                </a:lnTo>
                <a:close/>
              </a:path>
              <a:path w="100964" h="139064">
                <a:moveTo>
                  <a:pt x="100584" y="137160"/>
                </a:moveTo>
                <a:lnTo>
                  <a:pt x="74676" y="137160"/>
                </a:lnTo>
                <a:lnTo>
                  <a:pt x="74676" y="123444"/>
                </a:lnTo>
                <a:lnTo>
                  <a:pt x="100584" y="123444"/>
                </a:lnTo>
                <a:lnTo>
                  <a:pt x="100584" y="1371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14088" y="1513331"/>
            <a:ext cx="408432" cy="140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69664" y="1769363"/>
            <a:ext cx="52069" cy="135890"/>
          </a:xfrm>
          <a:custGeom>
            <a:avLst/>
            <a:gdLst/>
            <a:ahLst/>
            <a:cxnLst/>
            <a:rect l="l" t="t" r="r" b="b"/>
            <a:pathLst>
              <a:path w="52070" h="135889">
                <a:moveTo>
                  <a:pt x="51816" y="135636"/>
                </a:moveTo>
                <a:lnTo>
                  <a:pt x="35052" y="135636"/>
                </a:lnTo>
                <a:lnTo>
                  <a:pt x="35052" y="39624"/>
                </a:lnTo>
                <a:lnTo>
                  <a:pt x="0" y="39624"/>
                </a:lnTo>
                <a:lnTo>
                  <a:pt x="0" y="25908"/>
                </a:lnTo>
                <a:lnTo>
                  <a:pt x="9144" y="25908"/>
                </a:lnTo>
                <a:lnTo>
                  <a:pt x="13716" y="24384"/>
                </a:lnTo>
                <a:lnTo>
                  <a:pt x="18288" y="24384"/>
                </a:lnTo>
                <a:lnTo>
                  <a:pt x="24384" y="21336"/>
                </a:lnTo>
                <a:lnTo>
                  <a:pt x="28956" y="18288"/>
                </a:lnTo>
                <a:lnTo>
                  <a:pt x="32004" y="16764"/>
                </a:lnTo>
                <a:lnTo>
                  <a:pt x="33528" y="12192"/>
                </a:lnTo>
                <a:lnTo>
                  <a:pt x="36576" y="9144"/>
                </a:lnTo>
                <a:lnTo>
                  <a:pt x="39624" y="0"/>
                </a:lnTo>
                <a:lnTo>
                  <a:pt x="51816" y="0"/>
                </a:lnTo>
                <a:lnTo>
                  <a:pt x="51816" y="135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67200" y="1770888"/>
            <a:ext cx="196595" cy="1356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306824" y="2136648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22859"/>
                </a:moveTo>
                <a:lnTo>
                  <a:pt x="0" y="22859"/>
                </a:lnTo>
                <a:lnTo>
                  <a:pt x="0" y="0"/>
                </a:lnTo>
                <a:lnTo>
                  <a:pt x="22859" y="0"/>
                </a:lnTo>
                <a:lnTo>
                  <a:pt x="22859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306824" y="2391155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22860"/>
                </a:moveTo>
                <a:lnTo>
                  <a:pt x="0" y="22860"/>
                </a:lnTo>
                <a:lnTo>
                  <a:pt x="0" y="0"/>
                </a:lnTo>
                <a:lnTo>
                  <a:pt x="22859" y="0"/>
                </a:lnTo>
                <a:lnTo>
                  <a:pt x="22859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09288" y="2532887"/>
            <a:ext cx="199644" cy="1356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06824" y="2898648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22859"/>
                </a:moveTo>
                <a:lnTo>
                  <a:pt x="0" y="22859"/>
                </a:lnTo>
                <a:lnTo>
                  <a:pt x="0" y="0"/>
                </a:lnTo>
                <a:lnTo>
                  <a:pt x="22859" y="0"/>
                </a:lnTo>
                <a:lnTo>
                  <a:pt x="22859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306824" y="3165348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22859"/>
                </a:moveTo>
                <a:lnTo>
                  <a:pt x="0" y="22859"/>
                </a:lnTo>
                <a:lnTo>
                  <a:pt x="0" y="0"/>
                </a:lnTo>
                <a:lnTo>
                  <a:pt x="22859" y="0"/>
                </a:lnTo>
                <a:lnTo>
                  <a:pt x="22859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10811" y="3307079"/>
            <a:ext cx="198119" cy="1356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306824" y="3674364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22859"/>
                </a:moveTo>
                <a:lnTo>
                  <a:pt x="0" y="22859"/>
                </a:lnTo>
                <a:lnTo>
                  <a:pt x="0" y="0"/>
                </a:lnTo>
                <a:lnTo>
                  <a:pt x="22859" y="0"/>
                </a:lnTo>
                <a:lnTo>
                  <a:pt x="22859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306824" y="3927348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22859"/>
                </a:moveTo>
                <a:lnTo>
                  <a:pt x="0" y="22859"/>
                </a:lnTo>
                <a:lnTo>
                  <a:pt x="0" y="0"/>
                </a:lnTo>
                <a:lnTo>
                  <a:pt x="22859" y="0"/>
                </a:lnTo>
                <a:lnTo>
                  <a:pt x="22859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213860" y="4069079"/>
            <a:ext cx="195072" cy="1356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306824" y="4448556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22859"/>
                </a:moveTo>
                <a:lnTo>
                  <a:pt x="0" y="22859"/>
                </a:lnTo>
                <a:lnTo>
                  <a:pt x="0" y="0"/>
                </a:lnTo>
                <a:lnTo>
                  <a:pt x="22859" y="0"/>
                </a:lnTo>
                <a:lnTo>
                  <a:pt x="22859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306824" y="4703064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22859"/>
                </a:moveTo>
                <a:lnTo>
                  <a:pt x="0" y="22859"/>
                </a:lnTo>
                <a:lnTo>
                  <a:pt x="0" y="0"/>
                </a:lnTo>
                <a:lnTo>
                  <a:pt x="22859" y="0"/>
                </a:lnTo>
                <a:lnTo>
                  <a:pt x="22859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10811" y="4844796"/>
            <a:ext cx="198120" cy="1356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306824" y="5210555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22860"/>
                </a:moveTo>
                <a:lnTo>
                  <a:pt x="0" y="22860"/>
                </a:lnTo>
                <a:lnTo>
                  <a:pt x="0" y="0"/>
                </a:lnTo>
                <a:lnTo>
                  <a:pt x="22859" y="0"/>
                </a:lnTo>
                <a:lnTo>
                  <a:pt x="22859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306824" y="5465064"/>
            <a:ext cx="22860" cy="21590"/>
          </a:xfrm>
          <a:custGeom>
            <a:avLst/>
            <a:gdLst/>
            <a:ahLst/>
            <a:cxnLst/>
            <a:rect l="l" t="t" r="r" b="b"/>
            <a:pathLst>
              <a:path w="22860" h="21589">
                <a:moveTo>
                  <a:pt x="22859" y="21335"/>
                </a:moveTo>
                <a:lnTo>
                  <a:pt x="0" y="21335"/>
                </a:lnTo>
                <a:lnTo>
                  <a:pt x="0" y="0"/>
                </a:lnTo>
                <a:lnTo>
                  <a:pt x="22859" y="0"/>
                </a:lnTo>
                <a:lnTo>
                  <a:pt x="22859" y="213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209288" y="5618988"/>
            <a:ext cx="199644" cy="1356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306824" y="5984748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22859"/>
                </a:moveTo>
                <a:lnTo>
                  <a:pt x="0" y="22859"/>
                </a:lnTo>
                <a:lnTo>
                  <a:pt x="0" y="0"/>
                </a:lnTo>
                <a:lnTo>
                  <a:pt x="22859" y="0"/>
                </a:lnTo>
                <a:lnTo>
                  <a:pt x="22859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306824" y="6239255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22860"/>
                </a:moveTo>
                <a:lnTo>
                  <a:pt x="0" y="22860"/>
                </a:lnTo>
                <a:lnTo>
                  <a:pt x="0" y="0"/>
                </a:lnTo>
                <a:lnTo>
                  <a:pt x="22859" y="0"/>
                </a:lnTo>
                <a:lnTo>
                  <a:pt x="22859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207764" y="6379463"/>
            <a:ext cx="201168" cy="1371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306824" y="6746748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59">
                <a:moveTo>
                  <a:pt x="22859" y="22859"/>
                </a:moveTo>
                <a:lnTo>
                  <a:pt x="0" y="22859"/>
                </a:lnTo>
                <a:lnTo>
                  <a:pt x="0" y="0"/>
                </a:lnTo>
                <a:lnTo>
                  <a:pt x="22859" y="0"/>
                </a:lnTo>
                <a:lnTo>
                  <a:pt x="22859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306824" y="7001256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59">
                <a:moveTo>
                  <a:pt x="22859" y="22860"/>
                </a:moveTo>
                <a:lnTo>
                  <a:pt x="0" y="22860"/>
                </a:lnTo>
                <a:lnTo>
                  <a:pt x="0" y="0"/>
                </a:lnTo>
                <a:lnTo>
                  <a:pt x="22859" y="0"/>
                </a:lnTo>
                <a:lnTo>
                  <a:pt x="22859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209288" y="7155179"/>
            <a:ext cx="199643" cy="1356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306824" y="7522464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59">
                <a:moveTo>
                  <a:pt x="22859" y="22859"/>
                </a:moveTo>
                <a:lnTo>
                  <a:pt x="0" y="22859"/>
                </a:lnTo>
                <a:lnTo>
                  <a:pt x="0" y="0"/>
                </a:lnTo>
                <a:lnTo>
                  <a:pt x="22859" y="0"/>
                </a:lnTo>
                <a:lnTo>
                  <a:pt x="22859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306824" y="7775448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59">
                <a:moveTo>
                  <a:pt x="22859" y="22859"/>
                </a:moveTo>
                <a:lnTo>
                  <a:pt x="0" y="22859"/>
                </a:lnTo>
                <a:lnTo>
                  <a:pt x="0" y="0"/>
                </a:lnTo>
                <a:lnTo>
                  <a:pt x="22859" y="0"/>
                </a:lnTo>
                <a:lnTo>
                  <a:pt x="22859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209288" y="7917179"/>
            <a:ext cx="88392" cy="13411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317491" y="7917179"/>
            <a:ext cx="91440" cy="13563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306824" y="8284464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59">
                <a:moveTo>
                  <a:pt x="22859" y="22859"/>
                </a:moveTo>
                <a:lnTo>
                  <a:pt x="0" y="22859"/>
                </a:lnTo>
                <a:lnTo>
                  <a:pt x="0" y="0"/>
                </a:lnTo>
                <a:lnTo>
                  <a:pt x="22859" y="0"/>
                </a:lnTo>
                <a:lnTo>
                  <a:pt x="22859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306824" y="8551164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59">
                <a:moveTo>
                  <a:pt x="22859" y="22859"/>
                </a:moveTo>
                <a:lnTo>
                  <a:pt x="0" y="22859"/>
                </a:lnTo>
                <a:lnTo>
                  <a:pt x="0" y="0"/>
                </a:lnTo>
                <a:lnTo>
                  <a:pt x="22859" y="0"/>
                </a:lnTo>
                <a:lnTo>
                  <a:pt x="22859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219955" y="8691371"/>
            <a:ext cx="52069" cy="135890"/>
          </a:xfrm>
          <a:custGeom>
            <a:avLst/>
            <a:gdLst/>
            <a:ahLst/>
            <a:cxnLst/>
            <a:rect l="l" t="t" r="r" b="b"/>
            <a:pathLst>
              <a:path w="52070" h="135890">
                <a:moveTo>
                  <a:pt x="51816" y="135636"/>
                </a:moveTo>
                <a:lnTo>
                  <a:pt x="35052" y="135636"/>
                </a:lnTo>
                <a:lnTo>
                  <a:pt x="35052" y="39624"/>
                </a:lnTo>
                <a:lnTo>
                  <a:pt x="0" y="39624"/>
                </a:lnTo>
                <a:lnTo>
                  <a:pt x="0" y="25908"/>
                </a:lnTo>
                <a:lnTo>
                  <a:pt x="4572" y="25908"/>
                </a:lnTo>
                <a:lnTo>
                  <a:pt x="9144" y="24384"/>
                </a:lnTo>
                <a:lnTo>
                  <a:pt x="13716" y="24384"/>
                </a:lnTo>
                <a:lnTo>
                  <a:pt x="18288" y="22860"/>
                </a:lnTo>
                <a:lnTo>
                  <a:pt x="21336" y="22860"/>
                </a:lnTo>
                <a:lnTo>
                  <a:pt x="25908" y="19812"/>
                </a:lnTo>
                <a:lnTo>
                  <a:pt x="28956" y="18288"/>
                </a:lnTo>
                <a:lnTo>
                  <a:pt x="35052" y="12192"/>
                </a:lnTo>
                <a:lnTo>
                  <a:pt x="36576" y="9144"/>
                </a:lnTo>
                <a:lnTo>
                  <a:pt x="39624" y="0"/>
                </a:lnTo>
                <a:lnTo>
                  <a:pt x="51816" y="0"/>
                </a:lnTo>
                <a:lnTo>
                  <a:pt x="51816" y="135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317491" y="8692895"/>
            <a:ext cx="91440" cy="13563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306824" y="9058656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59">
                <a:moveTo>
                  <a:pt x="22859" y="22860"/>
                </a:moveTo>
                <a:lnTo>
                  <a:pt x="0" y="22860"/>
                </a:lnTo>
                <a:lnTo>
                  <a:pt x="0" y="0"/>
                </a:lnTo>
                <a:lnTo>
                  <a:pt x="22859" y="0"/>
                </a:lnTo>
                <a:lnTo>
                  <a:pt x="22859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306824" y="9313164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59">
                <a:moveTo>
                  <a:pt x="22859" y="22859"/>
                </a:moveTo>
                <a:lnTo>
                  <a:pt x="0" y="22859"/>
                </a:lnTo>
                <a:lnTo>
                  <a:pt x="0" y="0"/>
                </a:lnTo>
                <a:lnTo>
                  <a:pt x="22859" y="0"/>
                </a:lnTo>
                <a:lnTo>
                  <a:pt x="22859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274820" y="9454895"/>
            <a:ext cx="91440" cy="13563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294888" y="640079"/>
            <a:ext cx="347980" cy="394970"/>
          </a:xfrm>
          <a:custGeom>
            <a:avLst/>
            <a:gdLst/>
            <a:ahLst/>
            <a:cxnLst/>
            <a:rect l="l" t="t" r="r" b="b"/>
            <a:pathLst>
              <a:path w="347979" h="394969">
                <a:moveTo>
                  <a:pt x="173736" y="370332"/>
                </a:moveTo>
                <a:lnTo>
                  <a:pt x="134874" y="366903"/>
                </a:lnTo>
                <a:lnTo>
                  <a:pt x="85153" y="348948"/>
                </a:lnTo>
                <a:lnTo>
                  <a:pt x="45720" y="318516"/>
                </a:lnTo>
                <a:lnTo>
                  <a:pt x="18502" y="275653"/>
                </a:lnTo>
                <a:lnTo>
                  <a:pt x="3238" y="224980"/>
                </a:lnTo>
                <a:lnTo>
                  <a:pt x="0" y="187452"/>
                </a:lnTo>
                <a:lnTo>
                  <a:pt x="833" y="168306"/>
                </a:lnTo>
                <a:lnTo>
                  <a:pt x="12192" y="114300"/>
                </a:lnTo>
                <a:lnTo>
                  <a:pt x="35123" y="68008"/>
                </a:lnTo>
                <a:lnTo>
                  <a:pt x="70866" y="32194"/>
                </a:lnTo>
                <a:lnTo>
                  <a:pt x="117157" y="8358"/>
                </a:lnTo>
                <a:lnTo>
                  <a:pt x="173736" y="0"/>
                </a:lnTo>
                <a:lnTo>
                  <a:pt x="193738" y="881"/>
                </a:lnTo>
                <a:lnTo>
                  <a:pt x="246888" y="15240"/>
                </a:lnTo>
                <a:lnTo>
                  <a:pt x="289750" y="42886"/>
                </a:lnTo>
                <a:lnTo>
                  <a:pt x="310352" y="65531"/>
                </a:lnTo>
                <a:lnTo>
                  <a:pt x="173736" y="65531"/>
                </a:lnTo>
                <a:lnTo>
                  <a:pt x="161472" y="66341"/>
                </a:lnTo>
                <a:lnTo>
                  <a:pt x="120705" y="81343"/>
                </a:lnTo>
                <a:lnTo>
                  <a:pt x="93868" y="112156"/>
                </a:lnTo>
                <a:lnTo>
                  <a:pt x="80295" y="153162"/>
                </a:lnTo>
                <a:lnTo>
                  <a:pt x="77724" y="187452"/>
                </a:lnTo>
                <a:lnTo>
                  <a:pt x="78009" y="198620"/>
                </a:lnTo>
                <a:lnTo>
                  <a:pt x="85772" y="240363"/>
                </a:lnTo>
                <a:lnTo>
                  <a:pt x="105322" y="275939"/>
                </a:lnTo>
                <a:lnTo>
                  <a:pt x="139231" y="299656"/>
                </a:lnTo>
                <a:lnTo>
                  <a:pt x="173736" y="304800"/>
                </a:lnTo>
                <a:lnTo>
                  <a:pt x="311598" y="304800"/>
                </a:lnTo>
                <a:lnTo>
                  <a:pt x="301752" y="316992"/>
                </a:lnTo>
                <a:lnTo>
                  <a:pt x="337763" y="350520"/>
                </a:lnTo>
                <a:lnTo>
                  <a:pt x="259080" y="350520"/>
                </a:lnTo>
                <a:lnTo>
                  <a:pt x="240815" y="359402"/>
                </a:lnTo>
                <a:lnTo>
                  <a:pt x="220408" y="365569"/>
                </a:lnTo>
                <a:lnTo>
                  <a:pt x="198000" y="369165"/>
                </a:lnTo>
                <a:lnTo>
                  <a:pt x="173736" y="370332"/>
                </a:lnTo>
                <a:close/>
              </a:path>
              <a:path w="347979" h="394969">
                <a:moveTo>
                  <a:pt x="331602" y="268224"/>
                </a:moveTo>
                <a:lnTo>
                  <a:pt x="248412" y="268224"/>
                </a:lnTo>
                <a:lnTo>
                  <a:pt x="252936" y="261056"/>
                </a:lnTo>
                <a:lnTo>
                  <a:pt x="257175" y="253174"/>
                </a:lnTo>
                <a:lnTo>
                  <a:pt x="268414" y="213360"/>
                </a:lnTo>
                <a:lnTo>
                  <a:pt x="269748" y="187452"/>
                </a:lnTo>
                <a:lnTo>
                  <a:pt x="269462" y="176022"/>
                </a:lnTo>
                <a:lnTo>
                  <a:pt x="261699" y="131492"/>
                </a:lnTo>
                <a:lnTo>
                  <a:pt x="242149" y="95059"/>
                </a:lnTo>
                <a:lnTo>
                  <a:pt x="208240" y="71961"/>
                </a:lnTo>
                <a:lnTo>
                  <a:pt x="173736" y="65531"/>
                </a:lnTo>
                <a:lnTo>
                  <a:pt x="310352" y="65531"/>
                </a:lnTo>
                <a:lnTo>
                  <a:pt x="335280" y="114300"/>
                </a:lnTo>
                <a:lnTo>
                  <a:pt x="346638" y="168092"/>
                </a:lnTo>
                <a:lnTo>
                  <a:pt x="347472" y="187452"/>
                </a:lnTo>
                <a:lnTo>
                  <a:pt x="346638" y="206359"/>
                </a:lnTo>
                <a:lnTo>
                  <a:pt x="344233" y="224409"/>
                </a:lnTo>
                <a:lnTo>
                  <a:pt x="340399" y="241887"/>
                </a:lnTo>
                <a:lnTo>
                  <a:pt x="335280" y="259080"/>
                </a:lnTo>
                <a:lnTo>
                  <a:pt x="331602" y="268224"/>
                </a:lnTo>
                <a:close/>
              </a:path>
              <a:path w="347979" h="394969">
                <a:moveTo>
                  <a:pt x="311598" y="304800"/>
                </a:moveTo>
                <a:lnTo>
                  <a:pt x="192024" y="304800"/>
                </a:lnTo>
                <a:lnTo>
                  <a:pt x="196596" y="303276"/>
                </a:lnTo>
                <a:lnTo>
                  <a:pt x="201168" y="303276"/>
                </a:lnTo>
                <a:lnTo>
                  <a:pt x="204216" y="300228"/>
                </a:lnTo>
                <a:lnTo>
                  <a:pt x="172212" y="269748"/>
                </a:lnTo>
                <a:lnTo>
                  <a:pt x="207264" y="231648"/>
                </a:lnTo>
                <a:lnTo>
                  <a:pt x="248412" y="268224"/>
                </a:lnTo>
                <a:lnTo>
                  <a:pt x="331602" y="268224"/>
                </a:lnTo>
                <a:lnTo>
                  <a:pt x="328969" y="274772"/>
                </a:lnTo>
                <a:lnTo>
                  <a:pt x="321373" y="289750"/>
                </a:lnTo>
                <a:lnTo>
                  <a:pt x="312348" y="303871"/>
                </a:lnTo>
                <a:lnTo>
                  <a:pt x="311598" y="304800"/>
                </a:lnTo>
                <a:close/>
              </a:path>
              <a:path w="347979" h="394969">
                <a:moveTo>
                  <a:pt x="309372" y="394716"/>
                </a:moveTo>
                <a:lnTo>
                  <a:pt x="259080" y="350520"/>
                </a:lnTo>
                <a:lnTo>
                  <a:pt x="337763" y="350520"/>
                </a:lnTo>
                <a:lnTo>
                  <a:pt x="345948" y="358140"/>
                </a:lnTo>
                <a:lnTo>
                  <a:pt x="309372" y="394716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689603" y="746759"/>
            <a:ext cx="239395" cy="262255"/>
          </a:xfrm>
          <a:custGeom>
            <a:avLst/>
            <a:gdLst/>
            <a:ahLst/>
            <a:cxnLst/>
            <a:rect l="l" t="t" r="r" b="b"/>
            <a:pathLst>
              <a:path w="239395" h="262255">
                <a:moveTo>
                  <a:pt x="92964" y="262127"/>
                </a:moveTo>
                <a:lnTo>
                  <a:pt x="47244" y="254507"/>
                </a:lnTo>
                <a:lnTo>
                  <a:pt x="13787" y="227314"/>
                </a:lnTo>
                <a:lnTo>
                  <a:pt x="2571" y="190857"/>
                </a:lnTo>
                <a:lnTo>
                  <a:pt x="0" y="0"/>
                </a:lnTo>
                <a:lnTo>
                  <a:pt x="70104" y="0"/>
                </a:lnTo>
                <a:lnTo>
                  <a:pt x="70104" y="144779"/>
                </a:lnTo>
                <a:lnTo>
                  <a:pt x="70675" y="159662"/>
                </a:lnTo>
                <a:lnTo>
                  <a:pt x="85582" y="198905"/>
                </a:lnTo>
                <a:lnTo>
                  <a:pt x="114300" y="207263"/>
                </a:lnTo>
                <a:lnTo>
                  <a:pt x="239268" y="207263"/>
                </a:lnTo>
                <a:lnTo>
                  <a:pt x="239268" y="220979"/>
                </a:lnTo>
                <a:lnTo>
                  <a:pt x="170688" y="220979"/>
                </a:lnTo>
                <a:lnTo>
                  <a:pt x="163496" y="231552"/>
                </a:lnTo>
                <a:lnTo>
                  <a:pt x="155448" y="240410"/>
                </a:lnTo>
                <a:lnTo>
                  <a:pt x="114871" y="259841"/>
                </a:lnTo>
                <a:lnTo>
                  <a:pt x="104132" y="261556"/>
                </a:lnTo>
                <a:lnTo>
                  <a:pt x="92964" y="262127"/>
                </a:lnTo>
                <a:close/>
              </a:path>
              <a:path w="239395" h="262255">
                <a:moveTo>
                  <a:pt x="239268" y="207263"/>
                </a:moveTo>
                <a:lnTo>
                  <a:pt x="114300" y="207263"/>
                </a:lnTo>
                <a:lnTo>
                  <a:pt x="128016" y="206359"/>
                </a:lnTo>
                <a:lnTo>
                  <a:pt x="139446" y="203453"/>
                </a:lnTo>
                <a:lnTo>
                  <a:pt x="165735" y="168020"/>
                </a:lnTo>
                <a:lnTo>
                  <a:pt x="169164" y="134111"/>
                </a:lnTo>
                <a:lnTo>
                  <a:pt x="169164" y="0"/>
                </a:lnTo>
                <a:lnTo>
                  <a:pt x="239268" y="0"/>
                </a:lnTo>
                <a:lnTo>
                  <a:pt x="239268" y="207263"/>
                </a:lnTo>
                <a:close/>
              </a:path>
              <a:path w="239395" h="262255">
                <a:moveTo>
                  <a:pt x="239268" y="256031"/>
                </a:moveTo>
                <a:lnTo>
                  <a:pt x="172212" y="256031"/>
                </a:lnTo>
                <a:lnTo>
                  <a:pt x="172212" y="220979"/>
                </a:lnTo>
                <a:lnTo>
                  <a:pt x="239268" y="220979"/>
                </a:lnTo>
                <a:lnTo>
                  <a:pt x="239268" y="256031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971620" y="740663"/>
            <a:ext cx="250190" cy="269875"/>
          </a:xfrm>
          <a:custGeom>
            <a:avLst/>
            <a:gdLst/>
            <a:ahLst/>
            <a:cxnLst/>
            <a:rect l="l" t="t" r="r" b="b"/>
            <a:pathLst>
              <a:path w="250189" h="269875">
                <a:moveTo>
                  <a:pt x="77647" y="85344"/>
                </a:moveTo>
                <a:lnTo>
                  <a:pt x="7543" y="85344"/>
                </a:lnTo>
                <a:lnTo>
                  <a:pt x="9233" y="73342"/>
                </a:lnTo>
                <a:lnTo>
                  <a:pt x="25735" y="36504"/>
                </a:lnTo>
                <a:lnTo>
                  <a:pt x="56334" y="13144"/>
                </a:lnTo>
                <a:lnTo>
                  <a:pt x="96435" y="2571"/>
                </a:lnTo>
                <a:lnTo>
                  <a:pt x="127939" y="0"/>
                </a:lnTo>
                <a:lnTo>
                  <a:pt x="137988" y="47"/>
                </a:lnTo>
                <a:lnTo>
                  <a:pt x="147751" y="381"/>
                </a:lnTo>
                <a:lnTo>
                  <a:pt x="157514" y="1285"/>
                </a:lnTo>
                <a:lnTo>
                  <a:pt x="167563" y="3048"/>
                </a:lnTo>
                <a:lnTo>
                  <a:pt x="176707" y="4500"/>
                </a:lnTo>
                <a:lnTo>
                  <a:pt x="218807" y="22669"/>
                </a:lnTo>
                <a:lnTo>
                  <a:pt x="236723" y="47244"/>
                </a:lnTo>
                <a:lnTo>
                  <a:pt x="124891" y="47244"/>
                </a:lnTo>
                <a:lnTo>
                  <a:pt x="115151" y="47791"/>
                </a:lnTo>
                <a:lnTo>
                  <a:pt x="82219" y="67246"/>
                </a:lnTo>
                <a:lnTo>
                  <a:pt x="79361" y="75652"/>
                </a:lnTo>
                <a:lnTo>
                  <a:pt x="77647" y="85344"/>
                </a:lnTo>
                <a:close/>
              </a:path>
              <a:path w="250189" h="269875">
                <a:moveTo>
                  <a:pt x="86791" y="269748"/>
                </a:moveTo>
                <a:lnTo>
                  <a:pt x="45547" y="262604"/>
                </a:lnTo>
                <a:lnTo>
                  <a:pt x="14210" y="239839"/>
                </a:lnTo>
                <a:lnTo>
                  <a:pt x="232" y="202644"/>
                </a:lnTo>
                <a:lnTo>
                  <a:pt x="0" y="192024"/>
                </a:lnTo>
                <a:lnTo>
                  <a:pt x="470" y="182689"/>
                </a:lnTo>
                <a:lnTo>
                  <a:pt x="16306" y="144399"/>
                </a:lnTo>
                <a:lnTo>
                  <a:pt x="54787" y="121920"/>
                </a:lnTo>
                <a:lnTo>
                  <a:pt x="78790" y="116347"/>
                </a:lnTo>
                <a:lnTo>
                  <a:pt x="86791" y="114300"/>
                </a:lnTo>
                <a:lnTo>
                  <a:pt x="94768" y="113395"/>
                </a:lnTo>
                <a:lnTo>
                  <a:pt x="110151" y="112156"/>
                </a:lnTo>
                <a:lnTo>
                  <a:pt x="117271" y="111252"/>
                </a:lnTo>
                <a:lnTo>
                  <a:pt x="159943" y="102108"/>
                </a:lnTo>
                <a:lnTo>
                  <a:pt x="164515" y="97536"/>
                </a:lnTo>
                <a:lnTo>
                  <a:pt x="169087" y="94488"/>
                </a:lnTo>
                <a:lnTo>
                  <a:pt x="170611" y="88392"/>
                </a:lnTo>
                <a:lnTo>
                  <a:pt x="170611" y="73152"/>
                </a:lnTo>
                <a:lnTo>
                  <a:pt x="169087" y="67056"/>
                </a:lnTo>
                <a:lnTo>
                  <a:pt x="166039" y="64008"/>
                </a:lnTo>
                <a:lnTo>
                  <a:pt x="164515" y="59436"/>
                </a:lnTo>
                <a:lnTo>
                  <a:pt x="161467" y="54864"/>
                </a:lnTo>
                <a:lnTo>
                  <a:pt x="156895" y="53340"/>
                </a:lnTo>
                <a:lnTo>
                  <a:pt x="152323" y="50292"/>
                </a:lnTo>
                <a:lnTo>
                  <a:pt x="147751" y="48768"/>
                </a:lnTo>
                <a:lnTo>
                  <a:pt x="141655" y="47244"/>
                </a:lnTo>
                <a:lnTo>
                  <a:pt x="236723" y="47244"/>
                </a:lnTo>
                <a:lnTo>
                  <a:pt x="238238" y="51244"/>
                </a:lnTo>
                <a:lnTo>
                  <a:pt x="240119" y="61412"/>
                </a:lnTo>
                <a:lnTo>
                  <a:pt x="240715" y="73152"/>
                </a:lnTo>
                <a:lnTo>
                  <a:pt x="240715" y="137160"/>
                </a:lnTo>
                <a:lnTo>
                  <a:pt x="170611" y="137160"/>
                </a:lnTo>
                <a:lnTo>
                  <a:pt x="167563" y="140208"/>
                </a:lnTo>
                <a:lnTo>
                  <a:pt x="158419" y="143256"/>
                </a:lnTo>
                <a:lnTo>
                  <a:pt x="155371" y="144780"/>
                </a:lnTo>
                <a:lnTo>
                  <a:pt x="149275" y="146304"/>
                </a:lnTo>
                <a:lnTo>
                  <a:pt x="144703" y="147828"/>
                </a:lnTo>
                <a:lnTo>
                  <a:pt x="140131" y="147828"/>
                </a:lnTo>
                <a:lnTo>
                  <a:pt x="134035" y="149352"/>
                </a:lnTo>
                <a:lnTo>
                  <a:pt x="127939" y="149352"/>
                </a:lnTo>
                <a:lnTo>
                  <a:pt x="123367" y="150876"/>
                </a:lnTo>
                <a:lnTo>
                  <a:pt x="117271" y="150876"/>
                </a:lnTo>
                <a:lnTo>
                  <a:pt x="111175" y="152400"/>
                </a:lnTo>
                <a:lnTo>
                  <a:pt x="106603" y="153924"/>
                </a:lnTo>
                <a:lnTo>
                  <a:pt x="102031" y="153924"/>
                </a:lnTo>
                <a:lnTo>
                  <a:pt x="95935" y="155448"/>
                </a:lnTo>
                <a:lnTo>
                  <a:pt x="91363" y="158496"/>
                </a:lnTo>
                <a:lnTo>
                  <a:pt x="86791" y="160020"/>
                </a:lnTo>
                <a:lnTo>
                  <a:pt x="70027" y="196596"/>
                </a:lnTo>
                <a:lnTo>
                  <a:pt x="73075" y="205740"/>
                </a:lnTo>
                <a:lnTo>
                  <a:pt x="97459" y="220980"/>
                </a:lnTo>
                <a:lnTo>
                  <a:pt x="102031" y="222504"/>
                </a:lnTo>
                <a:lnTo>
                  <a:pt x="240894" y="222504"/>
                </a:lnTo>
                <a:lnTo>
                  <a:pt x="240905" y="223075"/>
                </a:lnTo>
                <a:lnTo>
                  <a:pt x="241358" y="231243"/>
                </a:lnTo>
                <a:lnTo>
                  <a:pt x="242071" y="237744"/>
                </a:lnTo>
                <a:lnTo>
                  <a:pt x="173659" y="237744"/>
                </a:lnTo>
                <a:lnTo>
                  <a:pt x="164467" y="246054"/>
                </a:lnTo>
                <a:lnTo>
                  <a:pt x="122581" y="265247"/>
                </a:lnTo>
                <a:lnTo>
                  <a:pt x="99102" y="269200"/>
                </a:lnTo>
                <a:lnTo>
                  <a:pt x="86791" y="269748"/>
                </a:lnTo>
                <a:close/>
              </a:path>
              <a:path w="250189" h="269875">
                <a:moveTo>
                  <a:pt x="240894" y="222504"/>
                </a:moveTo>
                <a:lnTo>
                  <a:pt x="112699" y="222504"/>
                </a:lnTo>
                <a:lnTo>
                  <a:pt x="122652" y="221956"/>
                </a:lnTo>
                <a:lnTo>
                  <a:pt x="131749" y="220408"/>
                </a:lnTo>
                <a:lnTo>
                  <a:pt x="166039" y="192024"/>
                </a:lnTo>
                <a:lnTo>
                  <a:pt x="169087" y="179832"/>
                </a:lnTo>
                <a:lnTo>
                  <a:pt x="169087" y="172212"/>
                </a:lnTo>
                <a:lnTo>
                  <a:pt x="170611" y="167640"/>
                </a:lnTo>
                <a:lnTo>
                  <a:pt x="170611" y="137160"/>
                </a:lnTo>
                <a:lnTo>
                  <a:pt x="240715" y="137160"/>
                </a:lnTo>
                <a:lnTo>
                  <a:pt x="240838" y="219694"/>
                </a:lnTo>
                <a:lnTo>
                  <a:pt x="240894" y="222504"/>
                </a:lnTo>
                <a:close/>
              </a:path>
              <a:path w="250189" h="269875">
                <a:moveTo>
                  <a:pt x="249859" y="262127"/>
                </a:moveTo>
                <a:lnTo>
                  <a:pt x="178231" y="262127"/>
                </a:lnTo>
                <a:lnTo>
                  <a:pt x="176707" y="259080"/>
                </a:lnTo>
                <a:lnTo>
                  <a:pt x="175183" y="254508"/>
                </a:lnTo>
                <a:lnTo>
                  <a:pt x="175183" y="249936"/>
                </a:lnTo>
                <a:lnTo>
                  <a:pt x="173659" y="246887"/>
                </a:lnTo>
                <a:lnTo>
                  <a:pt x="173659" y="237744"/>
                </a:lnTo>
                <a:lnTo>
                  <a:pt x="242071" y="237744"/>
                </a:lnTo>
                <a:lnTo>
                  <a:pt x="242239" y="239268"/>
                </a:lnTo>
                <a:lnTo>
                  <a:pt x="243763" y="249936"/>
                </a:lnTo>
                <a:lnTo>
                  <a:pt x="246811" y="257556"/>
                </a:lnTo>
                <a:lnTo>
                  <a:pt x="249859" y="262127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265676" y="739140"/>
            <a:ext cx="165100" cy="264160"/>
          </a:xfrm>
          <a:custGeom>
            <a:avLst/>
            <a:gdLst/>
            <a:ahLst/>
            <a:cxnLst/>
            <a:rect l="l" t="t" r="r" b="b"/>
            <a:pathLst>
              <a:path w="165100" h="264159">
                <a:moveTo>
                  <a:pt x="164592" y="54864"/>
                </a:moveTo>
                <a:lnTo>
                  <a:pt x="68580" y="54864"/>
                </a:lnTo>
                <a:lnTo>
                  <a:pt x="71628" y="47244"/>
                </a:lnTo>
                <a:lnTo>
                  <a:pt x="100584" y="15240"/>
                </a:lnTo>
                <a:lnTo>
                  <a:pt x="136398" y="1143"/>
                </a:lnTo>
                <a:lnTo>
                  <a:pt x="149352" y="0"/>
                </a:lnTo>
                <a:lnTo>
                  <a:pt x="153924" y="0"/>
                </a:lnTo>
                <a:lnTo>
                  <a:pt x="160020" y="1524"/>
                </a:lnTo>
                <a:lnTo>
                  <a:pt x="164592" y="3048"/>
                </a:lnTo>
                <a:lnTo>
                  <a:pt x="164592" y="54864"/>
                </a:lnTo>
                <a:close/>
              </a:path>
              <a:path w="165100" h="264159">
                <a:moveTo>
                  <a:pt x="70104" y="263651"/>
                </a:moveTo>
                <a:lnTo>
                  <a:pt x="0" y="263651"/>
                </a:lnTo>
                <a:lnTo>
                  <a:pt x="0" y="7620"/>
                </a:lnTo>
                <a:lnTo>
                  <a:pt x="67056" y="7620"/>
                </a:lnTo>
                <a:lnTo>
                  <a:pt x="67056" y="54864"/>
                </a:lnTo>
                <a:lnTo>
                  <a:pt x="164592" y="54864"/>
                </a:lnTo>
                <a:lnTo>
                  <a:pt x="164592" y="65532"/>
                </a:lnTo>
                <a:lnTo>
                  <a:pt x="140208" y="65532"/>
                </a:lnTo>
                <a:lnTo>
                  <a:pt x="130468" y="66079"/>
                </a:lnTo>
                <a:lnTo>
                  <a:pt x="94869" y="79819"/>
                </a:lnTo>
                <a:lnTo>
                  <a:pt x="73152" y="115824"/>
                </a:lnTo>
                <a:lnTo>
                  <a:pt x="70104" y="147828"/>
                </a:lnTo>
                <a:lnTo>
                  <a:pt x="70104" y="263651"/>
                </a:lnTo>
                <a:close/>
              </a:path>
              <a:path w="165100" h="264159">
                <a:moveTo>
                  <a:pt x="164592" y="68580"/>
                </a:moveTo>
                <a:lnTo>
                  <a:pt x="161544" y="68580"/>
                </a:lnTo>
                <a:lnTo>
                  <a:pt x="156972" y="67056"/>
                </a:lnTo>
                <a:lnTo>
                  <a:pt x="147828" y="67056"/>
                </a:lnTo>
                <a:lnTo>
                  <a:pt x="143256" y="65532"/>
                </a:lnTo>
                <a:lnTo>
                  <a:pt x="164592" y="65532"/>
                </a:lnTo>
                <a:lnTo>
                  <a:pt x="164592" y="68580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436364" y="670560"/>
            <a:ext cx="163195" cy="335280"/>
          </a:xfrm>
          <a:custGeom>
            <a:avLst/>
            <a:gdLst/>
            <a:ahLst/>
            <a:cxnLst/>
            <a:rect l="l" t="t" r="r" b="b"/>
            <a:pathLst>
              <a:path w="163195" h="335280">
                <a:moveTo>
                  <a:pt x="112776" y="76200"/>
                </a:moveTo>
                <a:lnTo>
                  <a:pt x="42672" y="76200"/>
                </a:lnTo>
                <a:lnTo>
                  <a:pt x="42672" y="0"/>
                </a:lnTo>
                <a:lnTo>
                  <a:pt x="112776" y="0"/>
                </a:lnTo>
                <a:lnTo>
                  <a:pt x="112776" y="76200"/>
                </a:lnTo>
                <a:close/>
              </a:path>
              <a:path w="163195" h="335280">
                <a:moveTo>
                  <a:pt x="163068" y="123444"/>
                </a:moveTo>
                <a:lnTo>
                  <a:pt x="0" y="123444"/>
                </a:lnTo>
                <a:lnTo>
                  <a:pt x="0" y="76200"/>
                </a:lnTo>
                <a:lnTo>
                  <a:pt x="163068" y="76200"/>
                </a:lnTo>
                <a:lnTo>
                  <a:pt x="163068" y="123444"/>
                </a:lnTo>
                <a:close/>
              </a:path>
              <a:path w="163195" h="335280">
                <a:moveTo>
                  <a:pt x="150876" y="335280"/>
                </a:moveTo>
                <a:lnTo>
                  <a:pt x="121920" y="335280"/>
                </a:lnTo>
                <a:lnTo>
                  <a:pt x="113942" y="335256"/>
                </a:lnTo>
                <a:lnTo>
                  <a:pt x="71508" y="327755"/>
                </a:lnTo>
                <a:lnTo>
                  <a:pt x="44005" y="292798"/>
                </a:lnTo>
                <a:lnTo>
                  <a:pt x="42672" y="123444"/>
                </a:lnTo>
                <a:lnTo>
                  <a:pt x="112776" y="123444"/>
                </a:lnTo>
                <a:lnTo>
                  <a:pt x="112776" y="263652"/>
                </a:lnTo>
                <a:lnTo>
                  <a:pt x="114300" y="271272"/>
                </a:lnTo>
                <a:lnTo>
                  <a:pt x="121920" y="278892"/>
                </a:lnTo>
                <a:lnTo>
                  <a:pt x="129540" y="280416"/>
                </a:lnTo>
                <a:lnTo>
                  <a:pt x="163068" y="280416"/>
                </a:lnTo>
                <a:lnTo>
                  <a:pt x="163068" y="332232"/>
                </a:lnTo>
                <a:lnTo>
                  <a:pt x="150876" y="335280"/>
                </a:lnTo>
                <a:close/>
              </a:path>
              <a:path w="163195" h="335280">
                <a:moveTo>
                  <a:pt x="163068" y="280416"/>
                </a:moveTo>
                <a:lnTo>
                  <a:pt x="156972" y="280416"/>
                </a:lnTo>
                <a:lnTo>
                  <a:pt x="160020" y="278892"/>
                </a:lnTo>
                <a:lnTo>
                  <a:pt x="163068" y="278892"/>
                </a:lnTo>
                <a:lnTo>
                  <a:pt x="163068" y="280416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636008" y="649223"/>
            <a:ext cx="70485" cy="58419"/>
          </a:xfrm>
          <a:custGeom>
            <a:avLst/>
            <a:gdLst/>
            <a:ahLst/>
            <a:cxnLst/>
            <a:rect l="l" t="t" r="r" b="b"/>
            <a:pathLst>
              <a:path w="70485" h="58420">
                <a:moveTo>
                  <a:pt x="70104" y="57912"/>
                </a:moveTo>
                <a:lnTo>
                  <a:pt x="0" y="57912"/>
                </a:lnTo>
                <a:lnTo>
                  <a:pt x="0" y="0"/>
                </a:lnTo>
                <a:lnTo>
                  <a:pt x="70104" y="0"/>
                </a:lnTo>
                <a:lnTo>
                  <a:pt x="70104" y="57912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671059" y="746759"/>
            <a:ext cx="0" cy="256540"/>
          </a:xfrm>
          <a:custGeom>
            <a:avLst/>
            <a:gdLst/>
            <a:ahLst/>
            <a:cxnLst/>
            <a:rect l="l" t="t" r="r" b="b"/>
            <a:pathLst>
              <a:path h="256540">
                <a:moveTo>
                  <a:pt x="0" y="0"/>
                </a:moveTo>
                <a:lnTo>
                  <a:pt x="0" y="256032"/>
                </a:lnTo>
              </a:path>
            </a:pathLst>
          </a:custGeom>
          <a:ln w="70104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798314" y="649224"/>
            <a:ext cx="0" cy="355600"/>
          </a:xfrm>
          <a:custGeom>
            <a:avLst/>
            <a:gdLst/>
            <a:ahLst/>
            <a:cxnLst/>
            <a:rect l="l" t="t" r="r" b="b"/>
            <a:pathLst>
              <a:path h="355600">
                <a:moveTo>
                  <a:pt x="0" y="0"/>
                </a:moveTo>
                <a:lnTo>
                  <a:pt x="0" y="355091"/>
                </a:lnTo>
              </a:path>
            </a:pathLst>
          </a:custGeom>
          <a:ln w="71627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876800" y="739140"/>
            <a:ext cx="255270" cy="269875"/>
          </a:xfrm>
          <a:custGeom>
            <a:avLst/>
            <a:gdLst/>
            <a:ahLst/>
            <a:cxnLst/>
            <a:rect l="l" t="t" r="r" b="b"/>
            <a:pathLst>
              <a:path w="255270" h="269875">
                <a:moveTo>
                  <a:pt x="129540" y="269748"/>
                </a:moveTo>
                <a:lnTo>
                  <a:pt x="88177" y="264604"/>
                </a:lnTo>
                <a:lnTo>
                  <a:pt x="53340" y="249174"/>
                </a:lnTo>
                <a:lnTo>
                  <a:pt x="19812" y="213550"/>
                </a:lnTo>
                <a:lnTo>
                  <a:pt x="5143" y="177641"/>
                </a:lnTo>
                <a:lnTo>
                  <a:pt x="0" y="135636"/>
                </a:lnTo>
                <a:lnTo>
                  <a:pt x="571" y="121943"/>
                </a:lnTo>
                <a:lnTo>
                  <a:pt x="9144" y="82296"/>
                </a:lnTo>
                <a:lnTo>
                  <a:pt x="35052" y="39624"/>
                </a:lnTo>
                <a:lnTo>
                  <a:pt x="76200" y="10668"/>
                </a:lnTo>
                <a:lnTo>
                  <a:pt x="115847" y="809"/>
                </a:lnTo>
                <a:lnTo>
                  <a:pt x="129540" y="0"/>
                </a:lnTo>
                <a:lnTo>
                  <a:pt x="145875" y="857"/>
                </a:lnTo>
                <a:lnTo>
                  <a:pt x="187452" y="13716"/>
                </a:lnTo>
                <a:lnTo>
                  <a:pt x="218527" y="37290"/>
                </a:lnTo>
                <a:lnTo>
                  <a:pt x="231256" y="53340"/>
                </a:lnTo>
                <a:lnTo>
                  <a:pt x="128016" y="53340"/>
                </a:lnTo>
                <a:lnTo>
                  <a:pt x="120300" y="53863"/>
                </a:lnTo>
                <a:lnTo>
                  <a:pt x="82296" y="73152"/>
                </a:lnTo>
                <a:lnTo>
                  <a:pt x="70104" y="103632"/>
                </a:lnTo>
                <a:lnTo>
                  <a:pt x="70104" y="108204"/>
                </a:lnTo>
                <a:lnTo>
                  <a:pt x="252471" y="108204"/>
                </a:lnTo>
                <a:lnTo>
                  <a:pt x="252793" y="109751"/>
                </a:lnTo>
                <a:lnTo>
                  <a:pt x="254508" y="123634"/>
                </a:lnTo>
                <a:lnTo>
                  <a:pt x="255079" y="137802"/>
                </a:lnTo>
                <a:lnTo>
                  <a:pt x="254508" y="152400"/>
                </a:lnTo>
                <a:lnTo>
                  <a:pt x="70104" y="152400"/>
                </a:lnTo>
                <a:lnTo>
                  <a:pt x="71223" y="168402"/>
                </a:lnTo>
                <a:lnTo>
                  <a:pt x="95726" y="209573"/>
                </a:lnTo>
                <a:lnTo>
                  <a:pt x="132588" y="217932"/>
                </a:lnTo>
                <a:lnTo>
                  <a:pt x="234038" y="217932"/>
                </a:lnTo>
                <a:lnTo>
                  <a:pt x="230505" y="224028"/>
                </a:lnTo>
                <a:lnTo>
                  <a:pt x="188261" y="258818"/>
                </a:lnTo>
                <a:lnTo>
                  <a:pt x="150637" y="268581"/>
                </a:lnTo>
                <a:lnTo>
                  <a:pt x="129540" y="269748"/>
                </a:lnTo>
                <a:close/>
              </a:path>
              <a:path w="255270" h="269875">
                <a:moveTo>
                  <a:pt x="252471" y="108204"/>
                </a:moveTo>
                <a:lnTo>
                  <a:pt x="184404" y="108204"/>
                </a:lnTo>
                <a:lnTo>
                  <a:pt x="181546" y="96226"/>
                </a:lnTo>
                <a:lnTo>
                  <a:pt x="177546" y="85534"/>
                </a:lnTo>
                <a:lnTo>
                  <a:pt x="150495" y="56959"/>
                </a:lnTo>
                <a:lnTo>
                  <a:pt x="128016" y="53340"/>
                </a:lnTo>
                <a:lnTo>
                  <a:pt x="231256" y="53340"/>
                </a:lnTo>
                <a:lnTo>
                  <a:pt x="234505" y="58078"/>
                </a:lnTo>
                <a:lnTo>
                  <a:pt x="240792" y="69913"/>
                </a:lnTo>
                <a:lnTo>
                  <a:pt x="245935" y="82605"/>
                </a:lnTo>
                <a:lnTo>
                  <a:pt x="249936" y="96012"/>
                </a:lnTo>
                <a:lnTo>
                  <a:pt x="252471" y="108204"/>
                </a:lnTo>
                <a:close/>
              </a:path>
              <a:path w="255270" h="269875">
                <a:moveTo>
                  <a:pt x="234038" y="217932"/>
                </a:moveTo>
                <a:lnTo>
                  <a:pt x="132588" y="217932"/>
                </a:lnTo>
                <a:lnTo>
                  <a:pt x="142589" y="217336"/>
                </a:lnTo>
                <a:lnTo>
                  <a:pt x="152019" y="215455"/>
                </a:lnTo>
                <a:lnTo>
                  <a:pt x="185451" y="190976"/>
                </a:lnTo>
                <a:lnTo>
                  <a:pt x="187452" y="184404"/>
                </a:lnTo>
                <a:lnTo>
                  <a:pt x="249936" y="184404"/>
                </a:lnTo>
                <a:lnTo>
                  <a:pt x="241077" y="205787"/>
                </a:lnTo>
                <a:lnTo>
                  <a:pt x="234038" y="217932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160264" y="739139"/>
            <a:ext cx="238125" cy="269875"/>
          </a:xfrm>
          <a:custGeom>
            <a:avLst/>
            <a:gdLst/>
            <a:ahLst/>
            <a:cxnLst/>
            <a:rect l="l" t="t" r="r" b="b"/>
            <a:pathLst>
              <a:path w="238125" h="269875">
                <a:moveTo>
                  <a:pt x="229244" y="222503"/>
                </a:moveTo>
                <a:lnTo>
                  <a:pt x="132588" y="222503"/>
                </a:lnTo>
                <a:lnTo>
                  <a:pt x="137160" y="220979"/>
                </a:lnTo>
                <a:lnTo>
                  <a:pt x="143256" y="219455"/>
                </a:lnTo>
                <a:lnTo>
                  <a:pt x="152400" y="216407"/>
                </a:lnTo>
                <a:lnTo>
                  <a:pt x="156972" y="213359"/>
                </a:lnTo>
                <a:lnTo>
                  <a:pt x="160020" y="210311"/>
                </a:lnTo>
                <a:lnTo>
                  <a:pt x="166116" y="201167"/>
                </a:lnTo>
                <a:lnTo>
                  <a:pt x="167640" y="196595"/>
                </a:lnTo>
                <a:lnTo>
                  <a:pt x="167640" y="190499"/>
                </a:lnTo>
                <a:lnTo>
                  <a:pt x="134897" y="162448"/>
                </a:lnTo>
                <a:lnTo>
                  <a:pt x="88392" y="150875"/>
                </a:lnTo>
                <a:lnTo>
                  <a:pt x="80414" y="148828"/>
                </a:lnTo>
                <a:lnTo>
                  <a:pt x="37980" y="134469"/>
                </a:lnTo>
                <a:lnTo>
                  <a:pt x="10596" y="105227"/>
                </a:lnTo>
                <a:lnTo>
                  <a:pt x="6096" y="82295"/>
                </a:lnTo>
                <a:lnTo>
                  <a:pt x="6691" y="70532"/>
                </a:lnTo>
                <a:lnTo>
                  <a:pt x="21645" y="34980"/>
                </a:lnTo>
                <a:lnTo>
                  <a:pt x="58293" y="8953"/>
                </a:lnTo>
                <a:lnTo>
                  <a:pt x="77724" y="4571"/>
                </a:lnTo>
                <a:lnTo>
                  <a:pt x="88011" y="2571"/>
                </a:lnTo>
                <a:lnTo>
                  <a:pt x="98298" y="1142"/>
                </a:lnTo>
                <a:lnTo>
                  <a:pt x="108585" y="285"/>
                </a:lnTo>
                <a:lnTo>
                  <a:pt x="118872" y="0"/>
                </a:lnTo>
                <a:lnTo>
                  <a:pt x="129135" y="285"/>
                </a:lnTo>
                <a:lnTo>
                  <a:pt x="168473" y="7143"/>
                </a:lnTo>
                <a:lnTo>
                  <a:pt x="208216" y="28765"/>
                </a:lnTo>
                <a:lnTo>
                  <a:pt x="222079" y="47243"/>
                </a:lnTo>
                <a:lnTo>
                  <a:pt x="112776" y="47243"/>
                </a:lnTo>
                <a:lnTo>
                  <a:pt x="108204" y="48767"/>
                </a:lnTo>
                <a:lnTo>
                  <a:pt x="99060" y="48767"/>
                </a:lnTo>
                <a:lnTo>
                  <a:pt x="89916" y="51815"/>
                </a:lnTo>
                <a:lnTo>
                  <a:pt x="86868" y="53339"/>
                </a:lnTo>
                <a:lnTo>
                  <a:pt x="77724" y="62483"/>
                </a:lnTo>
                <a:lnTo>
                  <a:pt x="76200" y="65531"/>
                </a:lnTo>
                <a:lnTo>
                  <a:pt x="76200" y="77723"/>
                </a:lnTo>
                <a:lnTo>
                  <a:pt x="79248" y="82295"/>
                </a:lnTo>
                <a:lnTo>
                  <a:pt x="88392" y="91439"/>
                </a:lnTo>
                <a:lnTo>
                  <a:pt x="94488" y="94487"/>
                </a:lnTo>
                <a:lnTo>
                  <a:pt x="102108" y="96011"/>
                </a:lnTo>
                <a:lnTo>
                  <a:pt x="107846" y="98059"/>
                </a:lnTo>
                <a:lnTo>
                  <a:pt x="113728" y="99821"/>
                </a:lnTo>
                <a:lnTo>
                  <a:pt x="119895" y="101584"/>
                </a:lnTo>
                <a:lnTo>
                  <a:pt x="126492" y="103631"/>
                </a:lnTo>
                <a:lnTo>
                  <a:pt x="164068" y="111799"/>
                </a:lnTo>
                <a:lnTo>
                  <a:pt x="171450" y="113728"/>
                </a:lnTo>
                <a:lnTo>
                  <a:pt x="178831" y="115943"/>
                </a:lnTo>
                <a:lnTo>
                  <a:pt x="185928" y="118871"/>
                </a:lnTo>
                <a:lnTo>
                  <a:pt x="193643" y="121419"/>
                </a:lnTo>
                <a:lnTo>
                  <a:pt x="227933" y="145422"/>
                </a:lnTo>
                <a:lnTo>
                  <a:pt x="237689" y="179831"/>
                </a:lnTo>
                <a:lnTo>
                  <a:pt x="237663" y="183046"/>
                </a:lnTo>
                <a:lnTo>
                  <a:pt x="237172" y="193381"/>
                </a:lnTo>
                <a:lnTo>
                  <a:pt x="235458" y="204406"/>
                </a:lnTo>
                <a:lnTo>
                  <a:pt x="232600" y="214574"/>
                </a:lnTo>
                <a:lnTo>
                  <a:pt x="229244" y="222503"/>
                </a:lnTo>
                <a:close/>
              </a:path>
              <a:path w="238125" h="269875">
                <a:moveTo>
                  <a:pt x="231647" y="82295"/>
                </a:moveTo>
                <a:lnTo>
                  <a:pt x="164592" y="82295"/>
                </a:lnTo>
                <a:lnTo>
                  <a:pt x="163496" y="72866"/>
                </a:lnTo>
                <a:lnTo>
                  <a:pt x="160401" y="65150"/>
                </a:lnTo>
                <a:lnTo>
                  <a:pt x="125563" y="47791"/>
                </a:lnTo>
                <a:lnTo>
                  <a:pt x="115824" y="47243"/>
                </a:lnTo>
                <a:lnTo>
                  <a:pt x="222079" y="47243"/>
                </a:lnTo>
                <a:lnTo>
                  <a:pt x="224361" y="51220"/>
                </a:lnTo>
                <a:lnTo>
                  <a:pt x="227838" y="60769"/>
                </a:lnTo>
                <a:lnTo>
                  <a:pt x="230171" y="71175"/>
                </a:lnTo>
                <a:lnTo>
                  <a:pt x="231647" y="82295"/>
                </a:lnTo>
                <a:close/>
              </a:path>
              <a:path w="238125" h="269875">
                <a:moveTo>
                  <a:pt x="120396" y="269747"/>
                </a:moveTo>
                <a:lnTo>
                  <a:pt x="77724" y="265175"/>
                </a:lnTo>
                <a:lnTo>
                  <a:pt x="39624" y="251459"/>
                </a:lnTo>
                <a:lnTo>
                  <a:pt x="12192" y="224027"/>
                </a:lnTo>
                <a:lnTo>
                  <a:pt x="0" y="179831"/>
                </a:lnTo>
                <a:lnTo>
                  <a:pt x="67056" y="179831"/>
                </a:lnTo>
                <a:lnTo>
                  <a:pt x="67056" y="187451"/>
                </a:lnTo>
                <a:lnTo>
                  <a:pt x="68580" y="195071"/>
                </a:lnTo>
                <a:lnTo>
                  <a:pt x="71628" y="199643"/>
                </a:lnTo>
                <a:lnTo>
                  <a:pt x="74676" y="205739"/>
                </a:lnTo>
                <a:lnTo>
                  <a:pt x="79248" y="208787"/>
                </a:lnTo>
                <a:lnTo>
                  <a:pt x="83820" y="213359"/>
                </a:lnTo>
                <a:lnTo>
                  <a:pt x="89916" y="216407"/>
                </a:lnTo>
                <a:lnTo>
                  <a:pt x="94488" y="219455"/>
                </a:lnTo>
                <a:lnTo>
                  <a:pt x="102108" y="220979"/>
                </a:lnTo>
                <a:lnTo>
                  <a:pt x="108204" y="222503"/>
                </a:lnTo>
                <a:lnTo>
                  <a:pt x="229244" y="222503"/>
                </a:lnTo>
                <a:lnTo>
                  <a:pt x="201168" y="251459"/>
                </a:lnTo>
                <a:lnTo>
                  <a:pt x="164592" y="266699"/>
                </a:lnTo>
                <a:lnTo>
                  <a:pt x="131587" y="269486"/>
                </a:lnTo>
                <a:lnTo>
                  <a:pt x="120396" y="269747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971532" y="1809750"/>
            <a:ext cx="539750" cy="0"/>
          </a:xfrm>
          <a:custGeom>
            <a:avLst/>
            <a:gdLst/>
            <a:ahLst/>
            <a:cxnLst/>
            <a:rect l="l" t="t" r="r" b="b"/>
            <a:pathLst>
              <a:path w="539750">
                <a:moveTo>
                  <a:pt x="0" y="0"/>
                </a:moveTo>
                <a:lnTo>
                  <a:pt x="539496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240518" y="1825751"/>
            <a:ext cx="0" cy="1950720"/>
          </a:xfrm>
          <a:custGeom>
            <a:avLst/>
            <a:gdLst/>
            <a:ahLst/>
            <a:cxnLst/>
            <a:rect l="l" t="t" r="r" b="b"/>
            <a:pathLst>
              <a:path h="1950720">
                <a:moveTo>
                  <a:pt x="0" y="0"/>
                </a:moveTo>
                <a:lnTo>
                  <a:pt x="0" y="1950720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151620" y="5587746"/>
            <a:ext cx="2169160" cy="0"/>
          </a:xfrm>
          <a:custGeom>
            <a:avLst/>
            <a:gdLst/>
            <a:ahLst/>
            <a:cxnLst/>
            <a:rect l="l" t="t" r="r" b="b"/>
            <a:pathLst>
              <a:path w="2169159">
                <a:moveTo>
                  <a:pt x="0" y="0"/>
                </a:moveTo>
                <a:lnTo>
                  <a:pt x="2168651" y="0"/>
                </a:lnTo>
              </a:path>
            </a:pathLst>
          </a:custGeom>
          <a:ln w="25907">
            <a:solidFill>
              <a:srgbClr val="00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157715" y="3753103"/>
            <a:ext cx="12700" cy="26670"/>
          </a:xfrm>
          <a:custGeom>
            <a:avLst/>
            <a:gdLst/>
            <a:ahLst/>
            <a:cxnLst/>
            <a:rect l="l" t="t" r="r" b="b"/>
            <a:pathLst>
              <a:path w="12700" h="26670">
                <a:moveTo>
                  <a:pt x="0" y="0"/>
                </a:moveTo>
                <a:lnTo>
                  <a:pt x="12192" y="0"/>
                </a:lnTo>
                <a:lnTo>
                  <a:pt x="12192" y="26669"/>
                </a:lnTo>
                <a:lnTo>
                  <a:pt x="0" y="266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170669" y="3779773"/>
            <a:ext cx="0" cy="3751579"/>
          </a:xfrm>
          <a:custGeom>
            <a:avLst/>
            <a:gdLst/>
            <a:ahLst/>
            <a:cxnLst/>
            <a:rect l="l" t="t" r="r" b="b"/>
            <a:pathLst>
              <a:path h="3751579">
                <a:moveTo>
                  <a:pt x="0" y="0"/>
                </a:moveTo>
                <a:lnTo>
                  <a:pt x="0" y="3751579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157715" y="7544689"/>
            <a:ext cx="2165985" cy="0"/>
          </a:xfrm>
          <a:custGeom>
            <a:avLst/>
            <a:gdLst/>
            <a:ahLst/>
            <a:cxnLst/>
            <a:rect l="l" t="t" r="r" b="b"/>
            <a:pathLst>
              <a:path w="2165984">
                <a:moveTo>
                  <a:pt x="0" y="0"/>
                </a:moveTo>
                <a:lnTo>
                  <a:pt x="2165604" y="0"/>
                </a:lnTo>
              </a:path>
            </a:pathLst>
          </a:custGeom>
          <a:ln w="26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169907" y="3759453"/>
            <a:ext cx="2153920" cy="0"/>
          </a:xfrm>
          <a:custGeom>
            <a:avLst/>
            <a:gdLst/>
            <a:ahLst/>
            <a:cxnLst/>
            <a:rect l="l" t="t" r="r" b="b"/>
            <a:pathLst>
              <a:path w="2153920">
                <a:moveTo>
                  <a:pt x="0" y="0"/>
                </a:moveTo>
                <a:lnTo>
                  <a:pt x="215341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183623" y="3772788"/>
            <a:ext cx="2139950" cy="0"/>
          </a:xfrm>
          <a:custGeom>
            <a:avLst/>
            <a:gdLst/>
            <a:ahLst/>
            <a:cxnLst/>
            <a:rect l="l" t="t" r="r" b="b"/>
            <a:pathLst>
              <a:path w="2139950">
                <a:moveTo>
                  <a:pt x="0" y="0"/>
                </a:moveTo>
                <a:lnTo>
                  <a:pt x="2139696" y="0"/>
                </a:lnTo>
              </a:path>
            </a:pathLst>
          </a:custGeom>
          <a:ln w="139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1311128" y="3779773"/>
            <a:ext cx="0" cy="3751579"/>
          </a:xfrm>
          <a:custGeom>
            <a:avLst/>
            <a:gdLst/>
            <a:ahLst/>
            <a:cxnLst/>
            <a:rect l="l" t="t" r="r" b="b"/>
            <a:pathLst>
              <a:path h="3751579">
                <a:moveTo>
                  <a:pt x="0" y="0"/>
                </a:moveTo>
                <a:lnTo>
                  <a:pt x="0" y="3751579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0240518" y="7534656"/>
            <a:ext cx="0" cy="1842770"/>
          </a:xfrm>
          <a:custGeom>
            <a:avLst/>
            <a:gdLst/>
            <a:ahLst/>
            <a:cxnLst/>
            <a:rect l="l" t="t" r="r" b="b"/>
            <a:pathLst>
              <a:path h="1842770">
                <a:moveTo>
                  <a:pt x="0" y="0"/>
                </a:moveTo>
                <a:lnTo>
                  <a:pt x="0" y="1842516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9971532" y="9366504"/>
            <a:ext cx="539750" cy="0"/>
          </a:xfrm>
          <a:custGeom>
            <a:avLst/>
            <a:gdLst/>
            <a:ahLst/>
            <a:cxnLst/>
            <a:rect l="l" t="t" r="r" b="b"/>
            <a:pathLst>
              <a:path w="539750">
                <a:moveTo>
                  <a:pt x="0" y="0"/>
                </a:moveTo>
                <a:lnTo>
                  <a:pt x="539496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426195" y="7351776"/>
            <a:ext cx="435864" cy="22250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883395" y="7351776"/>
            <a:ext cx="147828" cy="21793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424671" y="5484876"/>
            <a:ext cx="437388" cy="22250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883395" y="5484876"/>
            <a:ext cx="147828" cy="21793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432292" y="3608832"/>
            <a:ext cx="429767" cy="21793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883395" y="3604259"/>
            <a:ext cx="147828" cy="21793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503919" y="9325355"/>
            <a:ext cx="220979" cy="16154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764523" y="9268967"/>
            <a:ext cx="26034" cy="32384"/>
          </a:xfrm>
          <a:custGeom>
            <a:avLst/>
            <a:gdLst/>
            <a:ahLst/>
            <a:cxnLst/>
            <a:rect l="l" t="t" r="r" b="b"/>
            <a:pathLst>
              <a:path w="26034" h="32384">
                <a:moveTo>
                  <a:pt x="25908" y="32004"/>
                </a:moveTo>
                <a:lnTo>
                  <a:pt x="0" y="32004"/>
                </a:lnTo>
                <a:lnTo>
                  <a:pt x="0" y="0"/>
                </a:lnTo>
                <a:lnTo>
                  <a:pt x="25908" y="0"/>
                </a:lnTo>
                <a:lnTo>
                  <a:pt x="25908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777477" y="9329928"/>
            <a:ext cx="0" cy="157480"/>
          </a:xfrm>
          <a:custGeom>
            <a:avLst/>
            <a:gdLst/>
            <a:ahLst/>
            <a:cxnLst/>
            <a:rect l="l" t="t" r="r" b="b"/>
            <a:pathLst>
              <a:path h="157479">
                <a:moveTo>
                  <a:pt x="0" y="0"/>
                </a:moveTo>
                <a:lnTo>
                  <a:pt x="0" y="156972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831580" y="9325355"/>
            <a:ext cx="129540" cy="16154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465819" y="1793748"/>
            <a:ext cx="220979" cy="16154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715755" y="1793747"/>
            <a:ext cx="307848" cy="16459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284719" y="5541264"/>
            <a:ext cx="220979" cy="16154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534656" y="5484876"/>
            <a:ext cx="313944" cy="22098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889747" y="5484876"/>
            <a:ext cx="26034" cy="32384"/>
          </a:xfrm>
          <a:custGeom>
            <a:avLst/>
            <a:gdLst/>
            <a:ahLst/>
            <a:cxnLst/>
            <a:rect l="l" t="t" r="r" b="b"/>
            <a:pathLst>
              <a:path w="26034" h="32385">
                <a:moveTo>
                  <a:pt x="25908" y="32004"/>
                </a:moveTo>
                <a:lnTo>
                  <a:pt x="0" y="32004"/>
                </a:lnTo>
                <a:lnTo>
                  <a:pt x="0" y="0"/>
                </a:lnTo>
                <a:lnTo>
                  <a:pt x="25908" y="0"/>
                </a:lnTo>
                <a:lnTo>
                  <a:pt x="25908" y="32004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902702" y="5544311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496"/>
                </a:lnTo>
              </a:path>
            </a:pathLst>
          </a:custGeom>
          <a:ln w="25908">
            <a:solidFill>
              <a:srgbClr val="00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947659" y="5541263"/>
            <a:ext cx="147828" cy="16459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119871" y="5541264"/>
            <a:ext cx="129540" cy="161543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19983" y="1421891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10">
                <a:moveTo>
                  <a:pt x="0" y="0"/>
                </a:moveTo>
                <a:lnTo>
                  <a:pt x="2787396" y="0"/>
                </a:lnTo>
                <a:lnTo>
                  <a:pt x="2787396" y="257556"/>
                </a:lnTo>
                <a:lnTo>
                  <a:pt x="0" y="257556"/>
                </a:lnTo>
                <a:lnTo>
                  <a:pt x="0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19983" y="1933955"/>
            <a:ext cx="2787650" cy="259079"/>
          </a:xfrm>
          <a:custGeom>
            <a:avLst/>
            <a:gdLst/>
            <a:ahLst/>
            <a:cxnLst/>
            <a:rect l="l" t="t" r="r" b="b"/>
            <a:pathLst>
              <a:path w="2787650" h="259080">
                <a:moveTo>
                  <a:pt x="0" y="0"/>
                </a:moveTo>
                <a:lnTo>
                  <a:pt x="2787396" y="0"/>
                </a:lnTo>
                <a:lnTo>
                  <a:pt x="2787396" y="259080"/>
                </a:lnTo>
                <a:lnTo>
                  <a:pt x="0" y="259080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19983" y="2447544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10">
                <a:moveTo>
                  <a:pt x="0" y="0"/>
                </a:moveTo>
                <a:lnTo>
                  <a:pt x="2787396" y="0"/>
                </a:lnTo>
                <a:lnTo>
                  <a:pt x="2787396" y="257556"/>
                </a:lnTo>
                <a:lnTo>
                  <a:pt x="0" y="257556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19983" y="2961132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10">
                <a:moveTo>
                  <a:pt x="0" y="0"/>
                </a:moveTo>
                <a:lnTo>
                  <a:pt x="2787396" y="0"/>
                </a:lnTo>
                <a:lnTo>
                  <a:pt x="2787396" y="257556"/>
                </a:lnTo>
                <a:lnTo>
                  <a:pt x="0" y="257556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19983" y="3473196"/>
            <a:ext cx="2787650" cy="259079"/>
          </a:xfrm>
          <a:custGeom>
            <a:avLst/>
            <a:gdLst/>
            <a:ahLst/>
            <a:cxnLst/>
            <a:rect l="l" t="t" r="r" b="b"/>
            <a:pathLst>
              <a:path w="2787650" h="259079">
                <a:moveTo>
                  <a:pt x="0" y="0"/>
                </a:moveTo>
                <a:lnTo>
                  <a:pt x="2787396" y="0"/>
                </a:lnTo>
                <a:lnTo>
                  <a:pt x="2787396" y="259079"/>
                </a:lnTo>
                <a:lnTo>
                  <a:pt x="0" y="259079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19983" y="3986784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10">
                <a:moveTo>
                  <a:pt x="0" y="0"/>
                </a:moveTo>
                <a:lnTo>
                  <a:pt x="2787396" y="0"/>
                </a:lnTo>
                <a:lnTo>
                  <a:pt x="2787396" y="257556"/>
                </a:lnTo>
                <a:lnTo>
                  <a:pt x="0" y="257556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19983" y="4498848"/>
            <a:ext cx="2787650" cy="259079"/>
          </a:xfrm>
          <a:custGeom>
            <a:avLst/>
            <a:gdLst/>
            <a:ahLst/>
            <a:cxnLst/>
            <a:rect l="l" t="t" r="r" b="b"/>
            <a:pathLst>
              <a:path w="2787650" h="259079">
                <a:moveTo>
                  <a:pt x="0" y="0"/>
                </a:moveTo>
                <a:lnTo>
                  <a:pt x="2787396" y="0"/>
                </a:lnTo>
                <a:lnTo>
                  <a:pt x="2787396" y="259079"/>
                </a:lnTo>
                <a:lnTo>
                  <a:pt x="0" y="259079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19983" y="5012435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10">
                <a:moveTo>
                  <a:pt x="0" y="0"/>
                </a:moveTo>
                <a:lnTo>
                  <a:pt x="2787396" y="0"/>
                </a:lnTo>
                <a:lnTo>
                  <a:pt x="2787396" y="257556"/>
                </a:lnTo>
                <a:lnTo>
                  <a:pt x="0" y="257556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19983" y="5526023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10">
                <a:moveTo>
                  <a:pt x="0" y="0"/>
                </a:moveTo>
                <a:lnTo>
                  <a:pt x="2787396" y="0"/>
                </a:lnTo>
                <a:lnTo>
                  <a:pt x="2787396" y="257556"/>
                </a:lnTo>
                <a:lnTo>
                  <a:pt x="0" y="257556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19983" y="6038088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10">
                <a:moveTo>
                  <a:pt x="0" y="0"/>
                </a:moveTo>
                <a:lnTo>
                  <a:pt x="2787396" y="0"/>
                </a:lnTo>
                <a:lnTo>
                  <a:pt x="2787396" y="257556"/>
                </a:lnTo>
                <a:lnTo>
                  <a:pt x="0" y="257556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19983" y="6551676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09">
                <a:moveTo>
                  <a:pt x="0" y="0"/>
                </a:moveTo>
                <a:lnTo>
                  <a:pt x="2787396" y="0"/>
                </a:lnTo>
                <a:lnTo>
                  <a:pt x="2787396" y="257555"/>
                </a:lnTo>
                <a:lnTo>
                  <a:pt x="0" y="257555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19983" y="7063740"/>
            <a:ext cx="2787650" cy="259079"/>
          </a:xfrm>
          <a:custGeom>
            <a:avLst/>
            <a:gdLst/>
            <a:ahLst/>
            <a:cxnLst/>
            <a:rect l="l" t="t" r="r" b="b"/>
            <a:pathLst>
              <a:path w="2787650" h="259079">
                <a:moveTo>
                  <a:pt x="0" y="0"/>
                </a:moveTo>
                <a:lnTo>
                  <a:pt x="2787396" y="0"/>
                </a:lnTo>
                <a:lnTo>
                  <a:pt x="2787396" y="259080"/>
                </a:lnTo>
                <a:lnTo>
                  <a:pt x="0" y="259080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19983" y="7577328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09">
                <a:moveTo>
                  <a:pt x="0" y="0"/>
                </a:moveTo>
                <a:lnTo>
                  <a:pt x="2787396" y="0"/>
                </a:lnTo>
                <a:lnTo>
                  <a:pt x="2787396" y="257555"/>
                </a:lnTo>
                <a:lnTo>
                  <a:pt x="0" y="257555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19983" y="8090916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09">
                <a:moveTo>
                  <a:pt x="0" y="0"/>
                </a:moveTo>
                <a:lnTo>
                  <a:pt x="2787396" y="0"/>
                </a:lnTo>
                <a:lnTo>
                  <a:pt x="2787396" y="257555"/>
                </a:lnTo>
                <a:lnTo>
                  <a:pt x="0" y="257555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19983" y="8602980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09">
                <a:moveTo>
                  <a:pt x="0" y="0"/>
                </a:moveTo>
                <a:lnTo>
                  <a:pt x="2787396" y="0"/>
                </a:lnTo>
                <a:lnTo>
                  <a:pt x="2787396" y="257555"/>
                </a:lnTo>
                <a:lnTo>
                  <a:pt x="0" y="257555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19983" y="9116568"/>
            <a:ext cx="2787650" cy="257810"/>
          </a:xfrm>
          <a:custGeom>
            <a:avLst/>
            <a:gdLst/>
            <a:ahLst/>
            <a:cxnLst/>
            <a:rect l="l" t="t" r="r" b="b"/>
            <a:pathLst>
              <a:path w="2787650" h="257809">
                <a:moveTo>
                  <a:pt x="0" y="0"/>
                </a:moveTo>
                <a:lnTo>
                  <a:pt x="2787396" y="0"/>
                </a:lnTo>
                <a:lnTo>
                  <a:pt x="2787396" y="257555"/>
                </a:lnTo>
                <a:lnTo>
                  <a:pt x="0" y="257555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15511" y="1510283"/>
            <a:ext cx="132588" cy="143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67911" y="1548383"/>
            <a:ext cx="62865" cy="102235"/>
          </a:xfrm>
          <a:custGeom>
            <a:avLst/>
            <a:gdLst/>
            <a:ahLst/>
            <a:cxnLst/>
            <a:rect l="l" t="t" r="r" b="b"/>
            <a:pathLst>
              <a:path w="62864" h="102235">
                <a:moveTo>
                  <a:pt x="60960" y="1524"/>
                </a:moveTo>
                <a:lnTo>
                  <a:pt x="50292" y="1524"/>
                </a:lnTo>
                <a:lnTo>
                  <a:pt x="53340" y="0"/>
                </a:lnTo>
                <a:lnTo>
                  <a:pt x="59436" y="0"/>
                </a:lnTo>
                <a:lnTo>
                  <a:pt x="60960" y="1524"/>
                </a:lnTo>
                <a:close/>
              </a:path>
              <a:path w="62864" h="102235">
                <a:moveTo>
                  <a:pt x="62484" y="22860"/>
                </a:moveTo>
                <a:lnTo>
                  <a:pt x="25908" y="22860"/>
                </a:lnTo>
                <a:lnTo>
                  <a:pt x="27432" y="18288"/>
                </a:lnTo>
                <a:lnTo>
                  <a:pt x="28956" y="16764"/>
                </a:lnTo>
                <a:lnTo>
                  <a:pt x="30480" y="13716"/>
                </a:lnTo>
                <a:lnTo>
                  <a:pt x="38100" y="6096"/>
                </a:lnTo>
                <a:lnTo>
                  <a:pt x="47244" y="1524"/>
                </a:lnTo>
                <a:lnTo>
                  <a:pt x="62484" y="1524"/>
                </a:lnTo>
                <a:lnTo>
                  <a:pt x="62484" y="22860"/>
                </a:lnTo>
                <a:close/>
              </a:path>
              <a:path w="62864" h="102235">
                <a:moveTo>
                  <a:pt x="27432" y="102108"/>
                </a:moveTo>
                <a:lnTo>
                  <a:pt x="0" y="102108"/>
                </a:lnTo>
                <a:lnTo>
                  <a:pt x="0" y="4572"/>
                </a:lnTo>
                <a:lnTo>
                  <a:pt x="25908" y="4572"/>
                </a:lnTo>
                <a:lnTo>
                  <a:pt x="25908" y="22860"/>
                </a:lnTo>
                <a:lnTo>
                  <a:pt x="62484" y="22860"/>
                </a:lnTo>
                <a:lnTo>
                  <a:pt x="62484" y="25908"/>
                </a:lnTo>
                <a:lnTo>
                  <a:pt x="48768" y="25908"/>
                </a:lnTo>
                <a:lnTo>
                  <a:pt x="44196" y="27432"/>
                </a:lnTo>
                <a:lnTo>
                  <a:pt x="38100" y="30480"/>
                </a:lnTo>
                <a:lnTo>
                  <a:pt x="35052" y="33528"/>
                </a:lnTo>
                <a:lnTo>
                  <a:pt x="32004" y="35052"/>
                </a:lnTo>
                <a:lnTo>
                  <a:pt x="28956" y="41148"/>
                </a:lnTo>
                <a:lnTo>
                  <a:pt x="27432" y="45720"/>
                </a:lnTo>
                <a:lnTo>
                  <a:pt x="27432" y="102108"/>
                </a:lnTo>
                <a:close/>
              </a:path>
              <a:path w="62864" h="102235">
                <a:moveTo>
                  <a:pt x="62484" y="27432"/>
                </a:moveTo>
                <a:lnTo>
                  <a:pt x="57912" y="27432"/>
                </a:lnTo>
                <a:lnTo>
                  <a:pt x="56388" y="25908"/>
                </a:lnTo>
                <a:lnTo>
                  <a:pt x="62484" y="25908"/>
                </a:lnTo>
                <a:lnTo>
                  <a:pt x="62484" y="274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933444" y="1514856"/>
            <a:ext cx="100965" cy="139065"/>
          </a:xfrm>
          <a:custGeom>
            <a:avLst/>
            <a:gdLst/>
            <a:ahLst/>
            <a:cxnLst/>
            <a:rect l="l" t="t" r="r" b="b"/>
            <a:pathLst>
              <a:path w="100964" h="139064">
                <a:moveTo>
                  <a:pt x="100584" y="50292"/>
                </a:moveTo>
                <a:lnTo>
                  <a:pt x="73152" y="50292"/>
                </a:lnTo>
                <a:lnTo>
                  <a:pt x="73152" y="0"/>
                </a:lnTo>
                <a:lnTo>
                  <a:pt x="100584" y="0"/>
                </a:lnTo>
                <a:lnTo>
                  <a:pt x="100584" y="50292"/>
                </a:lnTo>
                <a:close/>
              </a:path>
              <a:path w="100964" h="139064">
                <a:moveTo>
                  <a:pt x="56388" y="138684"/>
                </a:moveTo>
                <a:lnTo>
                  <a:pt x="36576" y="138684"/>
                </a:lnTo>
                <a:lnTo>
                  <a:pt x="24384" y="135636"/>
                </a:lnTo>
                <a:lnTo>
                  <a:pt x="1524" y="100584"/>
                </a:lnTo>
                <a:lnTo>
                  <a:pt x="0" y="92964"/>
                </a:lnTo>
                <a:lnTo>
                  <a:pt x="0" y="80772"/>
                </a:lnTo>
                <a:lnTo>
                  <a:pt x="19812" y="42672"/>
                </a:lnTo>
                <a:lnTo>
                  <a:pt x="36576" y="35052"/>
                </a:lnTo>
                <a:lnTo>
                  <a:pt x="50292" y="35052"/>
                </a:lnTo>
                <a:lnTo>
                  <a:pt x="54864" y="36576"/>
                </a:lnTo>
                <a:lnTo>
                  <a:pt x="60960" y="39624"/>
                </a:lnTo>
                <a:lnTo>
                  <a:pt x="65532" y="41148"/>
                </a:lnTo>
                <a:lnTo>
                  <a:pt x="70104" y="45720"/>
                </a:lnTo>
                <a:lnTo>
                  <a:pt x="73152" y="50292"/>
                </a:lnTo>
                <a:lnTo>
                  <a:pt x="100584" y="50292"/>
                </a:lnTo>
                <a:lnTo>
                  <a:pt x="100584" y="54864"/>
                </a:lnTo>
                <a:lnTo>
                  <a:pt x="47244" y="54864"/>
                </a:lnTo>
                <a:lnTo>
                  <a:pt x="42672" y="56388"/>
                </a:lnTo>
                <a:lnTo>
                  <a:pt x="36576" y="59436"/>
                </a:lnTo>
                <a:lnTo>
                  <a:pt x="35052" y="62484"/>
                </a:lnTo>
                <a:lnTo>
                  <a:pt x="32004" y="65532"/>
                </a:lnTo>
                <a:lnTo>
                  <a:pt x="28956" y="71628"/>
                </a:lnTo>
                <a:lnTo>
                  <a:pt x="28956" y="74676"/>
                </a:lnTo>
                <a:lnTo>
                  <a:pt x="27432" y="79248"/>
                </a:lnTo>
                <a:lnTo>
                  <a:pt x="27432" y="94488"/>
                </a:lnTo>
                <a:lnTo>
                  <a:pt x="28956" y="99060"/>
                </a:lnTo>
                <a:lnTo>
                  <a:pt x="28956" y="102108"/>
                </a:lnTo>
                <a:lnTo>
                  <a:pt x="30480" y="106680"/>
                </a:lnTo>
                <a:lnTo>
                  <a:pt x="33528" y="109728"/>
                </a:lnTo>
                <a:lnTo>
                  <a:pt x="35052" y="112776"/>
                </a:lnTo>
                <a:lnTo>
                  <a:pt x="41148" y="115824"/>
                </a:lnTo>
                <a:lnTo>
                  <a:pt x="44196" y="118872"/>
                </a:lnTo>
                <a:lnTo>
                  <a:pt x="100584" y="118872"/>
                </a:lnTo>
                <a:lnTo>
                  <a:pt x="100584" y="123444"/>
                </a:lnTo>
                <a:lnTo>
                  <a:pt x="74676" y="123444"/>
                </a:lnTo>
                <a:lnTo>
                  <a:pt x="71628" y="129540"/>
                </a:lnTo>
                <a:lnTo>
                  <a:pt x="62484" y="135636"/>
                </a:lnTo>
                <a:lnTo>
                  <a:pt x="56388" y="138684"/>
                </a:lnTo>
                <a:close/>
              </a:path>
              <a:path w="100964" h="139064">
                <a:moveTo>
                  <a:pt x="100584" y="118872"/>
                </a:moveTo>
                <a:lnTo>
                  <a:pt x="59436" y="118872"/>
                </a:lnTo>
                <a:lnTo>
                  <a:pt x="62484" y="117348"/>
                </a:lnTo>
                <a:lnTo>
                  <a:pt x="65532" y="114300"/>
                </a:lnTo>
                <a:lnTo>
                  <a:pt x="68580" y="112776"/>
                </a:lnTo>
                <a:lnTo>
                  <a:pt x="73152" y="103632"/>
                </a:lnTo>
                <a:lnTo>
                  <a:pt x="73152" y="99060"/>
                </a:lnTo>
                <a:lnTo>
                  <a:pt x="74676" y="94488"/>
                </a:lnTo>
                <a:lnTo>
                  <a:pt x="74676" y="79248"/>
                </a:lnTo>
                <a:lnTo>
                  <a:pt x="73152" y="74676"/>
                </a:lnTo>
                <a:lnTo>
                  <a:pt x="73152" y="71628"/>
                </a:lnTo>
                <a:lnTo>
                  <a:pt x="70104" y="65532"/>
                </a:lnTo>
                <a:lnTo>
                  <a:pt x="67056" y="62484"/>
                </a:lnTo>
                <a:lnTo>
                  <a:pt x="65532" y="59436"/>
                </a:lnTo>
                <a:lnTo>
                  <a:pt x="56388" y="54864"/>
                </a:lnTo>
                <a:lnTo>
                  <a:pt x="100584" y="54864"/>
                </a:lnTo>
                <a:lnTo>
                  <a:pt x="100584" y="118872"/>
                </a:lnTo>
                <a:close/>
              </a:path>
              <a:path w="100964" h="139064">
                <a:moveTo>
                  <a:pt x="100584" y="137160"/>
                </a:moveTo>
                <a:lnTo>
                  <a:pt x="74676" y="137160"/>
                </a:lnTo>
                <a:lnTo>
                  <a:pt x="74676" y="123444"/>
                </a:lnTo>
                <a:lnTo>
                  <a:pt x="100584" y="123444"/>
                </a:lnTo>
                <a:lnTo>
                  <a:pt x="100584" y="1371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049267" y="1549908"/>
            <a:ext cx="99060" cy="104139"/>
          </a:xfrm>
          <a:custGeom>
            <a:avLst/>
            <a:gdLst/>
            <a:ahLst/>
            <a:cxnLst/>
            <a:rect l="l" t="t" r="r" b="b"/>
            <a:pathLst>
              <a:path w="99060" h="104139">
                <a:moveTo>
                  <a:pt x="51816" y="103632"/>
                </a:moveTo>
                <a:lnTo>
                  <a:pt x="36576" y="103632"/>
                </a:lnTo>
                <a:lnTo>
                  <a:pt x="18288" y="94488"/>
                </a:lnTo>
                <a:lnTo>
                  <a:pt x="9144" y="85344"/>
                </a:lnTo>
                <a:lnTo>
                  <a:pt x="6096" y="79248"/>
                </a:lnTo>
                <a:lnTo>
                  <a:pt x="4572" y="73152"/>
                </a:lnTo>
                <a:lnTo>
                  <a:pt x="1524" y="67056"/>
                </a:lnTo>
                <a:lnTo>
                  <a:pt x="0" y="59436"/>
                </a:lnTo>
                <a:lnTo>
                  <a:pt x="0" y="45720"/>
                </a:lnTo>
                <a:lnTo>
                  <a:pt x="1524" y="38100"/>
                </a:lnTo>
                <a:lnTo>
                  <a:pt x="4572" y="32004"/>
                </a:lnTo>
                <a:lnTo>
                  <a:pt x="6096" y="25908"/>
                </a:lnTo>
                <a:lnTo>
                  <a:pt x="36576" y="1524"/>
                </a:lnTo>
                <a:lnTo>
                  <a:pt x="44196" y="0"/>
                </a:lnTo>
                <a:lnTo>
                  <a:pt x="59436" y="0"/>
                </a:lnTo>
                <a:lnTo>
                  <a:pt x="67056" y="1524"/>
                </a:lnTo>
                <a:lnTo>
                  <a:pt x="73152" y="4572"/>
                </a:lnTo>
                <a:lnTo>
                  <a:pt x="79248" y="9144"/>
                </a:lnTo>
                <a:lnTo>
                  <a:pt x="83820" y="12192"/>
                </a:lnTo>
                <a:lnTo>
                  <a:pt x="89535" y="19812"/>
                </a:lnTo>
                <a:lnTo>
                  <a:pt x="45720" y="19812"/>
                </a:lnTo>
                <a:lnTo>
                  <a:pt x="36576" y="24384"/>
                </a:lnTo>
                <a:lnTo>
                  <a:pt x="30480" y="30480"/>
                </a:lnTo>
                <a:lnTo>
                  <a:pt x="30480" y="32004"/>
                </a:lnTo>
                <a:lnTo>
                  <a:pt x="28956" y="35052"/>
                </a:lnTo>
                <a:lnTo>
                  <a:pt x="28956" y="38100"/>
                </a:lnTo>
                <a:lnTo>
                  <a:pt x="27432" y="39624"/>
                </a:lnTo>
                <a:lnTo>
                  <a:pt x="27432" y="41148"/>
                </a:lnTo>
                <a:lnTo>
                  <a:pt x="98450" y="41148"/>
                </a:lnTo>
                <a:lnTo>
                  <a:pt x="99060" y="44196"/>
                </a:lnTo>
                <a:lnTo>
                  <a:pt x="99060" y="57912"/>
                </a:lnTo>
                <a:lnTo>
                  <a:pt x="27432" y="57912"/>
                </a:lnTo>
                <a:lnTo>
                  <a:pt x="28956" y="67056"/>
                </a:lnTo>
                <a:lnTo>
                  <a:pt x="30480" y="74676"/>
                </a:lnTo>
                <a:lnTo>
                  <a:pt x="35052" y="77724"/>
                </a:lnTo>
                <a:lnTo>
                  <a:pt x="38100" y="82296"/>
                </a:lnTo>
                <a:lnTo>
                  <a:pt x="44196" y="83820"/>
                </a:lnTo>
                <a:lnTo>
                  <a:pt x="90771" y="83820"/>
                </a:lnTo>
                <a:lnTo>
                  <a:pt x="89535" y="85915"/>
                </a:lnTo>
                <a:lnTo>
                  <a:pt x="59531" y="103298"/>
                </a:lnTo>
                <a:lnTo>
                  <a:pt x="51816" y="103632"/>
                </a:lnTo>
                <a:close/>
              </a:path>
              <a:path w="99060" h="104139">
                <a:moveTo>
                  <a:pt x="98450" y="41148"/>
                </a:moveTo>
                <a:lnTo>
                  <a:pt x="71628" y="41148"/>
                </a:lnTo>
                <a:lnTo>
                  <a:pt x="68580" y="28956"/>
                </a:lnTo>
                <a:lnTo>
                  <a:pt x="62484" y="22860"/>
                </a:lnTo>
                <a:lnTo>
                  <a:pt x="56388" y="19812"/>
                </a:lnTo>
                <a:lnTo>
                  <a:pt x="89535" y="19812"/>
                </a:lnTo>
                <a:lnTo>
                  <a:pt x="92964" y="24384"/>
                </a:lnTo>
                <a:lnTo>
                  <a:pt x="96012" y="30480"/>
                </a:lnTo>
                <a:lnTo>
                  <a:pt x="97536" y="36576"/>
                </a:lnTo>
                <a:lnTo>
                  <a:pt x="98450" y="41148"/>
                </a:lnTo>
                <a:close/>
              </a:path>
              <a:path w="99060" h="104139">
                <a:moveTo>
                  <a:pt x="90771" y="83820"/>
                </a:moveTo>
                <a:lnTo>
                  <a:pt x="57912" y="83820"/>
                </a:lnTo>
                <a:lnTo>
                  <a:pt x="62484" y="82296"/>
                </a:lnTo>
                <a:lnTo>
                  <a:pt x="65532" y="79248"/>
                </a:lnTo>
                <a:lnTo>
                  <a:pt x="70104" y="77724"/>
                </a:lnTo>
                <a:lnTo>
                  <a:pt x="73152" y="73152"/>
                </a:lnTo>
                <a:lnTo>
                  <a:pt x="73152" y="70104"/>
                </a:lnTo>
                <a:lnTo>
                  <a:pt x="97536" y="70104"/>
                </a:lnTo>
                <a:lnTo>
                  <a:pt x="93821" y="78652"/>
                </a:lnTo>
                <a:lnTo>
                  <a:pt x="90771" y="83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63567" y="1548383"/>
            <a:ext cx="64135" cy="102235"/>
          </a:xfrm>
          <a:custGeom>
            <a:avLst/>
            <a:gdLst/>
            <a:ahLst/>
            <a:cxnLst/>
            <a:rect l="l" t="t" r="r" b="b"/>
            <a:pathLst>
              <a:path w="64135" h="102235">
                <a:moveTo>
                  <a:pt x="62484" y="1524"/>
                </a:moveTo>
                <a:lnTo>
                  <a:pt x="51816" y="1524"/>
                </a:lnTo>
                <a:lnTo>
                  <a:pt x="54864" y="0"/>
                </a:lnTo>
                <a:lnTo>
                  <a:pt x="59436" y="0"/>
                </a:lnTo>
                <a:lnTo>
                  <a:pt x="62484" y="1524"/>
                </a:lnTo>
                <a:close/>
              </a:path>
              <a:path w="64135" h="102235">
                <a:moveTo>
                  <a:pt x="64008" y="22860"/>
                </a:moveTo>
                <a:lnTo>
                  <a:pt x="25908" y="22860"/>
                </a:lnTo>
                <a:lnTo>
                  <a:pt x="27432" y="18288"/>
                </a:lnTo>
                <a:lnTo>
                  <a:pt x="32004" y="13716"/>
                </a:lnTo>
                <a:lnTo>
                  <a:pt x="33528" y="10668"/>
                </a:lnTo>
                <a:lnTo>
                  <a:pt x="36576" y="9144"/>
                </a:lnTo>
                <a:lnTo>
                  <a:pt x="39624" y="6096"/>
                </a:lnTo>
                <a:lnTo>
                  <a:pt x="42672" y="4572"/>
                </a:lnTo>
                <a:lnTo>
                  <a:pt x="44196" y="3048"/>
                </a:lnTo>
                <a:lnTo>
                  <a:pt x="48768" y="1524"/>
                </a:lnTo>
                <a:lnTo>
                  <a:pt x="64008" y="1524"/>
                </a:lnTo>
                <a:lnTo>
                  <a:pt x="64008" y="22860"/>
                </a:lnTo>
                <a:close/>
              </a:path>
              <a:path w="64135" h="102235">
                <a:moveTo>
                  <a:pt x="27432" y="102108"/>
                </a:moveTo>
                <a:lnTo>
                  <a:pt x="0" y="102108"/>
                </a:lnTo>
                <a:lnTo>
                  <a:pt x="0" y="4572"/>
                </a:lnTo>
                <a:lnTo>
                  <a:pt x="25908" y="4572"/>
                </a:lnTo>
                <a:lnTo>
                  <a:pt x="25908" y="22860"/>
                </a:lnTo>
                <a:lnTo>
                  <a:pt x="64008" y="22860"/>
                </a:lnTo>
                <a:lnTo>
                  <a:pt x="64008" y="25908"/>
                </a:lnTo>
                <a:lnTo>
                  <a:pt x="48768" y="25908"/>
                </a:lnTo>
                <a:lnTo>
                  <a:pt x="45720" y="27432"/>
                </a:lnTo>
                <a:lnTo>
                  <a:pt x="27432" y="50292"/>
                </a:lnTo>
                <a:lnTo>
                  <a:pt x="27432" y="102108"/>
                </a:lnTo>
                <a:close/>
              </a:path>
              <a:path w="64135" h="102235">
                <a:moveTo>
                  <a:pt x="64008" y="27432"/>
                </a:moveTo>
                <a:lnTo>
                  <a:pt x="59436" y="27432"/>
                </a:lnTo>
                <a:lnTo>
                  <a:pt x="57912" y="25908"/>
                </a:lnTo>
                <a:lnTo>
                  <a:pt x="64008" y="25908"/>
                </a:lnTo>
                <a:lnTo>
                  <a:pt x="64008" y="274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29100" y="1549908"/>
            <a:ext cx="99060" cy="104139"/>
          </a:xfrm>
          <a:custGeom>
            <a:avLst/>
            <a:gdLst/>
            <a:ahLst/>
            <a:cxnLst/>
            <a:rect l="l" t="t" r="r" b="b"/>
            <a:pathLst>
              <a:path w="99060" h="104139">
                <a:moveTo>
                  <a:pt x="51816" y="103632"/>
                </a:moveTo>
                <a:lnTo>
                  <a:pt x="36576" y="103632"/>
                </a:lnTo>
                <a:lnTo>
                  <a:pt x="18288" y="94488"/>
                </a:lnTo>
                <a:lnTo>
                  <a:pt x="13716" y="89916"/>
                </a:lnTo>
                <a:lnTo>
                  <a:pt x="10668" y="85344"/>
                </a:lnTo>
                <a:lnTo>
                  <a:pt x="6096" y="79248"/>
                </a:lnTo>
                <a:lnTo>
                  <a:pt x="4572" y="73152"/>
                </a:lnTo>
                <a:lnTo>
                  <a:pt x="1524" y="67056"/>
                </a:lnTo>
                <a:lnTo>
                  <a:pt x="0" y="59436"/>
                </a:lnTo>
                <a:lnTo>
                  <a:pt x="0" y="45720"/>
                </a:lnTo>
                <a:lnTo>
                  <a:pt x="1524" y="38100"/>
                </a:lnTo>
                <a:lnTo>
                  <a:pt x="4572" y="32004"/>
                </a:lnTo>
                <a:lnTo>
                  <a:pt x="6096" y="25908"/>
                </a:lnTo>
                <a:lnTo>
                  <a:pt x="36576" y="1524"/>
                </a:lnTo>
                <a:lnTo>
                  <a:pt x="44196" y="0"/>
                </a:lnTo>
                <a:lnTo>
                  <a:pt x="59436" y="0"/>
                </a:lnTo>
                <a:lnTo>
                  <a:pt x="67056" y="1524"/>
                </a:lnTo>
                <a:lnTo>
                  <a:pt x="73152" y="4572"/>
                </a:lnTo>
                <a:lnTo>
                  <a:pt x="79248" y="9144"/>
                </a:lnTo>
                <a:lnTo>
                  <a:pt x="85344" y="12192"/>
                </a:lnTo>
                <a:lnTo>
                  <a:pt x="88392" y="18288"/>
                </a:lnTo>
                <a:lnTo>
                  <a:pt x="89535" y="19812"/>
                </a:lnTo>
                <a:lnTo>
                  <a:pt x="45720" y="19812"/>
                </a:lnTo>
                <a:lnTo>
                  <a:pt x="36576" y="24384"/>
                </a:lnTo>
                <a:lnTo>
                  <a:pt x="33528" y="27432"/>
                </a:lnTo>
                <a:lnTo>
                  <a:pt x="32004" y="30480"/>
                </a:lnTo>
                <a:lnTo>
                  <a:pt x="30480" y="32004"/>
                </a:lnTo>
                <a:lnTo>
                  <a:pt x="28956" y="35052"/>
                </a:lnTo>
                <a:lnTo>
                  <a:pt x="28956" y="39624"/>
                </a:lnTo>
                <a:lnTo>
                  <a:pt x="27432" y="41148"/>
                </a:lnTo>
                <a:lnTo>
                  <a:pt x="98450" y="41148"/>
                </a:lnTo>
                <a:lnTo>
                  <a:pt x="99060" y="44196"/>
                </a:lnTo>
                <a:lnTo>
                  <a:pt x="99060" y="57912"/>
                </a:lnTo>
                <a:lnTo>
                  <a:pt x="27432" y="57912"/>
                </a:lnTo>
                <a:lnTo>
                  <a:pt x="28956" y="67056"/>
                </a:lnTo>
                <a:lnTo>
                  <a:pt x="30480" y="74676"/>
                </a:lnTo>
                <a:lnTo>
                  <a:pt x="35052" y="77724"/>
                </a:lnTo>
                <a:lnTo>
                  <a:pt x="38100" y="82296"/>
                </a:lnTo>
                <a:lnTo>
                  <a:pt x="44196" y="83820"/>
                </a:lnTo>
                <a:lnTo>
                  <a:pt x="91240" y="83820"/>
                </a:lnTo>
                <a:lnTo>
                  <a:pt x="90106" y="85915"/>
                </a:lnTo>
                <a:lnTo>
                  <a:pt x="59531" y="103298"/>
                </a:lnTo>
                <a:lnTo>
                  <a:pt x="51816" y="103632"/>
                </a:lnTo>
                <a:close/>
              </a:path>
              <a:path w="99060" h="104139">
                <a:moveTo>
                  <a:pt x="98450" y="41148"/>
                </a:moveTo>
                <a:lnTo>
                  <a:pt x="71628" y="41148"/>
                </a:lnTo>
                <a:lnTo>
                  <a:pt x="68580" y="28956"/>
                </a:lnTo>
                <a:lnTo>
                  <a:pt x="62484" y="22860"/>
                </a:lnTo>
                <a:lnTo>
                  <a:pt x="57912" y="19812"/>
                </a:lnTo>
                <a:lnTo>
                  <a:pt x="89535" y="19812"/>
                </a:lnTo>
                <a:lnTo>
                  <a:pt x="92964" y="24384"/>
                </a:lnTo>
                <a:lnTo>
                  <a:pt x="96012" y="30480"/>
                </a:lnTo>
                <a:lnTo>
                  <a:pt x="97536" y="36576"/>
                </a:lnTo>
                <a:lnTo>
                  <a:pt x="98450" y="41148"/>
                </a:lnTo>
                <a:close/>
              </a:path>
              <a:path w="99060" h="104139">
                <a:moveTo>
                  <a:pt x="91240" y="83820"/>
                </a:moveTo>
                <a:lnTo>
                  <a:pt x="57912" y="83820"/>
                </a:lnTo>
                <a:lnTo>
                  <a:pt x="62484" y="82296"/>
                </a:lnTo>
                <a:lnTo>
                  <a:pt x="67056" y="79248"/>
                </a:lnTo>
                <a:lnTo>
                  <a:pt x="70104" y="77724"/>
                </a:lnTo>
                <a:lnTo>
                  <a:pt x="73152" y="73152"/>
                </a:lnTo>
                <a:lnTo>
                  <a:pt x="73152" y="70104"/>
                </a:lnTo>
                <a:lnTo>
                  <a:pt x="97536" y="70104"/>
                </a:lnTo>
                <a:lnTo>
                  <a:pt x="94035" y="78652"/>
                </a:lnTo>
                <a:lnTo>
                  <a:pt x="91240" y="83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38828" y="1514856"/>
            <a:ext cx="100965" cy="139065"/>
          </a:xfrm>
          <a:custGeom>
            <a:avLst/>
            <a:gdLst/>
            <a:ahLst/>
            <a:cxnLst/>
            <a:rect l="l" t="t" r="r" b="b"/>
            <a:pathLst>
              <a:path w="100964" h="139064">
                <a:moveTo>
                  <a:pt x="100584" y="50292"/>
                </a:moveTo>
                <a:lnTo>
                  <a:pt x="73152" y="50292"/>
                </a:lnTo>
                <a:lnTo>
                  <a:pt x="73152" y="0"/>
                </a:lnTo>
                <a:lnTo>
                  <a:pt x="100584" y="0"/>
                </a:lnTo>
                <a:lnTo>
                  <a:pt x="100584" y="50292"/>
                </a:lnTo>
                <a:close/>
              </a:path>
              <a:path w="100964" h="139064">
                <a:moveTo>
                  <a:pt x="57912" y="138684"/>
                </a:moveTo>
                <a:lnTo>
                  <a:pt x="38100" y="138684"/>
                </a:lnTo>
                <a:lnTo>
                  <a:pt x="30480" y="137160"/>
                </a:lnTo>
                <a:lnTo>
                  <a:pt x="1524" y="100584"/>
                </a:lnTo>
                <a:lnTo>
                  <a:pt x="0" y="92964"/>
                </a:lnTo>
                <a:lnTo>
                  <a:pt x="0" y="80772"/>
                </a:lnTo>
                <a:lnTo>
                  <a:pt x="19812" y="42672"/>
                </a:lnTo>
                <a:lnTo>
                  <a:pt x="36576" y="35052"/>
                </a:lnTo>
                <a:lnTo>
                  <a:pt x="50292" y="35052"/>
                </a:lnTo>
                <a:lnTo>
                  <a:pt x="56388" y="36576"/>
                </a:lnTo>
                <a:lnTo>
                  <a:pt x="60960" y="39624"/>
                </a:lnTo>
                <a:lnTo>
                  <a:pt x="65532" y="41148"/>
                </a:lnTo>
                <a:lnTo>
                  <a:pt x="70104" y="45720"/>
                </a:lnTo>
                <a:lnTo>
                  <a:pt x="73152" y="50292"/>
                </a:lnTo>
                <a:lnTo>
                  <a:pt x="100584" y="50292"/>
                </a:lnTo>
                <a:lnTo>
                  <a:pt x="100584" y="54864"/>
                </a:lnTo>
                <a:lnTo>
                  <a:pt x="47244" y="54864"/>
                </a:lnTo>
                <a:lnTo>
                  <a:pt x="42672" y="56388"/>
                </a:lnTo>
                <a:lnTo>
                  <a:pt x="36576" y="59436"/>
                </a:lnTo>
                <a:lnTo>
                  <a:pt x="33528" y="65532"/>
                </a:lnTo>
                <a:lnTo>
                  <a:pt x="30480" y="68580"/>
                </a:lnTo>
                <a:lnTo>
                  <a:pt x="30480" y="71628"/>
                </a:lnTo>
                <a:lnTo>
                  <a:pt x="28956" y="74676"/>
                </a:lnTo>
                <a:lnTo>
                  <a:pt x="27432" y="79248"/>
                </a:lnTo>
                <a:lnTo>
                  <a:pt x="27432" y="94488"/>
                </a:lnTo>
                <a:lnTo>
                  <a:pt x="28956" y="99060"/>
                </a:lnTo>
                <a:lnTo>
                  <a:pt x="30480" y="102108"/>
                </a:lnTo>
                <a:lnTo>
                  <a:pt x="32004" y="106680"/>
                </a:lnTo>
                <a:lnTo>
                  <a:pt x="35052" y="112776"/>
                </a:lnTo>
                <a:lnTo>
                  <a:pt x="41148" y="115824"/>
                </a:lnTo>
                <a:lnTo>
                  <a:pt x="44196" y="118872"/>
                </a:lnTo>
                <a:lnTo>
                  <a:pt x="100584" y="118872"/>
                </a:lnTo>
                <a:lnTo>
                  <a:pt x="100584" y="123444"/>
                </a:lnTo>
                <a:lnTo>
                  <a:pt x="74676" y="123444"/>
                </a:lnTo>
                <a:lnTo>
                  <a:pt x="71628" y="129540"/>
                </a:lnTo>
                <a:lnTo>
                  <a:pt x="57912" y="138684"/>
                </a:lnTo>
                <a:close/>
              </a:path>
              <a:path w="100964" h="139064">
                <a:moveTo>
                  <a:pt x="100584" y="118872"/>
                </a:moveTo>
                <a:lnTo>
                  <a:pt x="59436" y="118872"/>
                </a:lnTo>
                <a:lnTo>
                  <a:pt x="62484" y="117348"/>
                </a:lnTo>
                <a:lnTo>
                  <a:pt x="65532" y="114300"/>
                </a:lnTo>
                <a:lnTo>
                  <a:pt x="68580" y="112776"/>
                </a:lnTo>
                <a:lnTo>
                  <a:pt x="73152" y="103632"/>
                </a:lnTo>
                <a:lnTo>
                  <a:pt x="73152" y="99060"/>
                </a:lnTo>
                <a:lnTo>
                  <a:pt x="74676" y="94488"/>
                </a:lnTo>
                <a:lnTo>
                  <a:pt x="74676" y="79248"/>
                </a:lnTo>
                <a:lnTo>
                  <a:pt x="73152" y="74676"/>
                </a:lnTo>
                <a:lnTo>
                  <a:pt x="73152" y="71628"/>
                </a:lnTo>
                <a:lnTo>
                  <a:pt x="68580" y="62484"/>
                </a:lnTo>
                <a:lnTo>
                  <a:pt x="65532" y="59436"/>
                </a:lnTo>
                <a:lnTo>
                  <a:pt x="56388" y="54864"/>
                </a:lnTo>
                <a:lnTo>
                  <a:pt x="100584" y="54864"/>
                </a:lnTo>
                <a:lnTo>
                  <a:pt x="100584" y="118872"/>
                </a:lnTo>
                <a:close/>
              </a:path>
              <a:path w="100964" h="139064">
                <a:moveTo>
                  <a:pt x="100584" y="137160"/>
                </a:moveTo>
                <a:lnTo>
                  <a:pt x="74676" y="137160"/>
                </a:lnTo>
                <a:lnTo>
                  <a:pt x="74676" y="123444"/>
                </a:lnTo>
                <a:lnTo>
                  <a:pt x="100584" y="123444"/>
                </a:lnTo>
                <a:lnTo>
                  <a:pt x="100584" y="1371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14088" y="1513331"/>
            <a:ext cx="408432" cy="140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69664" y="1769363"/>
            <a:ext cx="52069" cy="135890"/>
          </a:xfrm>
          <a:custGeom>
            <a:avLst/>
            <a:gdLst/>
            <a:ahLst/>
            <a:cxnLst/>
            <a:rect l="l" t="t" r="r" b="b"/>
            <a:pathLst>
              <a:path w="52070" h="135889">
                <a:moveTo>
                  <a:pt x="51816" y="135636"/>
                </a:moveTo>
                <a:lnTo>
                  <a:pt x="35052" y="135636"/>
                </a:lnTo>
                <a:lnTo>
                  <a:pt x="35052" y="39624"/>
                </a:lnTo>
                <a:lnTo>
                  <a:pt x="0" y="39624"/>
                </a:lnTo>
                <a:lnTo>
                  <a:pt x="0" y="25908"/>
                </a:lnTo>
                <a:lnTo>
                  <a:pt x="9144" y="25908"/>
                </a:lnTo>
                <a:lnTo>
                  <a:pt x="13716" y="24384"/>
                </a:lnTo>
                <a:lnTo>
                  <a:pt x="18288" y="24384"/>
                </a:lnTo>
                <a:lnTo>
                  <a:pt x="24384" y="21336"/>
                </a:lnTo>
                <a:lnTo>
                  <a:pt x="28956" y="18288"/>
                </a:lnTo>
                <a:lnTo>
                  <a:pt x="32004" y="16764"/>
                </a:lnTo>
                <a:lnTo>
                  <a:pt x="33528" y="12192"/>
                </a:lnTo>
                <a:lnTo>
                  <a:pt x="36576" y="9144"/>
                </a:lnTo>
                <a:lnTo>
                  <a:pt x="39624" y="0"/>
                </a:lnTo>
                <a:lnTo>
                  <a:pt x="51816" y="0"/>
                </a:lnTo>
                <a:lnTo>
                  <a:pt x="51816" y="135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67200" y="1770888"/>
            <a:ext cx="196595" cy="1356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306824" y="2136648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22859"/>
                </a:moveTo>
                <a:lnTo>
                  <a:pt x="0" y="22859"/>
                </a:lnTo>
                <a:lnTo>
                  <a:pt x="0" y="0"/>
                </a:lnTo>
                <a:lnTo>
                  <a:pt x="22859" y="0"/>
                </a:lnTo>
                <a:lnTo>
                  <a:pt x="22859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306824" y="2391155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22860"/>
                </a:moveTo>
                <a:lnTo>
                  <a:pt x="0" y="22860"/>
                </a:lnTo>
                <a:lnTo>
                  <a:pt x="0" y="0"/>
                </a:lnTo>
                <a:lnTo>
                  <a:pt x="22859" y="0"/>
                </a:lnTo>
                <a:lnTo>
                  <a:pt x="22859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09288" y="2532887"/>
            <a:ext cx="199644" cy="1356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06824" y="2898648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22859"/>
                </a:moveTo>
                <a:lnTo>
                  <a:pt x="0" y="22859"/>
                </a:lnTo>
                <a:lnTo>
                  <a:pt x="0" y="0"/>
                </a:lnTo>
                <a:lnTo>
                  <a:pt x="22859" y="0"/>
                </a:lnTo>
                <a:lnTo>
                  <a:pt x="22859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306824" y="3165348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22859"/>
                </a:moveTo>
                <a:lnTo>
                  <a:pt x="0" y="22859"/>
                </a:lnTo>
                <a:lnTo>
                  <a:pt x="0" y="0"/>
                </a:lnTo>
                <a:lnTo>
                  <a:pt x="22859" y="0"/>
                </a:lnTo>
                <a:lnTo>
                  <a:pt x="22859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10811" y="3307079"/>
            <a:ext cx="198119" cy="1356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306824" y="3674364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22859"/>
                </a:moveTo>
                <a:lnTo>
                  <a:pt x="0" y="22859"/>
                </a:lnTo>
                <a:lnTo>
                  <a:pt x="0" y="0"/>
                </a:lnTo>
                <a:lnTo>
                  <a:pt x="22859" y="0"/>
                </a:lnTo>
                <a:lnTo>
                  <a:pt x="22859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306824" y="3927348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22859"/>
                </a:moveTo>
                <a:lnTo>
                  <a:pt x="0" y="22859"/>
                </a:lnTo>
                <a:lnTo>
                  <a:pt x="0" y="0"/>
                </a:lnTo>
                <a:lnTo>
                  <a:pt x="22859" y="0"/>
                </a:lnTo>
                <a:lnTo>
                  <a:pt x="22859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213860" y="4069079"/>
            <a:ext cx="195072" cy="1356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306824" y="4448556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22859"/>
                </a:moveTo>
                <a:lnTo>
                  <a:pt x="0" y="22859"/>
                </a:lnTo>
                <a:lnTo>
                  <a:pt x="0" y="0"/>
                </a:lnTo>
                <a:lnTo>
                  <a:pt x="22859" y="0"/>
                </a:lnTo>
                <a:lnTo>
                  <a:pt x="22859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306824" y="4703064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22859"/>
                </a:moveTo>
                <a:lnTo>
                  <a:pt x="0" y="22859"/>
                </a:lnTo>
                <a:lnTo>
                  <a:pt x="0" y="0"/>
                </a:lnTo>
                <a:lnTo>
                  <a:pt x="22859" y="0"/>
                </a:lnTo>
                <a:lnTo>
                  <a:pt x="22859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10811" y="4844796"/>
            <a:ext cx="198120" cy="1356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306824" y="5210555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22860"/>
                </a:moveTo>
                <a:lnTo>
                  <a:pt x="0" y="22860"/>
                </a:lnTo>
                <a:lnTo>
                  <a:pt x="0" y="0"/>
                </a:lnTo>
                <a:lnTo>
                  <a:pt x="22859" y="0"/>
                </a:lnTo>
                <a:lnTo>
                  <a:pt x="22859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306824" y="5465064"/>
            <a:ext cx="22860" cy="21590"/>
          </a:xfrm>
          <a:custGeom>
            <a:avLst/>
            <a:gdLst/>
            <a:ahLst/>
            <a:cxnLst/>
            <a:rect l="l" t="t" r="r" b="b"/>
            <a:pathLst>
              <a:path w="22860" h="21589">
                <a:moveTo>
                  <a:pt x="22859" y="21335"/>
                </a:moveTo>
                <a:lnTo>
                  <a:pt x="0" y="21335"/>
                </a:lnTo>
                <a:lnTo>
                  <a:pt x="0" y="0"/>
                </a:lnTo>
                <a:lnTo>
                  <a:pt x="22859" y="0"/>
                </a:lnTo>
                <a:lnTo>
                  <a:pt x="22859" y="213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209288" y="5618988"/>
            <a:ext cx="199644" cy="1356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306824" y="5984748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22859"/>
                </a:moveTo>
                <a:lnTo>
                  <a:pt x="0" y="22859"/>
                </a:lnTo>
                <a:lnTo>
                  <a:pt x="0" y="0"/>
                </a:lnTo>
                <a:lnTo>
                  <a:pt x="22859" y="0"/>
                </a:lnTo>
                <a:lnTo>
                  <a:pt x="22859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306824" y="6239255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859" y="22860"/>
                </a:moveTo>
                <a:lnTo>
                  <a:pt x="0" y="22860"/>
                </a:lnTo>
                <a:lnTo>
                  <a:pt x="0" y="0"/>
                </a:lnTo>
                <a:lnTo>
                  <a:pt x="22859" y="0"/>
                </a:lnTo>
                <a:lnTo>
                  <a:pt x="22859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207764" y="6379463"/>
            <a:ext cx="201168" cy="1371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306824" y="6746748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59">
                <a:moveTo>
                  <a:pt x="22859" y="22859"/>
                </a:moveTo>
                <a:lnTo>
                  <a:pt x="0" y="22859"/>
                </a:lnTo>
                <a:lnTo>
                  <a:pt x="0" y="0"/>
                </a:lnTo>
                <a:lnTo>
                  <a:pt x="22859" y="0"/>
                </a:lnTo>
                <a:lnTo>
                  <a:pt x="22859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306824" y="7001256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59">
                <a:moveTo>
                  <a:pt x="22859" y="22860"/>
                </a:moveTo>
                <a:lnTo>
                  <a:pt x="0" y="22860"/>
                </a:lnTo>
                <a:lnTo>
                  <a:pt x="0" y="0"/>
                </a:lnTo>
                <a:lnTo>
                  <a:pt x="22859" y="0"/>
                </a:lnTo>
                <a:lnTo>
                  <a:pt x="22859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209288" y="7155179"/>
            <a:ext cx="199643" cy="1356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306824" y="7522464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59">
                <a:moveTo>
                  <a:pt x="22859" y="22859"/>
                </a:moveTo>
                <a:lnTo>
                  <a:pt x="0" y="22859"/>
                </a:lnTo>
                <a:lnTo>
                  <a:pt x="0" y="0"/>
                </a:lnTo>
                <a:lnTo>
                  <a:pt x="22859" y="0"/>
                </a:lnTo>
                <a:lnTo>
                  <a:pt x="22859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306824" y="7775448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59">
                <a:moveTo>
                  <a:pt x="22859" y="22859"/>
                </a:moveTo>
                <a:lnTo>
                  <a:pt x="0" y="22859"/>
                </a:lnTo>
                <a:lnTo>
                  <a:pt x="0" y="0"/>
                </a:lnTo>
                <a:lnTo>
                  <a:pt x="22859" y="0"/>
                </a:lnTo>
                <a:lnTo>
                  <a:pt x="22859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209288" y="7917179"/>
            <a:ext cx="88392" cy="13411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317491" y="7917179"/>
            <a:ext cx="91440" cy="13563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306824" y="8284464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59">
                <a:moveTo>
                  <a:pt x="22859" y="22859"/>
                </a:moveTo>
                <a:lnTo>
                  <a:pt x="0" y="22859"/>
                </a:lnTo>
                <a:lnTo>
                  <a:pt x="0" y="0"/>
                </a:lnTo>
                <a:lnTo>
                  <a:pt x="22859" y="0"/>
                </a:lnTo>
                <a:lnTo>
                  <a:pt x="22859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306824" y="8551164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59">
                <a:moveTo>
                  <a:pt x="22859" y="22859"/>
                </a:moveTo>
                <a:lnTo>
                  <a:pt x="0" y="22859"/>
                </a:lnTo>
                <a:lnTo>
                  <a:pt x="0" y="0"/>
                </a:lnTo>
                <a:lnTo>
                  <a:pt x="22859" y="0"/>
                </a:lnTo>
                <a:lnTo>
                  <a:pt x="22859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219955" y="8691371"/>
            <a:ext cx="52069" cy="135890"/>
          </a:xfrm>
          <a:custGeom>
            <a:avLst/>
            <a:gdLst/>
            <a:ahLst/>
            <a:cxnLst/>
            <a:rect l="l" t="t" r="r" b="b"/>
            <a:pathLst>
              <a:path w="52070" h="135890">
                <a:moveTo>
                  <a:pt x="51816" y="135636"/>
                </a:moveTo>
                <a:lnTo>
                  <a:pt x="35052" y="135636"/>
                </a:lnTo>
                <a:lnTo>
                  <a:pt x="35052" y="39624"/>
                </a:lnTo>
                <a:lnTo>
                  <a:pt x="0" y="39624"/>
                </a:lnTo>
                <a:lnTo>
                  <a:pt x="0" y="25908"/>
                </a:lnTo>
                <a:lnTo>
                  <a:pt x="4572" y="25908"/>
                </a:lnTo>
                <a:lnTo>
                  <a:pt x="9144" y="24384"/>
                </a:lnTo>
                <a:lnTo>
                  <a:pt x="13716" y="24384"/>
                </a:lnTo>
                <a:lnTo>
                  <a:pt x="18288" y="22860"/>
                </a:lnTo>
                <a:lnTo>
                  <a:pt x="21336" y="22860"/>
                </a:lnTo>
                <a:lnTo>
                  <a:pt x="25908" y="19812"/>
                </a:lnTo>
                <a:lnTo>
                  <a:pt x="28956" y="18288"/>
                </a:lnTo>
                <a:lnTo>
                  <a:pt x="35052" y="12192"/>
                </a:lnTo>
                <a:lnTo>
                  <a:pt x="36576" y="9144"/>
                </a:lnTo>
                <a:lnTo>
                  <a:pt x="39624" y="0"/>
                </a:lnTo>
                <a:lnTo>
                  <a:pt x="51816" y="0"/>
                </a:lnTo>
                <a:lnTo>
                  <a:pt x="51816" y="135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317491" y="8692895"/>
            <a:ext cx="91440" cy="13563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306824" y="9058656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59">
                <a:moveTo>
                  <a:pt x="22859" y="22860"/>
                </a:moveTo>
                <a:lnTo>
                  <a:pt x="0" y="22860"/>
                </a:lnTo>
                <a:lnTo>
                  <a:pt x="0" y="0"/>
                </a:lnTo>
                <a:lnTo>
                  <a:pt x="22859" y="0"/>
                </a:lnTo>
                <a:lnTo>
                  <a:pt x="22859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306824" y="9313164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59">
                <a:moveTo>
                  <a:pt x="22859" y="22859"/>
                </a:moveTo>
                <a:lnTo>
                  <a:pt x="0" y="22859"/>
                </a:lnTo>
                <a:lnTo>
                  <a:pt x="0" y="0"/>
                </a:lnTo>
                <a:lnTo>
                  <a:pt x="22859" y="0"/>
                </a:lnTo>
                <a:lnTo>
                  <a:pt x="22859" y="22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274820" y="9454895"/>
            <a:ext cx="91440" cy="13563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294888" y="640079"/>
            <a:ext cx="347980" cy="394970"/>
          </a:xfrm>
          <a:custGeom>
            <a:avLst/>
            <a:gdLst/>
            <a:ahLst/>
            <a:cxnLst/>
            <a:rect l="l" t="t" r="r" b="b"/>
            <a:pathLst>
              <a:path w="347979" h="394969">
                <a:moveTo>
                  <a:pt x="173736" y="370332"/>
                </a:moveTo>
                <a:lnTo>
                  <a:pt x="134874" y="366903"/>
                </a:lnTo>
                <a:lnTo>
                  <a:pt x="85153" y="348948"/>
                </a:lnTo>
                <a:lnTo>
                  <a:pt x="45720" y="318516"/>
                </a:lnTo>
                <a:lnTo>
                  <a:pt x="18502" y="275653"/>
                </a:lnTo>
                <a:lnTo>
                  <a:pt x="3238" y="224980"/>
                </a:lnTo>
                <a:lnTo>
                  <a:pt x="0" y="187452"/>
                </a:lnTo>
                <a:lnTo>
                  <a:pt x="833" y="168306"/>
                </a:lnTo>
                <a:lnTo>
                  <a:pt x="12192" y="114300"/>
                </a:lnTo>
                <a:lnTo>
                  <a:pt x="35123" y="68008"/>
                </a:lnTo>
                <a:lnTo>
                  <a:pt x="70866" y="32194"/>
                </a:lnTo>
                <a:lnTo>
                  <a:pt x="117157" y="8358"/>
                </a:lnTo>
                <a:lnTo>
                  <a:pt x="173736" y="0"/>
                </a:lnTo>
                <a:lnTo>
                  <a:pt x="193738" y="881"/>
                </a:lnTo>
                <a:lnTo>
                  <a:pt x="246888" y="15240"/>
                </a:lnTo>
                <a:lnTo>
                  <a:pt x="289750" y="42886"/>
                </a:lnTo>
                <a:lnTo>
                  <a:pt x="310352" y="65531"/>
                </a:lnTo>
                <a:lnTo>
                  <a:pt x="173736" y="65531"/>
                </a:lnTo>
                <a:lnTo>
                  <a:pt x="161472" y="66341"/>
                </a:lnTo>
                <a:lnTo>
                  <a:pt x="120705" y="81343"/>
                </a:lnTo>
                <a:lnTo>
                  <a:pt x="93868" y="112156"/>
                </a:lnTo>
                <a:lnTo>
                  <a:pt x="80295" y="153162"/>
                </a:lnTo>
                <a:lnTo>
                  <a:pt x="77724" y="187452"/>
                </a:lnTo>
                <a:lnTo>
                  <a:pt x="78009" y="198620"/>
                </a:lnTo>
                <a:lnTo>
                  <a:pt x="85772" y="240363"/>
                </a:lnTo>
                <a:lnTo>
                  <a:pt x="105322" y="275939"/>
                </a:lnTo>
                <a:lnTo>
                  <a:pt x="139231" y="299656"/>
                </a:lnTo>
                <a:lnTo>
                  <a:pt x="173736" y="304800"/>
                </a:lnTo>
                <a:lnTo>
                  <a:pt x="311598" y="304800"/>
                </a:lnTo>
                <a:lnTo>
                  <a:pt x="301752" y="316992"/>
                </a:lnTo>
                <a:lnTo>
                  <a:pt x="337763" y="350520"/>
                </a:lnTo>
                <a:lnTo>
                  <a:pt x="259080" y="350520"/>
                </a:lnTo>
                <a:lnTo>
                  <a:pt x="240815" y="359402"/>
                </a:lnTo>
                <a:lnTo>
                  <a:pt x="220408" y="365569"/>
                </a:lnTo>
                <a:lnTo>
                  <a:pt x="198000" y="369165"/>
                </a:lnTo>
                <a:lnTo>
                  <a:pt x="173736" y="370332"/>
                </a:lnTo>
                <a:close/>
              </a:path>
              <a:path w="347979" h="394969">
                <a:moveTo>
                  <a:pt x="331602" y="268224"/>
                </a:moveTo>
                <a:lnTo>
                  <a:pt x="248412" y="268224"/>
                </a:lnTo>
                <a:lnTo>
                  <a:pt x="252936" y="261056"/>
                </a:lnTo>
                <a:lnTo>
                  <a:pt x="257175" y="253174"/>
                </a:lnTo>
                <a:lnTo>
                  <a:pt x="268414" y="213360"/>
                </a:lnTo>
                <a:lnTo>
                  <a:pt x="269748" y="187452"/>
                </a:lnTo>
                <a:lnTo>
                  <a:pt x="269462" y="176022"/>
                </a:lnTo>
                <a:lnTo>
                  <a:pt x="261699" y="131492"/>
                </a:lnTo>
                <a:lnTo>
                  <a:pt x="242149" y="95059"/>
                </a:lnTo>
                <a:lnTo>
                  <a:pt x="208240" y="71961"/>
                </a:lnTo>
                <a:lnTo>
                  <a:pt x="173736" y="65531"/>
                </a:lnTo>
                <a:lnTo>
                  <a:pt x="310352" y="65531"/>
                </a:lnTo>
                <a:lnTo>
                  <a:pt x="335280" y="114300"/>
                </a:lnTo>
                <a:lnTo>
                  <a:pt x="346638" y="168092"/>
                </a:lnTo>
                <a:lnTo>
                  <a:pt x="347472" y="187452"/>
                </a:lnTo>
                <a:lnTo>
                  <a:pt x="346638" y="206359"/>
                </a:lnTo>
                <a:lnTo>
                  <a:pt x="344233" y="224409"/>
                </a:lnTo>
                <a:lnTo>
                  <a:pt x="340399" y="241887"/>
                </a:lnTo>
                <a:lnTo>
                  <a:pt x="335280" y="259080"/>
                </a:lnTo>
                <a:lnTo>
                  <a:pt x="331602" y="268224"/>
                </a:lnTo>
                <a:close/>
              </a:path>
              <a:path w="347979" h="394969">
                <a:moveTo>
                  <a:pt x="311598" y="304800"/>
                </a:moveTo>
                <a:lnTo>
                  <a:pt x="192024" y="304800"/>
                </a:lnTo>
                <a:lnTo>
                  <a:pt x="196596" y="303276"/>
                </a:lnTo>
                <a:lnTo>
                  <a:pt x="201168" y="303276"/>
                </a:lnTo>
                <a:lnTo>
                  <a:pt x="204216" y="300228"/>
                </a:lnTo>
                <a:lnTo>
                  <a:pt x="172212" y="269748"/>
                </a:lnTo>
                <a:lnTo>
                  <a:pt x="207264" y="231648"/>
                </a:lnTo>
                <a:lnTo>
                  <a:pt x="248412" y="268224"/>
                </a:lnTo>
                <a:lnTo>
                  <a:pt x="331602" y="268224"/>
                </a:lnTo>
                <a:lnTo>
                  <a:pt x="328969" y="274772"/>
                </a:lnTo>
                <a:lnTo>
                  <a:pt x="321373" y="289750"/>
                </a:lnTo>
                <a:lnTo>
                  <a:pt x="312348" y="303871"/>
                </a:lnTo>
                <a:lnTo>
                  <a:pt x="311598" y="304800"/>
                </a:lnTo>
                <a:close/>
              </a:path>
              <a:path w="347979" h="394969">
                <a:moveTo>
                  <a:pt x="309372" y="394716"/>
                </a:moveTo>
                <a:lnTo>
                  <a:pt x="259080" y="350520"/>
                </a:lnTo>
                <a:lnTo>
                  <a:pt x="337763" y="350520"/>
                </a:lnTo>
                <a:lnTo>
                  <a:pt x="345948" y="358140"/>
                </a:lnTo>
                <a:lnTo>
                  <a:pt x="309372" y="394716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689603" y="746759"/>
            <a:ext cx="239395" cy="262255"/>
          </a:xfrm>
          <a:custGeom>
            <a:avLst/>
            <a:gdLst/>
            <a:ahLst/>
            <a:cxnLst/>
            <a:rect l="l" t="t" r="r" b="b"/>
            <a:pathLst>
              <a:path w="239395" h="262255">
                <a:moveTo>
                  <a:pt x="92964" y="262127"/>
                </a:moveTo>
                <a:lnTo>
                  <a:pt x="47244" y="254507"/>
                </a:lnTo>
                <a:lnTo>
                  <a:pt x="13787" y="227314"/>
                </a:lnTo>
                <a:lnTo>
                  <a:pt x="2571" y="190857"/>
                </a:lnTo>
                <a:lnTo>
                  <a:pt x="0" y="0"/>
                </a:lnTo>
                <a:lnTo>
                  <a:pt x="70104" y="0"/>
                </a:lnTo>
                <a:lnTo>
                  <a:pt x="70104" y="144779"/>
                </a:lnTo>
                <a:lnTo>
                  <a:pt x="70675" y="159662"/>
                </a:lnTo>
                <a:lnTo>
                  <a:pt x="85582" y="198905"/>
                </a:lnTo>
                <a:lnTo>
                  <a:pt x="114300" y="207263"/>
                </a:lnTo>
                <a:lnTo>
                  <a:pt x="239268" y="207263"/>
                </a:lnTo>
                <a:lnTo>
                  <a:pt x="239268" y="220979"/>
                </a:lnTo>
                <a:lnTo>
                  <a:pt x="170688" y="220979"/>
                </a:lnTo>
                <a:lnTo>
                  <a:pt x="163496" y="231552"/>
                </a:lnTo>
                <a:lnTo>
                  <a:pt x="155448" y="240410"/>
                </a:lnTo>
                <a:lnTo>
                  <a:pt x="114871" y="259841"/>
                </a:lnTo>
                <a:lnTo>
                  <a:pt x="104132" y="261556"/>
                </a:lnTo>
                <a:lnTo>
                  <a:pt x="92964" y="262127"/>
                </a:lnTo>
                <a:close/>
              </a:path>
              <a:path w="239395" h="262255">
                <a:moveTo>
                  <a:pt x="239268" y="207263"/>
                </a:moveTo>
                <a:lnTo>
                  <a:pt x="114300" y="207263"/>
                </a:lnTo>
                <a:lnTo>
                  <a:pt x="128016" y="206359"/>
                </a:lnTo>
                <a:lnTo>
                  <a:pt x="139446" y="203453"/>
                </a:lnTo>
                <a:lnTo>
                  <a:pt x="165735" y="168020"/>
                </a:lnTo>
                <a:lnTo>
                  <a:pt x="169164" y="134111"/>
                </a:lnTo>
                <a:lnTo>
                  <a:pt x="169164" y="0"/>
                </a:lnTo>
                <a:lnTo>
                  <a:pt x="239268" y="0"/>
                </a:lnTo>
                <a:lnTo>
                  <a:pt x="239268" y="207263"/>
                </a:lnTo>
                <a:close/>
              </a:path>
              <a:path w="239395" h="262255">
                <a:moveTo>
                  <a:pt x="239268" y="256031"/>
                </a:moveTo>
                <a:lnTo>
                  <a:pt x="172212" y="256031"/>
                </a:lnTo>
                <a:lnTo>
                  <a:pt x="172212" y="220979"/>
                </a:lnTo>
                <a:lnTo>
                  <a:pt x="239268" y="220979"/>
                </a:lnTo>
                <a:lnTo>
                  <a:pt x="239268" y="256031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971620" y="740663"/>
            <a:ext cx="250190" cy="269875"/>
          </a:xfrm>
          <a:custGeom>
            <a:avLst/>
            <a:gdLst/>
            <a:ahLst/>
            <a:cxnLst/>
            <a:rect l="l" t="t" r="r" b="b"/>
            <a:pathLst>
              <a:path w="250189" h="269875">
                <a:moveTo>
                  <a:pt x="77647" y="85344"/>
                </a:moveTo>
                <a:lnTo>
                  <a:pt x="7543" y="85344"/>
                </a:lnTo>
                <a:lnTo>
                  <a:pt x="9233" y="73342"/>
                </a:lnTo>
                <a:lnTo>
                  <a:pt x="25735" y="36504"/>
                </a:lnTo>
                <a:lnTo>
                  <a:pt x="56334" y="13144"/>
                </a:lnTo>
                <a:lnTo>
                  <a:pt x="96435" y="2571"/>
                </a:lnTo>
                <a:lnTo>
                  <a:pt x="127939" y="0"/>
                </a:lnTo>
                <a:lnTo>
                  <a:pt x="137988" y="47"/>
                </a:lnTo>
                <a:lnTo>
                  <a:pt x="147751" y="381"/>
                </a:lnTo>
                <a:lnTo>
                  <a:pt x="157514" y="1285"/>
                </a:lnTo>
                <a:lnTo>
                  <a:pt x="167563" y="3048"/>
                </a:lnTo>
                <a:lnTo>
                  <a:pt x="176707" y="4500"/>
                </a:lnTo>
                <a:lnTo>
                  <a:pt x="218807" y="22669"/>
                </a:lnTo>
                <a:lnTo>
                  <a:pt x="236723" y="47244"/>
                </a:lnTo>
                <a:lnTo>
                  <a:pt x="124891" y="47244"/>
                </a:lnTo>
                <a:lnTo>
                  <a:pt x="115151" y="47791"/>
                </a:lnTo>
                <a:lnTo>
                  <a:pt x="82219" y="67246"/>
                </a:lnTo>
                <a:lnTo>
                  <a:pt x="79361" y="75652"/>
                </a:lnTo>
                <a:lnTo>
                  <a:pt x="77647" y="85344"/>
                </a:lnTo>
                <a:close/>
              </a:path>
              <a:path w="250189" h="269875">
                <a:moveTo>
                  <a:pt x="86791" y="269748"/>
                </a:moveTo>
                <a:lnTo>
                  <a:pt x="45547" y="262604"/>
                </a:lnTo>
                <a:lnTo>
                  <a:pt x="14210" y="239839"/>
                </a:lnTo>
                <a:lnTo>
                  <a:pt x="232" y="202644"/>
                </a:lnTo>
                <a:lnTo>
                  <a:pt x="0" y="192024"/>
                </a:lnTo>
                <a:lnTo>
                  <a:pt x="470" y="182689"/>
                </a:lnTo>
                <a:lnTo>
                  <a:pt x="16306" y="144399"/>
                </a:lnTo>
                <a:lnTo>
                  <a:pt x="54787" y="121920"/>
                </a:lnTo>
                <a:lnTo>
                  <a:pt x="78790" y="116347"/>
                </a:lnTo>
                <a:lnTo>
                  <a:pt x="86791" y="114300"/>
                </a:lnTo>
                <a:lnTo>
                  <a:pt x="94768" y="113395"/>
                </a:lnTo>
                <a:lnTo>
                  <a:pt x="110151" y="112156"/>
                </a:lnTo>
                <a:lnTo>
                  <a:pt x="117271" y="111252"/>
                </a:lnTo>
                <a:lnTo>
                  <a:pt x="159943" y="102108"/>
                </a:lnTo>
                <a:lnTo>
                  <a:pt x="164515" y="97536"/>
                </a:lnTo>
                <a:lnTo>
                  <a:pt x="169087" y="94488"/>
                </a:lnTo>
                <a:lnTo>
                  <a:pt x="170611" y="88392"/>
                </a:lnTo>
                <a:lnTo>
                  <a:pt x="170611" y="73152"/>
                </a:lnTo>
                <a:lnTo>
                  <a:pt x="169087" y="67056"/>
                </a:lnTo>
                <a:lnTo>
                  <a:pt x="166039" y="64008"/>
                </a:lnTo>
                <a:lnTo>
                  <a:pt x="164515" y="59436"/>
                </a:lnTo>
                <a:lnTo>
                  <a:pt x="161467" y="54864"/>
                </a:lnTo>
                <a:lnTo>
                  <a:pt x="156895" y="53340"/>
                </a:lnTo>
                <a:lnTo>
                  <a:pt x="152323" y="50292"/>
                </a:lnTo>
                <a:lnTo>
                  <a:pt x="147751" y="48768"/>
                </a:lnTo>
                <a:lnTo>
                  <a:pt x="141655" y="47244"/>
                </a:lnTo>
                <a:lnTo>
                  <a:pt x="236723" y="47244"/>
                </a:lnTo>
                <a:lnTo>
                  <a:pt x="238238" y="51244"/>
                </a:lnTo>
                <a:lnTo>
                  <a:pt x="240119" y="61412"/>
                </a:lnTo>
                <a:lnTo>
                  <a:pt x="240715" y="73152"/>
                </a:lnTo>
                <a:lnTo>
                  <a:pt x="240715" y="137160"/>
                </a:lnTo>
                <a:lnTo>
                  <a:pt x="170611" y="137160"/>
                </a:lnTo>
                <a:lnTo>
                  <a:pt x="167563" y="140208"/>
                </a:lnTo>
                <a:lnTo>
                  <a:pt x="158419" y="143256"/>
                </a:lnTo>
                <a:lnTo>
                  <a:pt x="155371" y="144780"/>
                </a:lnTo>
                <a:lnTo>
                  <a:pt x="149275" y="146304"/>
                </a:lnTo>
                <a:lnTo>
                  <a:pt x="144703" y="147828"/>
                </a:lnTo>
                <a:lnTo>
                  <a:pt x="140131" y="147828"/>
                </a:lnTo>
                <a:lnTo>
                  <a:pt x="134035" y="149352"/>
                </a:lnTo>
                <a:lnTo>
                  <a:pt x="127939" y="149352"/>
                </a:lnTo>
                <a:lnTo>
                  <a:pt x="123367" y="150876"/>
                </a:lnTo>
                <a:lnTo>
                  <a:pt x="117271" y="150876"/>
                </a:lnTo>
                <a:lnTo>
                  <a:pt x="111175" y="152400"/>
                </a:lnTo>
                <a:lnTo>
                  <a:pt x="106603" y="153924"/>
                </a:lnTo>
                <a:lnTo>
                  <a:pt x="102031" y="153924"/>
                </a:lnTo>
                <a:lnTo>
                  <a:pt x="95935" y="155448"/>
                </a:lnTo>
                <a:lnTo>
                  <a:pt x="91363" y="158496"/>
                </a:lnTo>
                <a:lnTo>
                  <a:pt x="86791" y="160020"/>
                </a:lnTo>
                <a:lnTo>
                  <a:pt x="70027" y="196596"/>
                </a:lnTo>
                <a:lnTo>
                  <a:pt x="73075" y="205740"/>
                </a:lnTo>
                <a:lnTo>
                  <a:pt x="97459" y="220980"/>
                </a:lnTo>
                <a:lnTo>
                  <a:pt x="102031" y="222504"/>
                </a:lnTo>
                <a:lnTo>
                  <a:pt x="240894" y="222504"/>
                </a:lnTo>
                <a:lnTo>
                  <a:pt x="240905" y="223075"/>
                </a:lnTo>
                <a:lnTo>
                  <a:pt x="241358" y="231243"/>
                </a:lnTo>
                <a:lnTo>
                  <a:pt x="242071" y="237744"/>
                </a:lnTo>
                <a:lnTo>
                  <a:pt x="173659" y="237744"/>
                </a:lnTo>
                <a:lnTo>
                  <a:pt x="164467" y="246054"/>
                </a:lnTo>
                <a:lnTo>
                  <a:pt x="122581" y="265247"/>
                </a:lnTo>
                <a:lnTo>
                  <a:pt x="99102" y="269200"/>
                </a:lnTo>
                <a:lnTo>
                  <a:pt x="86791" y="269748"/>
                </a:lnTo>
                <a:close/>
              </a:path>
              <a:path w="250189" h="269875">
                <a:moveTo>
                  <a:pt x="240894" y="222504"/>
                </a:moveTo>
                <a:lnTo>
                  <a:pt x="112699" y="222504"/>
                </a:lnTo>
                <a:lnTo>
                  <a:pt x="122652" y="221956"/>
                </a:lnTo>
                <a:lnTo>
                  <a:pt x="131749" y="220408"/>
                </a:lnTo>
                <a:lnTo>
                  <a:pt x="166039" y="192024"/>
                </a:lnTo>
                <a:lnTo>
                  <a:pt x="169087" y="179832"/>
                </a:lnTo>
                <a:lnTo>
                  <a:pt x="169087" y="172212"/>
                </a:lnTo>
                <a:lnTo>
                  <a:pt x="170611" y="167640"/>
                </a:lnTo>
                <a:lnTo>
                  <a:pt x="170611" y="137160"/>
                </a:lnTo>
                <a:lnTo>
                  <a:pt x="240715" y="137160"/>
                </a:lnTo>
                <a:lnTo>
                  <a:pt x="240838" y="219694"/>
                </a:lnTo>
                <a:lnTo>
                  <a:pt x="240894" y="222504"/>
                </a:lnTo>
                <a:close/>
              </a:path>
              <a:path w="250189" h="269875">
                <a:moveTo>
                  <a:pt x="249859" y="262127"/>
                </a:moveTo>
                <a:lnTo>
                  <a:pt x="178231" y="262127"/>
                </a:lnTo>
                <a:lnTo>
                  <a:pt x="176707" y="259080"/>
                </a:lnTo>
                <a:lnTo>
                  <a:pt x="175183" y="254508"/>
                </a:lnTo>
                <a:lnTo>
                  <a:pt x="175183" y="249936"/>
                </a:lnTo>
                <a:lnTo>
                  <a:pt x="173659" y="246887"/>
                </a:lnTo>
                <a:lnTo>
                  <a:pt x="173659" y="237744"/>
                </a:lnTo>
                <a:lnTo>
                  <a:pt x="242071" y="237744"/>
                </a:lnTo>
                <a:lnTo>
                  <a:pt x="242239" y="239268"/>
                </a:lnTo>
                <a:lnTo>
                  <a:pt x="243763" y="249936"/>
                </a:lnTo>
                <a:lnTo>
                  <a:pt x="246811" y="257556"/>
                </a:lnTo>
                <a:lnTo>
                  <a:pt x="249859" y="262127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265676" y="739140"/>
            <a:ext cx="165100" cy="264160"/>
          </a:xfrm>
          <a:custGeom>
            <a:avLst/>
            <a:gdLst/>
            <a:ahLst/>
            <a:cxnLst/>
            <a:rect l="l" t="t" r="r" b="b"/>
            <a:pathLst>
              <a:path w="165100" h="264159">
                <a:moveTo>
                  <a:pt x="164592" y="54864"/>
                </a:moveTo>
                <a:lnTo>
                  <a:pt x="68580" y="54864"/>
                </a:lnTo>
                <a:lnTo>
                  <a:pt x="71628" y="47244"/>
                </a:lnTo>
                <a:lnTo>
                  <a:pt x="100584" y="15240"/>
                </a:lnTo>
                <a:lnTo>
                  <a:pt x="136398" y="1143"/>
                </a:lnTo>
                <a:lnTo>
                  <a:pt x="149352" y="0"/>
                </a:lnTo>
                <a:lnTo>
                  <a:pt x="153924" y="0"/>
                </a:lnTo>
                <a:lnTo>
                  <a:pt x="160020" y="1524"/>
                </a:lnTo>
                <a:lnTo>
                  <a:pt x="164592" y="3048"/>
                </a:lnTo>
                <a:lnTo>
                  <a:pt x="164592" y="54864"/>
                </a:lnTo>
                <a:close/>
              </a:path>
              <a:path w="165100" h="264159">
                <a:moveTo>
                  <a:pt x="70104" y="263651"/>
                </a:moveTo>
                <a:lnTo>
                  <a:pt x="0" y="263651"/>
                </a:lnTo>
                <a:lnTo>
                  <a:pt x="0" y="7620"/>
                </a:lnTo>
                <a:lnTo>
                  <a:pt x="67056" y="7620"/>
                </a:lnTo>
                <a:lnTo>
                  <a:pt x="67056" y="54864"/>
                </a:lnTo>
                <a:lnTo>
                  <a:pt x="164592" y="54864"/>
                </a:lnTo>
                <a:lnTo>
                  <a:pt x="164592" y="65532"/>
                </a:lnTo>
                <a:lnTo>
                  <a:pt x="140208" y="65532"/>
                </a:lnTo>
                <a:lnTo>
                  <a:pt x="130468" y="66079"/>
                </a:lnTo>
                <a:lnTo>
                  <a:pt x="94869" y="79819"/>
                </a:lnTo>
                <a:lnTo>
                  <a:pt x="73152" y="115824"/>
                </a:lnTo>
                <a:lnTo>
                  <a:pt x="70104" y="147828"/>
                </a:lnTo>
                <a:lnTo>
                  <a:pt x="70104" y="263651"/>
                </a:lnTo>
                <a:close/>
              </a:path>
              <a:path w="165100" h="264159">
                <a:moveTo>
                  <a:pt x="164592" y="68580"/>
                </a:moveTo>
                <a:lnTo>
                  <a:pt x="161544" y="68580"/>
                </a:lnTo>
                <a:lnTo>
                  <a:pt x="156972" y="67056"/>
                </a:lnTo>
                <a:lnTo>
                  <a:pt x="147828" y="67056"/>
                </a:lnTo>
                <a:lnTo>
                  <a:pt x="143256" y="65532"/>
                </a:lnTo>
                <a:lnTo>
                  <a:pt x="164592" y="65532"/>
                </a:lnTo>
                <a:lnTo>
                  <a:pt x="164592" y="68580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436364" y="670560"/>
            <a:ext cx="163195" cy="335280"/>
          </a:xfrm>
          <a:custGeom>
            <a:avLst/>
            <a:gdLst/>
            <a:ahLst/>
            <a:cxnLst/>
            <a:rect l="l" t="t" r="r" b="b"/>
            <a:pathLst>
              <a:path w="163195" h="335280">
                <a:moveTo>
                  <a:pt x="112776" y="76200"/>
                </a:moveTo>
                <a:lnTo>
                  <a:pt x="42672" y="76200"/>
                </a:lnTo>
                <a:lnTo>
                  <a:pt x="42672" y="0"/>
                </a:lnTo>
                <a:lnTo>
                  <a:pt x="112776" y="0"/>
                </a:lnTo>
                <a:lnTo>
                  <a:pt x="112776" y="76200"/>
                </a:lnTo>
                <a:close/>
              </a:path>
              <a:path w="163195" h="335280">
                <a:moveTo>
                  <a:pt x="163068" y="123444"/>
                </a:moveTo>
                <a:lnTo>
                  <a:pt x="0" y="123444"/>
                </a:lnTo>
                <a:lnTo>
                  <a:pt x="0" y="76200"/>
                </a:lnTo>
                <a:lnTo>
                  <a:pt x="163068" y="76200"/>
                </a:lnTo>
                <a:lnTo>
                  <a:pt x="163068" y="123444"/>
                </a:lnTo>
                <a:close/>
              </a:path>
              <a:path w="163195" h="335280">
                <a:moveTo>
                  <a:pt x="150876" y="335280"/>
                </a:moveTo>
                <a:lnTo>
                  <a:pt x="121920" y="335280"/>
                </a:lnTo>
                <a:lnTo>
                  <a:pt x="113942" y="335256"/>
                </a:lnTo>
                <a:lnTo>
                  <a:pt x="71508" y="327755"/>
                </a:lnTo>
                <a:lnTo>
                  <a:pt x="44005" y="292798"/>
                </a:lnTo>
                <a:lnTo>
                  <a:pt x="42672" y="123444"/>
                </a:lnTo>
                <a:lnTo>
                  <a:pt x="112776" y="123444"/>
                </a:lnTo>
                <a:lnTo>
                  <a:pt x="112776" y="263652"/>
                </a:lnTo>
                <a:lnTo>
                  <a:pt x="114300" y="271272"/>
                </a:lnTo>
                <a:lnTo>
                  <a:pt x="121920" y="278892"/>
                </a:lnTo>
                <a:lnTo>
                  <a:pt x="129540" y="280416"/>
                </a:lnTo>
                <a:lnTo>
                  <a:pt x="163068" y="280416"/>
                </a:lnTo>
                <a:lnTo>
                  <a:pt x="163068" y="332232"/>
                </a:lnTo>
                <a:lnTo>
                  <a:pt x="150876" y="335280"/>
                </a:lnTo>
                <a:close/>
              </a:path>
              <a:path w="163195" h="335280">
                <a:moveTo>
                  <a:pt x="163068" y="280416"/>
                </a:moveTo>
                <a:lnTo>
                  <a:pt x="156972" y="280416"/>
                </a:lnTo>
                <a:lnTo>
                  <a:pt x="160020" y="278892"/>
                </a:lnTo>
                <a:lnTo>
                  <a:pt x="163068" y="278892"/>
                </a:lnTo>
                <a:lnTo>
                  <a:pt x="163068" y="280416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636008" y="649223"/>
            <a:ext cx="70485" cy="58419"/>
          </a:xfrm>
          <a:custGeom>
            <a:avLst/>
            <a:gdLst/>
            <a:ahLst/>
            <a:cxnLst/>
            <a:rect l="l" t="t" r="r" b="b"/>
            <a:pathLst>
              <a:path w="70485" h="58420">
                <a:moveTo>
                  <a:pt x="70104" y="57912"/>
                </a:moveTo>
                <a:lnTo>
                  <a:pt x="0" y="57912"/>
                </a:lnTo>
                <a:lnTo>
                  <a:pt x="0" y="0"/>
                </a:lnTo>
                <a:lnTo>
                  <a:pt x="70104" y="0"/>
                </a:lnTo>
                <a:lnTo>
                  <a:pt x="70104" y="57912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671059" y="746759"/>
            <a:ext cx="0" cy="256540"/>
          </a:xfrm>
          <a:custGeom>
            <a:avLst/>
            <a:gdLst/>
            <a:ahLst/>
            <a:cxnLst/>
            <a:rect l="l" t="t" r="r" b="b"/>
            <a:pathLst>
              <a:path h="256540">
                <a:moveTo>
                  <a:pt x="0" y="0"/>
                </a:moveTo>
                <a:lnTo>
                  <a:pt x="0" y="256032"/>
                </a:lnTo>
              </a:path>
            </a:pathLst>
          </a:custGeom>
          <a:ln w="70104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798314" y="649224"/>
            <a:ext cx="0" cy="355600"/>
          </a:xfrm>
          <a:custGeom>
            <a:avLst/>
            <a:gdLst/>
            <a:ahLst/>
            <a:cxnLst/>
            <a:rect l="l" t="t" r="r" b="b"/>
            <a:pathLst>
              <a:path h="355600">
                <a:moveTo>
                  <a:pt x="0" y="0"/>
                </a:moveTo>
                <a:lnTo>
                  <a:pt x="0" y="355091"/>
                </a:lnTo>
              </a:path>
            </a:pathLst>
          </a:custGeom>
          <a:ln w="71627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876800" y="739140"/>
            <a:ext cx="255270" cy="269875"/>
          </a:xfrm>
          <a:custGeom>
            <a:avLst/>
            <a:gdLst/>
            <a:ahLst/>
            <a:cxnLst/>
            <a:rect l="l" t="t" r="r" b="b"/>
            <a:pathLst>
              <a:path w="255270" h="269875">
                <a:moveTo>
                  <a:pt x="129540" y="269748"/>
                </a:moveTo>
                <a:lnTo>
                  <a:pt x="88177" y="264604"/>
                </a:lnTo>
                <a:lnTo>
                  <a:pt x="53340" y="249174"/>
                </a:lnTo>
                <a:lnTo>
                  <a:pt x="19812" y="213550"/>
                </a:lnTo>
                <a:lnTo>
                  <a:pt x="5143" y="177641"/>
                </a:lnTo>
                <a:lnTo>
                  <a:pt x="0" y="135636"/>
                </a:lnTo>
                <a:lnTo>
                  <a:pt x="571" y="121943"/>
                </a:lnTo>
                <a:lnTo>
                  <a:pt x="9144" y="82296"/>
                </a:lnTo>
                <a:lnTo>
                  <a:pt x="35052" y="39624"/>
                </a:lnTo>
                <a:lnTo>
                  <a:pt x="76200" y="10668"/>
                </a:lnTo>
                <a:lnTo>
                  <a:pt x="115847" y="809"/>
                </a:lnTo>
                <a:lnTo>
                  <a:pt x="129540" y="0"/>
                </a:lnTo>
                <a:lnTo>
                  <a:pt x="145875" y="857"/>
                </a:lnTo>
                <a:lnTo>
                  <a:pt x="187452" y="13716"/>
                </a:lnTo>
                <a:lnTo>
                  <a:pt x="218527" y="37290"/>
                </a:lnTo>
                <a:lnTo>
                  <a:pt x="231256" y="53340"/>
                </a:lnTo>
                <a:lnTo>
                  <a:pt x="128016" y="53340"/>
                </a:lnTo>
                <a:lnTo>
                  <a:pt x="120300" y="53863"/>
                </a:lnTo>
                <a:lnTo>
                  <a:pt x="82296" y="73152"/>
                </a:lnTo>
                <a:lnTo>
                  <a:pt x="70104" y="103632"/>
                </a:lnTo>
                <a:lnTo>
                  <a:pt x="70104" y="108204"/>
                </a:lnTo>
                <a:lnTo>
                  <a:pt x="252471" y="108204"/>
                </a:lnTo>
                <a:lnTo>
                  <a:pt x="252793" y="109751"/>
                </a:lnTo>
                <a:lnTo>
                  <a:pt x="254508" y="123634"/>
                </a:lnTo>
                <a:lnTo>
                  <a:pt x="255079" y="137802"/>
                </a:lnTo>
                <a:lnTo>
                  <a:pt x="254508" y="152400"/>
                </a:lnTo>
                <a:lnTo>
                  <a:pt x="70104" y="152400"/>
                </a:lnTo>
                <a:lnTo>
                  <a:pt x="71223" y="168402"/>
                </a:lnTo>
                <a:lnTo>
                  <a:pt x="95726" y="209573"/>
                </a:lnTo>
                <a:lnTo>
                  <a:pt x="132588" y="217932"/>
                </a:lnTo>
                <a:lnTo>
                  <a:pt x="234038" y="217932"/>
                </a:lnTo>
                <a:lnTo>
                  <a:pt x="230505" y="224028"/>
                </a:lnTo>
                <a:lnTo>
                  <a:pt x="188261" y="258818"/>
                </a:lnTo>
                <a:lnTo>
                  <a:pt x="150637" y="268581"/>
                </a:lnTo>
                <a:lnTo>
                  <a:pt x="129540" y="269748"/>
                </a:lnTo>
                <a:close/>
              </a:path>
              <a:path w="255270" h="269875">
                <a:moveTo>
                  <a:pt x="252471" y="108204"/>
                </a:moveTo>
                <a:lnTo>
                  <a:pt x="184404" y="108204"/>
                </a:lnTo>
                <a:lnTo>
                  <a:pt x="181546" y="96226"/>
                </a:lnTo>
                <a:lnTo>
                  <a:pt x="177546" y="85534"/>
                </a:lnTo>
                <a:lnTo>
                  <a:pt x="150495" y="56959"/>
                </a:lnTo>
                <a:lnTo>
                  <a:pt x="128016" y="53340"/>
                </a:lnTo>
                <a:lnTo>
                  <a:pt x="231256" y="53340"/>
                </a:lnTo>
                <a:lnTo>
                  <a:pt x="234505" y="58078"/>
                </a:lnTo>
                <a:lnTo>
                  <a:pt x="240792" y="69913"/>
                </a:lnTo>
                <a:lnTo>
                  <a:pt x="245935" y="82605"/>
                </a:lnTo>
                <a:lnTo>
                  <a:pt x="249936" y="96012"/>
                </a:lnTo>
                <a:lnTo>
                  <a:pt x="252471" y="108204"/>
                </a:lnTo>
                <a:close/>
              </a:path>
              <a:path w="255270" h="269875">
                <a:moveTo>
                  <a:pt x="234038" y="217932"/>
                </a:moveTo>
                <a:lnTo>
                  <a:pt x="132588" y="217932"/>
                </a:lnTo>
                <a:lnTo>
                  <a:pt x="142589" y="217336"/>
                </a:lnTo>
                <a:lnTo>
                  <a:pt x="152019" y="215455"/>
                </a:lnTo>
                <a:lnTo>
                  <a:pt x="185451" y="190976"/>
                </a:lnTo>
                <a:lnTo>
                  <a:pt x="187452" y="184404"/>
                </a:lnTo>
                <a:lnTo>
                  <a:pt x="249936" y="184404"/>
                </a:lnTo>
                <a:lnTo>
                  <a:pt x="241077" y="205787"/>
                </a:lnTo>
                <a:lnTo>
                  <a:pt x="234038" y="217932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160264" y="739139"/>
            <a:ext cx="238125" cy="269875"/>
          </a:xfrm>
          <a:custGeom>
            <a:avLst/>
            <a:gdLst/>
            <a:ahLst/>
            <a:cxnLst/>
            <a:rect l="l" t="t" r="r" b="b"/>
            <a:pathLst>
              <a:path w="238125" h="269875">
                <a:moveTo>
                  <a:pt x="229244" y="222503"/>
                </a:moveTo>
                <a:lnTo>
                  <a:pt x="132588" y="222503"/>
                </a:lnTo>
                <a:lnTo>
                  <a:pt x="137160" y="220979"/>
                </a:lnTo>
                <a:lnTo>
                  <a:pt x="143256" y="219455"/>
                </a:lnTo>
                <a:lnTo>
                  <a:pt x="152400" y="216407"/>
                </a:lnTo>
                <a:lnTo>
                  <a:pt x="156972" y="213359"/>
                </a:lnTo>
                <a:lnTo>
                  <a:pt x="160020" y="210311"/>
                </a:lnTo>
                <a:lnTo>
                  <a:pt x="166116" y="201167"/>
                </a:lnTo>
                <a:lnTo>
                  <a:pt x="167640" y="196595"/>
                </a:lnTo>
                <a:lnTo>
                  <a:pt x="167640" y="190499"/>
                </a:lnTo>
                <a:lnTo>
                  <a:pt x="134897" y="162448"/>
                </a:lnTo>
                <a:lnTo>
                  <a:pt x="88392" y="150875"/>
                </a:lnTo>
                <a:lnTo>
                  <a:pt x="80414" y="148828"/>
                </a:lnTo>
                <a:lnTo>
                  <a:pt x="37980" y="134469"/>
                </a:lnTo>
                <a:lnTo>
                  <a:pt x="10596" y="105227"/>
                </a:lnTo>
                <a:lnTo>
                  <a:pt x="6096" y="82295"/>
                </a:lnTo>
                <a:lnTo>
                  <a:pt x="6691" y="70532"/>
                </a:lnTo>
                <a:lnTo>
                  <a:pt x="21645" y="34980"/>
                </a:lnTo>
                <a:lnTo>
                  <a:pt x="58293" y="8953"/>
                </a:lnTo>
                <a:lnTo>
                  <a:pt x="77724" y="4571"/>
                </a:lnTo>
                <a:lnTo>
                  <a:pt x="88011" y="2571"/>
                </a:lnTo>
                <a:lnTo>
                  <a:pt x="98298" y="1142"/>
                </a:lnTo>
                <a:lnTo>
                  <a:pt x="108585" y="285"/>
                </a:lnTo>
                <a:lnTo>
                  <a:pt x="118872" y="0"/>
                </a:lnTo>
                <a:lnTo>
                  <a:pt x="129135" y="285"/>
                </a:lnTo>
                <a:lnTo>
                  <a:pt x="168473" y="7143"/>
                </a:lnTo>
                <a:lnTo>
                  <a:pt x="208216" y="28765"/>
                </a:lnTo>
                <a:lnTo>
                  <a:pt x="222079" y="47243"/>
                </a:lnTo>
                <a:lnTo>
                  <a:pt x="112776" y="47243"/>
                </a:lnTo>
                <a:lnTo>
                  <a:pt x="108204" y="48767"/>
                </a:lnTo>
                <a:lnTo>
                  <a:pt x="99060" y="48767"/>
                </a:lnTo>
                <a:lnTo>
                  <a:pt x="89916" y="51815"/>
                </a:lnTo>
                <a:lnTo>
                  <a:pt x="86868" y="53339"/>
                </a:lnTo>
                <a:lnTo>
                  <a:pt x="77724" y="62483"/>
                </a:lnTo>
                <a:lnTo>
                  <a:pt x="76200" y="65531"/>
                </a:lnTo>
                <a:lnTo>
                  <a:pt x="76200" y="77723"/>
                </a:lnTo>
                <a:lnTo>
                  <a:pt x="79248" y="82295"/>
                </a:lnTo>
                <a:lnTo>
                  <a:pt x="88392" y="91439"/>
                </a:lnTo>
                <a:lnTo>
                  <a:pt x="94488" y="94487"/>
                </a:lnTo>
                <a:lnTo>
                  <a:pt x="102108" y="96011"/>
                </a:lnTo>
                <a:lnTo>
                  <a:pt x="107846" y="98059"/>
                </a:lnTo>
                <a:lnTo>
                  <a:pt x="113728" y="99821"/>
                </a:lnTo>
                <a:lnTo>
                  <a:pt x="119895" y="101584"/>
                </a:lnTo>
                <a:lnTo>
                  <a:pt x="126492" y="103631"/>
                </a:lnTo>
                <a:lnTo>
                  <a:pt x="164068" y="111799"/>
                </a:lnTo>
                <a:lnTo>
                  <a:pt x="171450" y="113728"/>
                </a:lnTo>
                <a:lnTo>
                  <a:pt x="178831" y="115943"/>
                </a:lnTo>
                <a:lnTo>
                  <a:pt x="185928" y="118871"/>
                </a:lnTo>
                <a:lnTo>
                  <a:pt x="193643" y="121419"/>
                </a:lnTo>
                <a:lnTo>
                  <a:pt x="227933" y="145422"/>
                </a:lnTo>
                <a:lnTo>
                  <a:pt x="237689" y="179831"/>
                </a:lnTo>
                <a:lnTo>
                  <a:pt x="237663" y="183046"/>
                </a:lnTo>
                <a:lnTo>
                  <a:pt x="237172" y="193381"/>
                </a:lnTo>
                <a:lnTo>
                  <a:pt x="235458" y="204406"/>
                </a:lnTo>
                <a:lnTo>
                  <a:pt x="232600" y="214574"/>
                </a:lnTo>
                <a:lnTo>
                  <a:pt x="229244" y="222503"/>
                </a:lnTo>
                <a:close/>
              </a:path>
              <a:path w="238125" h="269875">
                <a:moveTo>
                  <a:pt x="231647" y="82295"/>
                </a:moveTo>
                <a:lnTo>
                  <a:pt x="164592" y="82295"/>
                </a:lnTo>
                <a:lnTo>
                  <a:pt x="163496" y="72866"/>
                </a:lnTo>
                <a:lnTo>
                  <a:pt x="160401" y="65150"/>
                </a:lnTo>
                <a:lnTo>
                  <a:pt x="125563" y="47791"/>
                </a:lnTo>
                <a:lnTo>
                  <a:pt x="115824" y="47243"/>
                </a:lnTo>
                <a:lnTo>
                  <a:pt x="222079" y="47243"/>
                </a:lnTo>
                <a:lnTo>
                  <a:pt x="224361" y="51220"/>
                </a:lnTo>
                <a:lnTo>
                  <a:pt x="227838" y="60769"/>
                </a:lnTo>
                <a:lnTo>
                  <a:pt x="230171" y="71175"/>
                </a:lnTo>
                <a:lnTo>
                  <a:pt x="231647" y="82295"/>
                </a:lnTo>
                <a:close/>
              </a:path>
              <a:path w="238125" h="269875">
                <a:moveTo>
                  <a:pt x="120396" y="269747"/>
                </a:moveTo>
                <a:lnTo>
                  <a:pt x="77724" y="265175"/>
                </a:lnTo>
                <a:lnTo>
                  <a:pt x="39624" y="251459"/>
                </a:lnTo>
                <a:lnTo>
                  <a:pt x="12192" y="224027"/>
                </a:lnTo>
                <a:lnTo>
                  <a:pt x="0" y="179831"/>
                </a:lnTo>
                <a:lnTo>
                  <a:pt x="67056" y="179831"/>
                </a:lnTo>
                <a:lnTo>
                  <a:pt x="67056" y="187451"/>
                </a:lnTo>
                <a:lnTo>
                  <a:pt x="68580" y="195071"/>
                </a:lnTo>
                <a:lnTo>
                  <a:pt x="71628" y="199643"/>
                </a:lnTo>
                <a:lnTo>
                  <a:pt x="74676" y="205739"/>
                </a:lnTo>
                <a:lnTo>
                  <a:pt x="79248" y="208787"/>
                </a:lnTo>
                <a:lnTo>
                  <a:pt x="83820" y="213359"/>
                </a:lnTo>
                <a:lnTo>
                  <a:pt x="89916" y="216407"/>
                </a:lnTo>
                <a:lnTo>
                  <a:pt x="94488" y="219455"/>
                </a:lnTo>
                <a:lnTo>
                  <a:pt x="102108" y="220979"/>
                </a:lnTo>
                <a:lnTo>
                  <a:pt x="108204" y="222503"/>
                </a:lnTo>
                <a:lnTo>
                  <a:pt x="229244" y="222503"/>
                </a:lnTo>
                <a:lnTo>
                  <a:pt x="201168" y="251459"/>
                </a:lnTo>
                <a:lnTo>
                  <a:pt x="164592" y="266699"/>
                </a:lnTo>
                <a:lnTo>
                  <a:pt x="131587" y="269486"/>
                </a:lnTo>
                <a:lnTo>
                  <a:pt x="120396" y="269747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971532" y="1809750"/>
            <a:ext cx="539750" cy="0"/>
          </a:xfrm>
          <a:custGeom>
            <a:avLst/>
            <a:gdLst/>
            <a:ahLst/>
            <a:cxnLst/>
            <a:rect l="l" t="t" r="r" b="b"/>
            <a:pathLst>
              <a:path w="539750">
                <a:moveTo>
                  <a:pt x="0" y="0"/>
                </a:moveTo>
                <a:lnTo>
                  <a:pt x="539496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240518" y="1825751"/>
            <a:ext cx="0" cy="1950720"/>
          </a:xfrm>
          <a:custGeom>
            <a:avLst/>
            <a:gdLst/>
            <a:ahLst/>
            <a:cxnLst/>
            <a:rect l="l" t="t" r="r" b="b"/>
            <a:pathLst>
              <a:path h="1950720">
                <a:moveTo>
                  <a:pt x="0" y="0"/>
                </a:moveTo>
                <a:lnTo>
                  <a:pt x="0" y="1950720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151620" y="5587746"/>
            <a:ext cx="2169160" cy="0"/>
          </a:xfrm>
          <a:custGeom>
            <a:avLst/>
            <a:gdLst/>
            <a:ahLst/>
            <a:cxnLst/>
            <a:rect l="l" t="t" r="r" b="b"/>
            <a:pathLst>
              <a:path w="2169159">
                <a:moveTo>
                  <a:pt x="0" y="0"/>
                </a:moveTo>
                <a:lnTo>
                  <a:pt x="2168651" y="0"/>
                </a:lnTo>
              </a:path>
            </a:pathLst>
          </a:custGeom>
          <a:ln w="25907">
            <a:solidFill>
              <a:srgbClr val="00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157715" y="3753103"/>
            <a:ext cx="12700" cy="26670"/>
          </a:xfrm>
          <a:custGeom>
            <a:avLst/>
            <a:gdLst/>
            <a:ahLst/>
            <a:cxnLst/>
            <a:rect l="l" t="t" r="r" b="b"/>
            <a:pathLst>
              <a:path w="12700" h="26670">
                <a:moveTo>
                  <a:pt x="0" y="0"/>
                </a:moveTo>
                <a:lnTo>
                  <a:pt x="12192" y="0"/>
                </a:lnTo>
                <a:lnTo>
                  <a:pt x="12192" y="26669"/>
                </a:lnTo>
                <a:lnTo>
                  <a:pt x="0" y="266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170669" y="3779773"/>
            <a:ext cx="0" cy="3751579"/>
          </a:xfrm>
          <a:custGeom>
            <a:avLst/>
            <a:gdLst/>
            <a:ahLst/>
            <a:cxnLst/>
            <a:rect l="l" t="t" r="r" b="b"/>
            <a:pathLst>
              <a:path h="3751579">
                <a:moveTo>
                  <a:pt x="0" y="0"/>
                </a:moveTo>
                <a:lnTo>
                  <a:pt x="0" y="3751579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157715" y="7544689"/>
            <a:ext cx="2165985" cy="0"/>
          </a:xfrm>
          <a:custGeom>
            <a:avLst/>
            <a:gdLst/>
            <a:ahLst/>
            <a:cxnLst/>
            <a:rect l="l" t="t" r="r" b="b"/>
            <a:pathLst>
              <a:path w="2165984">
                <a:moveTo>
                  <a:pt x="0" y="0"/>
                </a:moveTo>
                <a:lnTo>
                  <a:pt x="2165604" y="0"/>
                </a:lnTo>
              </a:path>
            </a:pathLst>
          </a:custGeom>
          <a:ln w="26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169907" y="3759453"/>
            <a:ext cx="2153920" cy="0"/>
          </a:xfrm>
          <a:custGeom>
            <a:avLst/>
            <a:gdLst/>
            <a:ahLst/>
            <a:cxnLst/>
            <a:rect l="l" t="t" r="r" b="b"/>
            <a:pathLst>
              <a:path w="2153920">
                <a:moveTo>
                  <a:pt x="0" y="0"/>
                </a:moveTo>
                <a:lnTo>
                  <a:pt x="215341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183623" y="3772788"/>
            <a:ext cx="2139950" cy="0"/>
          </a:xfrm>
          <a:custGeom>
            <a:avLst/>
            <a:gdLst/>
            <a:ahLst/>
            <a:cxnLst/>
            <a:rect l="l" t="t" r="r" b="b"/>
            <a:pathLst>
              <a:path w="2139950">
                <a:moveTo>
                  <a:pt x="0" y="0"/>
                </a:moveTo>
                <a:lnTo>
                  <a:pt x="2139696" y="0"/>
                </a:lnTo>
              </a:path>
            </a:pathLst>
          </a:custGeom>
          <a:ln w="139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1311128" y="3779773"/>
            <a:ext cx="0" cy="3751579"/>
          </a:xfrm>
          <a:custGeom>
            <a:avLst/>
            <a:gdLst/>
            <a:ahLst/>
            <a:cxnLst/>
            <a:rect l="l" t="t" r="r" b="b"/>
            <a:pathLst>
              <a:path h="3751579">
                <a:moveTo>
                  <a:pt x="0" y="0"/>
                </a:moveTo>
                <a:lnTo>
                  <a:pt x="0" y="3751579"/>
                </a:lnTo>
              </a:path>
            </a:pathLst>
          </a:custGeom>
          <a:ln w="24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0240518" y="7534656"/>
            <a:ext cx="0" cy="1842770"/>
          </a:xfrm>
          <a:custGeom>
            <a:avLst/>
            <a:gdLst/>
            <a:ahLst/>
            <a:cxnLst/>
            <a:rect l="l" t="t" r="r" b="b"/>
            <a:pathLst>
              <a:path h="1842770">
                <a:moveTo>
                  <a:pt x="0" y="0"/>
                </a:moveTo>
                <a:lnTo>
                  <a:pt x="0" y="1842516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9971532" y="9366504"/>
            <a:ext cx="539750" cy="0"/>
          </a:xfrm>
          <a:custGeom>
            <a:avLst/>
            <a:gdLst/>
            <a:ahLst/>
            <a:cxnLst/>
            <a:rect l="l" t="t" r="r" b="b"/>
            <a:pathLst>
              <a:path w="539750">
                <a:moveTo>
                  <a:pt x="0" y="0"/>
                </a:moveTo>
                <a:lnTo>
                  <a:pt x="539496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1588496" y="7283195"/>
            <a:ext cx="340360" cy="393700"/>
          </a:xfrm>
          <a:custGeom>
            <a:avLst/>
            <a:gdLst/>
            <a:ahLst/>
            <a:cxnLst/>
            <a:rect l="l" t="t" r="r" b="b"/>
            <a:pathLst>
              <a:path w="340359" h="393700">
                <a:moveTo>
                  <a:pt x="169164" y="370332"/>
                </a:moveTo>
                <a:lnTo>
                  <a:pt x="129730" y="366141"/>
                </a:lnTo>
                <a:lnTo>
                  <a:pt x="80605" y="346519"/>
                </a:lnTo>
                <a:lnTo>
                  <a:pt x="42672" y="313944"/>
                </a:lnTo>
                <a:lnTo>
                  <a:pt x="16097" y="271081"/>
                </a:lnTo>
                <a:lnTo>
                  <a:pt x="2476" y="220027"/>
                </a:lnTo>
                <a:lnTo>
                  <a:pt x="0" y="184404"/>
                </a:lnTo>
                <a:lnTo>
                  <a:pt x="595" y="167044"/>
                </a:lnTo>
                <a:lnTo>
                  <a:pt x="10667" y="115824"/>
                </a:lnTo>
                <a:lnTo>
                  <a:pt x="32099" y="69532"/>
                </a:lnTo>
                <a:lnTo>
                  <a:pt x="66484" y="32385"/>
                </a:lnTo>
                <a:lnTo>
                  <a:pt x="111942" y="8358"/>
                </a:lnTo>
                <a:lnTo>
                  <a:pt x="169164" y="0"/>
                </a:lnTo>
                <a:lnTo>
                  <a:pt x="190047" y="881"/>
                </a:lnTo>
                <a:lnTo>
                  <a:pt x="243840" y="15240"/>
                </a:lnTo>
                <a:lnTo>
                  <a:pt x="279881" y="39624"/>
                </a:lnTo>
                <a:lnTo>
                  <a:pt x="169164" y="39624"/>
                </a:lnTo>
                <a:lnTo>
                  <a:pt x="153733" y="40243"/>
                </a:lnTo>
                <a:lnTo>
                  <a:pt x="114300" y="51816"/>
                </a:lnTo>
                <a:lnTo>
                  <a:pt x="83653" y="75390"/>
                </a:lnTo>
                <a:lnTo>
                  <a:pt x="62484" y="107251"/>
                </a:lnTo>
                <a:lnTo>
                  <a:pt x="50458" y="145184"/>
                </a:lnTo>
                <a:lnTo>
                  <a:pt x="47243" y="184404"/>
                </a:lnTo>
                <a:lnTo>
                  <a:pt x="47553" y="197881"/>
                </a:lnTo>
                <a:lnTo>
                  <a:pt x="53340" y="237744"/>
                </a:lnTo>
                <a:lnTo>
                  <a:pt x="68770" y="272891"/>
                </a:lnTo>
                <a:lnTo>
                  <a:pt x="92392" y="303085"/>
                </a:lnTo>
                <a:lnTo>
                  <a:pt x="126301" y="322992"/>
                </a:lnTo>
                <a:lnTo>
                  <a:pt x="169164" y="330708"/>
                </a:lnTo>
                <a:lnTo>
                  <a:pt x="290893" y="330708"/>
                </a:lnTo>
                <a:lnTo>
                  <a:pt x="314515" y="348996"/>
                </a:lnTo>
                <a:lnTo>
                  <a:pt x="254508" y="348996"/>
                </a:lnTo>
                <a:lnTo>
                  <a:pt x="235600" y="358116"/>
                </a:lnTo>
                <a:lnTo>
                  <a:pt x="215265" y="364807"/>
                </a:lnTo>
                <a:lnTo>
                  <a:pt x="193214" y="368927"/>
                </a:lnTo>
                <a:lnTo>
                  <a:pt x="169164" y="370332"/>
                </a:lnTo>
                <a:close/>
              </a:path>
              <a:path w="340359" h="393700">
                <a:moveTo>
                  <a:pt x="307340" y="298704"/>
                </a:moveTo>
                <a:lnTo>
                  <a:pt x="251460" y="298704"/>
                </a:lnTo>
                <a:lnTo>
                  <a:pt x="261151" y="286964"/>
                </a:lnTo>
                <a:lnTo>
                  <a:pt x="269557" y="274510"/>
                </a:lnTo>
                <a:lnTo>
                  <a:pt x="286178" y="231767"/>
                </a:lnTo>
                <a:lnTo>
                  <a:pt x="292608" y="184404"/>
                </a:lnTo>
                <a:lnTo>
                  <a:pt x="292060" y="170949"/>
                </a:lnTo>
                <a:lnTo>
                  <a:pt x="284988" y="132588"/>
                </a:lnTo>
                <a:lnTo>
                  <a:pt x="270200" y="95940"/>
                </a:lnTo>
                <a:lnTo>
                  <a:pt x="236434" y="58340"/>
                </a:lnTo>
                <a:lnTo>
                  <a:pt x="199072" y="42291"/>
                </a:lnTo>
                <a:lnTo>
                  <a:pt x="169164" y="39624"/>
                </a:lnTo>
                <a:lnTo>
                  <a:pt x="279881" y="39624"/>
                </a:lnTo>
                <a:lnTo>
                  <a:pt x="306895" y="69532"/>
                </a:lnTo>
                <a:lnTo>
                  <a:pt x="329184" y="115824"/>
                </a:lnTo>
                <a:lnTo>
                  <a:pt x="339042" y="167044"/>
                </a:lnTo>
                <a:lnTo>
                  <a:pt x="339852" y="184404"/>
                </a:lnTo>
                <a:lnTo>
                  <a:pt x="338994" y="204692"/>
                </a:lnTo>
                <a:lnTo>
                  <a:pt x="332136" y="243554"/>
                </a:lnTo>
                <a:lnTo>
                  <a:pt x="318420" y="279844"/>
                </a:lnTo>
                <a:lnTo>
                  <a:pt x="308991" y="296418"/>
                </a:lnTo>
                <a:lnTo>
                  <a:pt x="307340" y="298704"/>
                </a:lnTo>
                <a:close/>
              </a:path>
              <a:path w="340359" h="393700">
                <a:moveTo>
                  <a:pt x="290893" y="330708"/>
                </a:moveTo>
                <a:lnTo>
                  <a:pt x="169164" y="330708"/>
                </a:lnTo>
                <a:lnTo>
                  <a:pt x="181713" y="330112"/>
                </a:lnTo>
                <a:lnTo>
                  <a:pt x="194119" y="328231"/>
                </a:lnTo>
                <a:lnTo>
                  <a:pt x="206240" y="324921"/>
                </a:lnTo>
                <a:lnTo>
                  <a:pt x="217932" y="320040"/>
                </a:lnTo>
                <a:lnTo>
                  <a:pt x="179832" y="289560"/>
                </a:lnTo>
                <a:lnTo>
                  <a:pt x="204216" y="260604"/>
                </a:lnTo>
                <a:lnTo>
                  <a:pt x="251460" y="298704"/>
                </a:lnTo>
                <a:lnTo>
                  <a:pt x="307340" y="298704"/>
                </a:lnTo>
                <a:lnTo>
                  <a:pt x="297846" y="311848"/>
                </a:lnTo>
                <a:lnTo>
                  <a:pt x="284988" y="326136"/>
                </a:lnTo>
                <a:lnTo>
                  <a:pt x="290893" y="330708"/>
                </a:lnTo>
                <a:close/>
              </a:path>
              <a:path w="340359" h="393700">
                <a:moveTo>
                  <a:pt x="307848" y="393192"/>
                </a:moveTo>
                <a:lnTo>
                  <a:pt x="254508" y="348996"/>
                </a:lnTo>
                <a:lnTo>
                  <a:pt x="314515" y="348996"/>
                </a:lnTo>
                <a:lnTo>
                  <a:pt x="332232" y="362712"/>
                </a:lnTo>
                <a:lnTo>
                  <a:pt x="307848" y="393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1989307" y="7295388"/>
            <a:ext cx="134620" cy="350520"/>
          </a:xfrm>
          <a:custGeom>
            <a:avLst/>
            <a:gdLst/>
            <a:ahLst/>
            <a:cxnLst/>
            <a:rect l="l" t="t" r="r" b="b"/>
            <a:pathLst>
              <a:path w="134620" h="350520">
                <a:moveTo>
                  <a:pt x="134112" y="350520"/>
                </a:moveTo>
                <a:lnTo>
                  <a:pt x="91440" y="350520"/>
                </a:lnTo>
                <a:lnTo>
                  <a:pt x="91440" y="99059"/>
                </a:lnTo>
                <a:lnTo>
                  <a:pt x="0" y="99059"/>
                </a:lnTo>
                <a:lnTo>
                  <a:pt x="0" y="65531"/>
                </a:lnTo>
                <a:lnTo>
                  <a:pt x="8905" y="65270"/>
                </a:lnTo>
                <a:lnTo>
                  <a:pt x="17526" y="64579"/>
                </a:lnTo>
                <a:lnTo>
                  <a:pt x="58412" y="55197"/>
                </a:lnTo>
                <a:lnTo>
                  <a:pt x="92654" y="24860"/>
                </a:lnTo>
                <a:lnTo>
                  <a:pt x="100584" y="0"/>
                </a:lnTo>
                <a:lnTo>
                  <a:pt x="134112" y="0"/>
                </a:lnTo>
                <a:lnTo>
                  <a:pt x="134112" y="3505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1588496" y="5402579"/>
            <a:ext cx="340360" cy="393700"/>
          </a:xfrm>
          <a:custGeom>
            <a:avLst/>
            <a:gdLst/>
            <a:ahLst/>
            <a:cxnLst/>
            <a:rect l="l" t="t" r="r" b="b"/>
            <a:pathLst>
              <a:path w="340359" h="393700">
                <a:moveTo>
                  <a:pt x="169164" y="370332"/>
                </a:moveTo>
                <a:lnTo>
                  <a:pt x="129730" y="366712"/>
                </a:lnTo>
                <a:lnTo>
                  <a:pt x="80605" y="347400"/>
                </a:lnTo>
                <a:lnTo>
                  <a:pt x="42672" y="315468"/>
                </a:lnTo>
                <a:lnTo>
                  <a:pt x="16097" y="271748"/>
                </a:lnTo>
                <a:lnTo>
                  <a:pt x="2476" y="221551"/>
                </a:lnTo>
                <a:lnTo>
                  <a:pt x="0" y="185928"/>
                </a:lnTo>
                <a:lnTo>
                  <a:pt x="595" y="167901"/>
                </a:lnTo>
                <a:lnTo>
                  <a:pt x="10667" y="115824"/>
                </a:lnTo>
                <a:lnTo>
                  <a:pt x="32099" y="70389"/>
                </a:lnTo>
                <a:lnTo>
                  <a:pt x="66484" y="33528"/>
                </a:lnTo>
                <a:lnTo>
                  <a:pt x="111942" y="9001"/>
                </a:lnTo>
                <a:lnTo>
                  <a:pt x="169164" y="0"/>
                </a:lnTo>
                <a:lnTo>
                  <a:pt x="190047" y="1095"/>
                </a:lnTo>
                <a:lnTo>
                  <a:pt x="243840" y="15240"/>
                </a:lnTo>
                <a:lnTo>
                  <a:pt x="279881" y="39624"/>
                </a:lnTo>
                <a:lnTo>
                  <a:pt x="169164" y="39624"/>
                </a:lnTo>
                <a:lnTo>
                  <a:pt x="153733" y="40481"/>
                </a:lnTo>
                <a:lnTo>
                  <a:pt x="114300" y="53340"/>
                </a:lnTo>
                <a:lnTo>
                  <a:pt x="83653" y="76271"/>
                </a:lnTo>
                <a:lnTo>
                  <a:pt x="62484" y="108585"/>
                </a:lnTo>
                <a:lnTo>
                  <a:pt x="50458" y="146065"/>
                </a:lnTo>
                <a:lnTo>
                  <a:pt x="47243" y="185928"/>
                </a:lnTo>
                <a:lnTo>
                  <a:pt x="47553" y="199382"/>
                </a:lnTo>
                <a:lnTo>
                  <a:pt x="53340" y="237744"/>
                </a:lnTo>
                <a:lnTo>
                  <a:pt x="68770" y="274391"/>
                </a:lnTo>
                <a:lnTo>
                  <a:pt x="102560" y="311991"/>
                </a:lnTo>
                <a:lnTo>
                  <a:pt x="139446" y="328041"/>
                </a:lnTo>
                <a:lnTo>
                  <a:pt x="169164" y="330708"/>
                </a:lnTo>
                <a:lnTo>
                  <a:pt x="288925" y="330708"/>
                </a:lnTo>
                <a:lnTo>
                  <a:pt x="314515" y="350520"/>
                </a:lnTo>
                <a:lnTo>
                  <a:pt x="254508" y="350520"/>
                </a:lnTo>
                <a:lnTo>
                  <a:pt x="235600" y="359402"/>
                </a:lnTo>
                <a:lnTo>
                  <a:pt x="215265" y="365569"/>
                </a:lnTo>
                <a:lnTo>
                  <a:pt x="193214" y="369165"/>
                </a:lnTo>
                <a:lnTo>
                  <a:pt x="169164" y="370332"/>
                </a:lnTo>
                <a:close/>
              </a:path>
              <a:path w="340359" h="393700">
                <a:moveTo>
                  <a:pt x="308440" y="298704"/>
                </a:moveTo>
                <a:lnTo>
                  <a:pt x="251460" y="298704"/>
                </a:lnTo>
                <a:lnTo>
                  <a:pt x="261151" y="287845"/>
                </a:lnTo>
                <a:lnTo>
                  <a:pt x="269557" y="275844"/>
                </a:lnTo>
                <a:lnTo>
                  <a:pt x="286178" y="233291"/>
                </a:lnTo>
                <a:lnTo>
                  <a:pt x="292608" y="185928"/>
                </a:lnTo>
                <a:lnTo>
                  <a:pt x="292060" y="172450"/>
                </a:lnTo>
                <a:lnTo>
                  <a:pt x="284988" y="132588"/>
                </a:lnTo>
                <a:lnTo>
                  <a:pt x="270200" y="97440"/>
                </a:lnTo>
                <a:lnTo>
                  <a:pt x="246316" y="67246"/>
                </a:lnTo>
                <a:lnTo>
                  <a:pt x="212669" y="47339"/>
                </a:lnTo>
                <a:lnTo>
                  <a:pt x="169164" y="39624"/>
                </a:lnTo>
                <a:lnTo>
                  <a:pt x="279881" y="39624"/>
                </a:lnTo>
                <a:lnTo>
                  <a:pt x="306895" y="70389"/>
                </a:lnTo>
                <a:lnTo>
                  <a:pt x="329184" y="115824"/>
                </a:lnTo>
                <a:lnTo>
                  <a:pt x="339042" y="167901"/>
                </a:lnTo>
                <a:lnTo>
                  <a:pt x="339852" y="185928"/>
                </a:lnTo>
                <a:lnTo>
                  <a:pt x="338994" y="206216"/>
                </a:lnTo>
                <a:lnTo>
                  <a:pt x="332136" y="245078"/>
                </a:lnTo>
                <a:lnTo>
                  <a:pt x="318420" y="281368"/>
                </a:lnTo>
                <a:lnTo>
                  <a:pt x="308991" y="297942"/>
                </a:lnTo>
                <a:lnTo>
                  <a:pt x="308440" y="298704"/>
                </a:lnTo>
                <a:close/>
              </a:path>
              <a:path w="340359" h="393700">
                <a:moveTo>
                  <a:pt x="288925" y="330708"/>
                </a:moveTo>
                <a:lnTo>
                  <a:pt x="169164" y="330708"/>
                </a:lnTo>
                <a:lnTo>
                  <a:pt x="181713" y="330136"/>
                </a:lnTo>
                <a:lnTo>
                  <a:pt x="194119" y="328422"/>
                </a:lnTo>
                <a:lnTo>
                  <a:pt x="206240" y="325564"/>
                </a:lnTo>
                <a:lnTo>
                  <a:pt x="217932" y="321564"/>
                </a:lnTo>
                <a:lnTo>
                  <a:pt x="179832" y="289560"/>
                </a:lnTo>
                <a:lnTo>
                  <a:pt x="204216" y="262128"/>
                </a:lnTo>
                <a:lnTo>
                  <a:pt x="251460" y="298704"/>
                </a:lnTo>
                <a:lnTo>
                  <a:pt x="308440" y="298704"/>
                </a:lnTo>
                <a:lnTo>
                  <a:pt x="297846" y="313372"/>
                </a:lnTo>
                <a:lnTo>
                  <a:pt x="284988" y="327660"/>
                </a:lnTo>
                <a:lnTo>
                  <a:pt x="288925" y="330708"/>
                </a:lnTo>
                <a:close/>
              </a:path>
              <a:path w="340359" h="393700">
                <a:moveTo>
                  <a:pt x="307848" y="393192"/>
                </a:moveTo>
                <a:lnTo>
                  <a:pt x="254508" y="350520"/>
                </a:lnTo>
                <a:lnTo>
                  <a:pt x="314515" y="350520"/>
                </a:lnTo>
                <a:lnTo>
                  <a:pt x="332232" y="364236"/>
                </a:lnTo>
                <a:lnTo>
                  <a:pt x="307848" y="393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1958827" y="5414772"/>
            <a:ext cx="233679" cy="350520"/>
          </a:xfrm>
          <a:custGeom>
            <a:avLst/>
            <a:gdLst/>
            <a:ahLst/>
            <a:cxnLst/>
            <a:rect l="l" t="t" r="r" b="b"/>
            <a:pathLst>
              <a:path w="233679" h="350520">
                <a:moveTo>
                  <a:pt x="51816" y="124968"/>
                </a:moveTo>
                <a:lnTo>
                  <a:pt x="9144" y="124968"/>
                </a:lnTo>
                <a:lnTo>
                  <a:pt x="8803" y="116967"/>
                </a:lnTo>
                <a:lnTo>
                  <a:pt x="8686" y="108966"/>
                </a:lnTo>
                <a:lnTo>
                  <a:pt x="9144" y="98679"/>
                </a:lnTo>
                <a:lnTo>
                  <a:pt x="22669" y="53149"/>
                </a:lnTo>
                <a:lnTo>
                  <a:pt x="52197" y="20383"/>
                </a:lnTo>
                <a:lnTo>
                  <a:pt x="95631" y="2286"/>
                </a:lnTo>
                <a:lnTo>
                  <a:pt x="121920" y="0"/>
                </a:lnTo>
                <a:lnTo>
                  <a:pt x="133302" y="547"/>
                </a:lnTo>
                <a:lnTo>
                  <a:pt x="174569" y="11334"/>
                </a:lnTo>
                <a:lnTo>
                  <a:pt x="207097" y="33051"/>
                </a:lnTo>
                <a:lnTo>
                  <a:pt x="210045" y="36576"/>
                </a:lnTo>
                <a:lnTo>
                  <a:pt x="120396" y="36576"/>
                </a:lnTo>
                <a:lnTo>
                  <a:pt x="111537" y="37123"/>
                </a:lnTo>
                <a:lnTo>
                  <a:pt x="76581" y="53721"/>
                </a:lnTo>
                <a:lnTo>
                  <a:pt x="54864" y="92964"/>
                </a:lnTo>
                <a:lnTo>
                  <a:pt x="52887" y="100965"/>
                </a:lnTo>
                <a:lnTo>
                  <a:pt x="51625" y="108966"/>
                </a:lnTo>
                <a:lnTo>
                  <a:pt x="51220" y="116967"/>
                </a:lnTo>
                <a:lnTo>
                  <a:pt x="51816" y="124968"/>
                </a:lnTo>
                <a:close/>
              </a:path>
              <a:path w="233679" h="350520">
                <a:moveTo>
                  <a:pt x="230123" y="350520"/>
                </a:moveTo>
                <a:lnTo>
                  <a:pt x="0" y="350520"/>
                </a:lnTo>
                <a:lnTo>
                  <a:pt x="1666" y="335970"/>
                </a:lnTo>
                <a:lnTo>
                  <a:pt x="10668" y="297180"/>
                </a:lnTo>
                <a:lnTo>
                  <a:pt x="33528" y="259080"/>
                </a:lnTo>
                <a:lnTo>
                  <a:pt x="64008" y="230124"/>
                </a:lnTo>
                <a:lnTo>
                  <a:pt x="109966" y="200429"/>
                </a:lnTo>
                <a:lnTo>
                  <a:pt x="120015" y="193738"/>
                </a:lnTo>
                <a:lnTo>
                  <a:pt x="129492" y="187332"/>
                </a:lnTo>
                <a:lnTo>
                  <a:pt x="138684" y="181356"/>
                </a:lnTo>
                <a:lnTo>
                  <a:pt x="146399" y="175641"/>
                </a:lnTo>
                <a:lnTo>
                  <a:pt x="175641" y="146113"/>
                </a:lnTo>
                <a:lnTo>
                  <a:pt x="188452" y="109442"/>
                </a:lnTo>
                <a:lnTo>
                  <a:pt x="188976" y="100584"/>
                </a:lnTo>
                <a:lnTo>
                  <a:pt x="188452" y="93749"/>
                </a:lnTo>
                <a:lnTo>
                  <a:pt x="167640" y="54864"/>
                </a:lnTo>
                <a:lnTo>
                  <a:pt x="161544" y="48768"/>
                </a:lnTo>
                <a:lnTo>
                  <a:pt x="120396" y="36576"/>
                </a:lnTo>
                <a:lnTo>
                  <a:pt x="210045" y="36576"/>
                </a:lnTo>
                <a:lnTo>
                  <a:pt x="230886" y="78295"/>
                </a:lnTo>
                <a:lnTo>
                  <a:pt x="233172" y="102108"/>
                </a:lnTo>
                <a:lnTo>
                  <a:pt x="232624" y="113252"/>
                </a:lnTo>
                <a:lnTo>
                  <a:pt x="221813" y="151257"/>
                </a:lnTo>
                <a:lnTo>
                  <a:pt x="193167" y="188023"/>
                </a:lnTo>
                <a:lnTo>
                  <a:pt x="178308" y="199644"/>
                </a:lnTo>
                <a:lnTo>
                  <a:pt x="171188" y="205359"/>
                </a:lnTo>
                <a:lnTo>
                  <a:pt x="163639" y="211074"/>
                </a:lnTo>
                <a:lnTo>
                  <a:pt x="155805" y="216789"/>
                </a:lnTo>
                <a:lnTo>
                  <a:pt x="147828" y="222504"/>
                </a:lnTo>
                <a:lnTo>
                  <a:pt x="138945" y="227076"/>
                </a:lnTo>
                <a:lnTo>
                  <a:pt x="130492" y="231648"/>
                </a:lnTo>
                <a:lnTo>
                  <a:pt x="114300" y="240792"/>
                </a:lnTo>
                <a:lnTo>
                  <a:pt x="106322" y="246268"/>
                </a:lnTo>
                <a:lnTo>
                  <a:pt x="98488" y="251460"/>
                </a:lnTo>
                <a:lnTo>
                  <a:pt x="65817" y="279273"/>
                </a:lnTo>
                <a:lnTo>
                  <a:pt x="48768" y="313944"/>
                </a:lnTo>
                <a:lnTo>
                  <a:pt x="230123" y="313944"/>
                </a:lnTo>
                <a:lnTo>
                  <a:pt x="230123" y="3505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1588496" y="3535679"/>
            <a:ext cx="340360" cy="393700"/>
          </a:xfrm>
          <a:custGeom>
            <a:avLst/>
            <a:gdLst/>
            <a:ahLst/>
            <a:cxnLst/>
            <a:rect l="l" t="t" r="r" b="b"/>
            <a:pathLst>
              <a:path w="340359" h="393700">
                <a:moveTo>
                  <a:pt x="169164" y="370332"/>
                </a:moveTo>
                <a:lnTo>
                  <a:pt x="129730" y="366712"/>
                </a:lnTo>
                <a:lnTo>
                  <a:pt x="80605" y="347400"/>
                </a:lnTo>
                <a:lnTo>
                  <a:pt x="42672" y="315468"/>
                </a:lnTo>
                <a:lnTo>
                  <a:pt x="16097" y="271748"/>
                </a:lnTo>
                <a:lnTo>
                  <a:pt x="2476" y="221551"/>
                </a:lnTo>
                <a:lnTo>
                  <a:pt x="0" y="185928"/>
                </a:lnTo>
                <a:lnTo>
                  <a:pt x="595" y="167901"/>
                </a:lnTo>
                <a:lnTo>
                  <a:pt x="10667" y="115824"/>
                </a:lnTo>
                <a:lnTo>
                  <a:pt x="32099" y="70389"/>
                </a:lnTo>
                <a:lnTo>
                  <a:pt x="66484" y="33528"/>
                </a:lnTo>
                <a:lnTo>
                  <a:pt x="111942" y="9001"/>
                </a:lnTo>
                <a:lnTo>
                  <a:pt x="169164" y="0"/>
                </a:lnTo>
                <a:lnTo>
                  <a:pt x="190047" y="1095"/>
                </a:lnTo>
                <a:lnTo>
                  <a:pt x="243840" y="15240"/>
                </a:lnTo>
                <a:lnTo>
                  <a:pt x="279881" y="39624"/>
                </a:lnTo>
                <a:lnTo>
                  <a:pt x="169164" y="39624"/>
                </a:lnTo>
                <a:lnTo>
                  <a:pt x="153733" y="40481"/>
                </a:lnTo>
                <a:lnTo>
                  <a:pt x="114300" y="53340"/>
                </a:lnTo>
                <a:lnTo>
                  <a:pt x="83653" y="76271"/>
                </a:lnTo>
                <a:lnTo>
                  <a:pt x="62484" y="108585"/>
                </a:lnTo>
                <a:lnTo>
                  <a:pt x="50458" y="146065"/>
                </a:lnTo>
                <a:lnTo>
                  <a:pt x="47243" y="185928"/>
                </a:lnTo>
                <a:lnTo>
                  <a:pt x="47553" y="199382"/>
                </a:lnTo>
                <a:lnTo>
                  <a:pt x="53340" y="237744"/>
                </a:lnTo>
                <a:lnTo>
                  <a:pt x="68770" y="274391"/>
                </a:lnTo>
                <a:lnTo>
                  <a:pt x="102560" y="311991"/>
                </a:lnTo>
                <a:lnTo>
                  <a:pt x="139446" y="328041"/>
                </a:lnTo>
                <a:lnTo>
                  <a:pt x="169164" y="330708"/>
                </a:lnTo>
                <a:lnTo>
                  <a:pt x="288925" y="330708"/>
                </a:lnTo>
                <a:lnTo>
                  <a:pt x="314515" y="350520"/>
                </a:lnTo>
                <a:lnTo>
                  <a:pt x="254508" y="350520"/>
                </a:lnTo>
                <a:lnTo>
                  <a:pt x="235600" y="359402"/>
                </a:lnTo>
                <a:lnTo>
                  <a:pt x="215265" y="365569"/>
                </a:lnTo>
                <a:lnTo>
                  <a:pt x="193214" y="369165"/>
                </a:lnTo>
                <a:lnTo>
                  <a:pt x="169164" y="370332"/>
                </a:lnTo>
                <a:close/>
              </a:path>
              <a:path w="340359" h="393700">
                <a:moveTo>
                  <a:pt x="308440" y="298704"/>
                </a:moveTo>
                <a:lnTo>
                  <a:pt x="251460" y="298704"/>
                </a:lnTo>
                <a:lnTo>
                  <a:pt x="261151" y="287845"/>
                </a:lnTo>
                <a:lnTo>
                  <a:pt x="269557" y="275844"/>
                </a:lnTo>
                <a:lnTo>
                  <a:pt x="286178" y="233291"/>
                </a:lnTo>
                <a:lnTo>
                  <a:pt x="292608" y="185928"/>
                </a:lnTo>
                <a:lnTo>
                  <a:pt x="292060" y="172450"/>
                </a:lnTo>
                <a:lnTo>
                  <a:pt x="284988" y="132588"/>
                </a:lnTo>
                <a:lnTo>
                  <a:pt x="270200" y="97440"/>
                </a:lnTo>
                <a:lnTo>
                  <a:pt x="246316" y="67246"/>
                </a:lnTo>
                <a:lnTo>
                  <a:pt x="212669" y="47339"/>
                </a:lnTo>
                <a:lnTo>
                  <a:pt x="169164" y="39624"/>
                </a:lnTo>
                <a:lnTo>
                  <a:pt x="279881" y="39624"/>
                </a:lnTo>
                <a:lnTo>
                  <a:pt x="306895" y="70389"/>
                </a:lnTo>
                <a:lnTo>
                  <a:pt x="329184" y="115824"/>
                </a:lnTo>
                <a:lnTo>
                  <a:pt x="339042" y="167901"/>
                </a:lnTo>
                <a:lnTo>
                  <a:pt x="339852" y="185928"/>
                </a:lnTo>
                <a:lnTo>
                  <a:pt x="338994" y="206216"/>
                </a:lnTo>
                <a:lnTo>
                  <a:pt x="332136" y="245078"/>
                </a:lnTo>
                <a:lnTo>
                  <a:pt x="318420" y="281368"/>
                </a:lnTo>
                <a:lnTo>
                  <a:pt x="308991" y="297942"/>
                </a:lnTo>
                <a:lnTo>
                  <a:pt x="308440" y="298704"/>
                </a:lnTo>
                <a:close/>
              </a:path>
              <a:path w="340359" h="393700">
                <a:moveTo>
                  <a:pt x="288925" y="330708"/>
                </a:moveTo>
                <a:lnTo>
                  <a:pt x="169164" y="330708"/>
                </a:lnTo>
                <a:lnTo>
                  <a:pt x="181713" y="330136"/>
                </a:lnTo>
                <a:lnTo>
                  <a:pt x="194119" y="328422"/>
                </a:lnTo>
                <a:lnTo>
                  <a:pt x="206240" y="325564"/>
                </a:lnTo>
                <a:lnTo>
                  <a:pt x="217932" y="321564"/>
                </a:lnTo>
                <a:lnTo>
                  <a:pt x="179832" y="289560"/>
                </a:lnTo>
                <a:lnTo>
                  <a:pt x="204216" y="262128"/>
                </a:lnTo>
                <a:lnTo>
                  <a:pt x="251460" y="298704"/>
                </a:lnTo>
                <a:lnTo>
                  <a:pt x="308440" y="298704"/>
                </a:lnTo>
                <a:lnTo>
                  <a:pt x="297846" y="313372"/>
                </a:lnTo>
                <a:lnTo>
                  <a:pt x="284988" y="327660"/>
                </a:lnTo>
                <a:lnTo>
                  <a:pt x="288925" y="330708"/>
                </a:lnTo>
                <a:close/>
              </a:path>
              <a:path w="340359" h="393700">
                <a:moveTo>
                  <a:pt x="307848" y="393192"/>
                </a:moveTo>
                <a:lnTo>
                  <a:pt x="254508" y="350520"/>
                </a:lnTo>
                <a:lnTo>
                  <a:pt x="314515" y="350520"/>
                </a:lnTo>
                <a:lnTo>
                  <a:pt x="332232" y="364236"/>
                </a:lnTo>
                <a:lnTo>
                  <a:pt x="307848" y="393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1961566" y="3547872"/>
            <a:ext cx="238125" cy="356870"/>
          </a:xfrm>
          <a:custGeom>
            <a:avLst/>
            <a:gdLst/>
            <a:ahLst/>
            <a:cxnLst/>
            <a:rect l="l" t="t" r="r" b="b"/>
            <a:pathLst>
              <a:path w="238125" h="356870">
                <a:moveTo>
                  <a:pt x="50601" y="112776"/>
                </a:moveTo>
                <a:lnTo>
                  <a:pt x="7929" y="112776"/>
                </a:lnTo>
                <a:lnTo>
                  <a:pt x="8477" y="100488"/>
                </a:lnTo>
                <a:lnTo>
                  <a:pt x="19502" y="57078"/>
                </a:lnTo>
                <a:lnTo>
                  <a:pt x="42743" y="24574"/>
                </a:lnTo>
                <a:lnTo>
                  <a:pt x="79486" y="5143"/>
                </a:lnTo>
                <a:lnTo>
                  <a:pt x="116133" y="0"/>
                </a:lnTo>
                <a:lnTo>
                  <a:pt x="127277" y="523"/>
                </a:lnTo>
                <a:lnTo>
                  <a:pt x="167044" y="9572"/>
                </a:lnTo>
                <a:lnTo>
                  <a:pt x="204716" y="36195"/>
                </a:lnTo>
                <a:lnTo>
                  <a:pt x="204963" y="36576"/>
                </a:lnTo>
                <a:lnTo>
                  <a:pt x="116133" y="36576"/>
                </a:lnTo>
                <a:lnTo>
                  <a:pt x="108180" y="37099"/>
                </a:lnTo>
                <a:lnTo>
                  <a:pt x="70461" y="54887"/>
                </a:lnTo>
                <a:lnTo>
                  <a:pt x="52530" y="90916"/>
                </a:lnTo>
                <a:lnTo>
                  <a:pt x="50856" y="105870"/>
                </a:lnTo>
                <a:lnTo>
                  <a:pt x="50601" y="112776"/>
                </a:lnTo>
                <a:close/>
              </a:path>
              <a:path w="238125" h="356870">
                <a:moveTo>
                  <a:pt x="100893" y="185928"/>
                </a:moveTo>
                <a:lnTo>
                  <a:pt x="93273" y="185928"/>
                </a:lnTo>
                <a:lnTo>
                  <a:pt x="93273" y="150876"/>
                </a:lnTo>
                <a:lnTo>
                  <a:pt x="118181" y="150828"/>
                </a:lnTo>
                <a:lnTo>
                  <a:pt x="124515" y="150495"/>
                </a:lnTo>
                <a:lnTo>
                  <a:pt x="163377" y="132588"/>
                </a:lnTo>
                <a:lnTo>
                  <a:pt x="178617" y="103632"/>
                </a:lnTo>
                <a:lnTo>
                  <a:pt x="178617" y="94488"/>
                </a:lnTo>
                <a:lnTo>
                  <a:pt x="160329" y="51816"/>
                </a:lnTo>
                <a:lnTo>
                  <a:pt x="116133" y="36576"/>
                </a:lnTo>
                <a:lnTo>
                  <a:pt x="204963" y="36576"/>
                </a:lnTo>
                <a:lnTo>
                  <a:pt x="220527" y="71437"/>
                </a:lnTo>
                <a:lnTo>
                  <a:pt x="222813" y="94488"/>
                </a:lnTo>
                <a:lnTo>
                  <a:pt x="221956" y="105870"/>
                </a:lnTo>
                <a:lnTo>
                  <a:pt x="201691" y="145732"/>
                </a:lnTo>
                <a:lnTo>
                  <a:pt x="174045" y="164592"/>
                </a:lnTo>
                <a:lnTo>
                  <a:pt x="189142" y="169140"/>
                </a:lnTo>
                <a:lnTo>
                  <a:pt x="202239" y="175831"/>
                </a:lnTo>
                <a:lnTo>
                  <a:pt x="212902" y="184404"/>
                </a:lnTo>
                <a:lnTo>
                  <a:pt x="108513" y="184404"/>
                </a:lnTo>
                <a:lnTo>
                  <a:pt x="100893" y="185928"/>
                </a:lnTo>
                <a:close/>
              </a:path>
              <a:path w="238125" h="356870">
                <a:moveTo>
                  <a:pt x="212267" y="320040"/>
                </a:moveTo>
                <a:lnTo>
                  <a:pt x="117657" y="320040"/>
                </a:lnTo>
                <a:lnTo>
                  <a:pt x="124753" y="319754"/>
                </a:lnTo>
                <a:lnTo>
                  <a:pt x="132135" y="318897"/>
                </a:lnTo>
                <a:lnTo>
                  <a:pt x="170997" y="301752"/>
                </a:lnTo>
                <a:lnTo>
                  <a:pt x="191952" y="267843"/>
                </a:lnTo>
                <a:lnTo>
                  <a:pt x="193857" y="252984"/>
                </a:lnTo>
                <a:lnTo>
                  <a:pt x="193333" y="245030"/>
                </a:lnTo>
                <a:lnTo>
                  <a:pt x="175545" y="206668"/>
                </a:lnTo>
                <a:lnTo>
                  <a:pt x="141017" y="186975"/>
                </a:lnTo>
                <a:lnTo>
                  <a:pt x="117657" y="184404"/>
                </a:lnTo>
                <a:lnTo>
                  <a:pt x="212902" y="184404"/>
                </a:lnTo>
                <a:lnTo>
                  <a:pt x="233672" y="220218"/>
                </a:lnTo>
                <a:lnTo>
                  <a:pt x="238053" y="249936"/>
                </a:lnTo>
                <a:lnTo>
                  <a:pt x="237458" y="263104"/>
                </a:lnTo>
                <a:lnTo>
                  <a:pt x="222265" y="306919"/>
                </a:lnTo>
                <a:lnTo>
                  <a:pt x="216146" y="315658"/>
                </a:lnTo>
                <a:lnTo>
                  <a:pt x="212267" y="320040"/>
                </a:lnTo>
                <a:close/>
              </a:path>
              <a:path w="238125" h="356870">
                <a:moveTo>
                  <a:pt x="116133" y="356616"/>
                </a:moveTo>
                <a:lnTo>
                  <a:pt x="68889" y="348996"/>
                </a:lnTo>
                <a:lnTo>
                  <a:pt x="30789" y="327660"/>
                </a:lnTo>
                <a:lnTo>
                  <a:pt x="7929" y="291084"/>
                </a:lnTo>
                <a:lnTo>
                  <a:pt x="3935" y="280416"/>
                </a:lnTo>
                <a:lnTo>
                  <a:pt x="1262" y="269176"/>
                </a:lnTo>
                <a:lnTo>
                  <a:pt x="0" y="257008"/>
                </a:lnTo>
                <a:lnTo>
                  <a:pt x="309" y="243840"/>
                </a:lnTo>
                <a:lnTo>
                  <a:pt x="42981" y="243840"/>
                </a:lnTo>
                <a:lnTo>
                  <a:pt x="44148" y="260127"/>
                </a:lnTo>
                <a:lnTo>
                  <a:pt x="47744" y="274701"/>
                </a:lnTo>
                <a:lnTo>
                  <a:pt x="73080" y="308467"/>
                </a:lnTo>
                <a:lnTo>
                  <a:pt x="117657" y="320040"/>
                </a:lnTo>
                <a:lnTo>
                  <a:pt x="212267" y="320040"/>
                </a:lnTo>
                <a:lnTo>
                  <a:pt x="209169" y="323540"/>
                </a:lnTo>
                <a:lnTo>
                  <a:pt x="174259" y="346781"/>
                </a:lnTo>
                <a:lnTo>
                  <a:pt x="128444" y="356306"/>
                </a:lnTo>
                <a:lnTo>
                  <a:pt x="116133" y="3566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426195" y="7351776"/>
            <a:ext cx="435864" cy="22250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883395" y="7351776"/>
            <a:ext cx="147828" cy="21793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424671" y="5484876"/>
            <a:ext cx="437388" cy="22250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883395" y="5484876"/>
            <a:ext cx="147828" cy="21793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432292" y="3608832"/>
            <a:ext cx="429767" cy="21793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883395" y="3604259"/>
            <a:ext cx="147828" cy="21793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503919" y="9325355"/>
            <a:ext cx="220979" cy="16154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764523" y="9268967"/>
            <a:ext cx="26034" cy="32384"/>
          </a:xfrm>
          <a:custGeom>
            <a:avLst/>
            <a:gdLst/>
            <a:ahLst/>
            <a:cxnLst/>
            <a:rect l="l" t="t" r="r" b="b"/>
            <a:pathLst>
              <a:path w="26034" h="32384">
                <a:moveTo>
                  <a:pt x="25908" y="32004"/>
                </a:moveTo>
                <a:lnTo>
                  <a:pt x="0" y="32004"/>
                </a:lnTo>
                <a:lnTo>
                  <a:pt x="0" y="0"/>
                </a:lnTo>
                <a:lnTo>
                  <a:pt x="25908" y="0"/>
                </a:lnTo>
                <a:lnTo>
                  <a:pt x="25908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777477" y="9329928"/>
            <a:ext cx="0" cy="157480"/>
          </a:xfrm>
          <a:custGeom>
            <a:avLst/>
            <a:gdLst/>
            <a:ahLst/>
            <a:cxnLst/>
            <a:rect l="l" t="t" r="r" b="b"/>
            <a:pathLst>
              <a:path h="157479">
                <a:moveTo>
                  <a:pt x="0" y="0"/>
                </a:moveTo>
                <a:lnTo>
                  <a:pt x="0" y="156972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831580" y="9325355"/>
            <a:ext cx="129540" cy="16154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465819" y="1793748"/>
            <a:ext cx="220979" cy="16154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715755" y="1793747"/>
            <a:ext cx="307848" cy="16459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2323064" y="3714750"/>
            <a:ext cx="539750" cy="0"/>
          </a:xfrm>
          <a:custGeom>
            <a:avLst/>
            <a:gdLst/>
            <a:ahLst/>
            <a:cxnLst/>
            <a:rect l="l" t="t" r="r" b="b"/>
            <a:pathLst>
              <a:path w="539750">
                <a:moveTo>
                  <a:pt x="0" y="0"/>
                </a:moveTo>
                <a:lnTo>
                  <a:pt x="539496" y="0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2323064" y="7461504"/>
            <a:ext cx="539750" cy="0"/>
          </a:xfrm>
          <a:custGeom>
            <a:avLst/>
            <a:gdLst/>
            <a:ahLst/>
            <a:cxnLst/>
            <a:rect l="l" t="t" r="r" b="b"/>
            <a:pathLst>
              <a:path w="539750">
                <a:moveTo>
                  <a:pt x="0" y="0"/>
                </a:moveTo>
                <a:lnTo>
                  <a:pt x="539496" y="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2856464" y="3706367"/>
            <a:ext cx="0" cy="3764279"/>
          </a:xfrm>
          <a:custGeom>
            <a:avLst/>
            <a:gdLst/>
            <a:ahLst/>
            <a:cxnLst/>
            <a:rect l="l" t="t" r="r" b="b"/>
            <a:pathLst>
              <a:path h="3764279">
                <a:moveTo>
                  <a:pt x="0" y="0"/>
                </a:moveTo>
                <a:lnTo>
                  <a:pt x="0" y="3764280"/>
                </a:lnTo>
              </a:path>
            </a:pathLst>
          </a:custGeom>
          <a:ln w="274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3100304" y="5547360"/>
            <a:ext cx="0" cy="219710"/>
          </a:xfrm>
          <a:custGeom>
            <a:avLst/>
            <a:gdLst/>
            <a:ahLst/>
            <a:cxnLst/>
            <a:rect l="l" t="t" r="r" b="b"/>
            <a:pathLst>
              <a:path h="219710">
                <a:moveTo>
                  <a:pt x="0" y="0"/>
                </a:moveTo>
                <a:lnTo>
                  <a:pt x="0" y="219455"/>
                </a:lnTo>
              </a:path>
            </a:pathLst>
          </a:custGeom>
          <a:ln w="487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3158254" y="5542788"/>
            <a:ext cx="213321" cy="242316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3403580" y="5547359"/>
            <a:ext cx="187452" cy="217932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284719" y="5541264"/>
            <a:ext cx="220979" cy="161543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534656" y="5484876"/>
            <a:ext cx="313944" cy="22098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889747" y="5484876"/>
            <a:ext cx="26034" cy="32384"/>
          </a:xfrm>
          <a:custGeom>
            <a:avLst/>
            <a:gdLst/>
            <a:ahLst/>
            <a:cxnLst/>
            <a:rect l="l" t="t" r="r" b="b"/>
            <a:pathLst>
              <a:path w="26034" h="32385">
                <a:moveTo>
                  <a:pt x="25908" y="32004"/>
                </a:moveTo>
                <a:lnTo>
                  <a:pt x="0" y="32004"/>
                </a:lnTo>
                <a:lnTo>
                  <a:pt x="0" y="0"/>
                </a:lnTo>
                <a:lnTo>
                  <a:pt x="25908" y="0"/>
                </a:lnTo>
                <a:lnTo>
                  <a:pt x="25908" y="32004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902702" y="5544311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496"/>
                </a:lnTo>
              </a:path>
            </a:pathLst>
          </a:custGeom>
          <a:ln w="25908">
            <a:solidFill>
              <a:srgbClr val="00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947659" y="5541263"/>
            <a:ext cx="147828" cy="16459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119871" y="5541264"/>
            <a:ext cx="129540" cy="161543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Table 110">
            <a:extLst>
              <a:ext uri="{FF2B5EF4-FFF2-40B4-BE49-F238E27FC236}">
                <a16:creationId xmlns:a16="http://schemas.microsoft.com/office/drawing/2014/main" id="{771C59E4-1B36-4702-A3C8-389EBE4B8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430585"/>
              </p:ext>
            </p:extLst>
          </p:nvPr>
        </p:nvGraphicFramePr>
        <p:xfrm>
          <a:off x="609600" y="1600200"/>
          <a:ext cx="14325600" cy="7978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val="2299101504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4023625199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816777296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688372793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1826473734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34002104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3945125918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3926667869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189785228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8926688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02583852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586367035"/>
                    </a:ext>
                  </a:extLst>
                </a:gridCol>
              </a:tblGrid>
              <a:tr h="7950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Black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Asian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 err="1"/>
                        <a:t>Hispnic</a:t>
                      </a:r>
                      <a:endParaRPr lang="en-US" sz="2400" dirty="0"/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Mixed 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White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 err="1"/>
                        <a:t>Am.Ind</a:t>
                      </a:r>
                      <a:endParaRPr lang="en-US" sz="2400" dirty="0"/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Filipino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Pac. Is.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Grad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UCCSU</a:t>
                      </a:r>
                    </a:p>
                    <a:p>
                      <a:pPr rtl="0"/>
                      <a:r>
                        <a:rPr lang="en-US" sz="2400" dirty="0" err="1"/>
                        <a:t>ReqPct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 err="1"/>
                        <a:t>DpOut</a:t>
                      </a:r>
                      <a:endParaRPr lang="en-US" sz="2400" dirty="0"/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4414754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426032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27.22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33.54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6.02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26.20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90.46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58.49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5.03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1496797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std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18.26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23.73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15.27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4.74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0518369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75.70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28.40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7384866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14.15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13.75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6.35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89.05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52.80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7795624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25.90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28.30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23.20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54.80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791561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75%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34.40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48.95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8.30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39.35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95.15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65.00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5.10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3545719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max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73.60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91.90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14.90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72.90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17.70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97.10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81.60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17.80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8016054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157248"/>
                  </a:ext>
                </a:extLst>
              </a:tr>
            </a:tbl>
          </a:graphicData>
        </a:graphic>
      </p:graphicFrame>
      <p:sp>
        <p:nvSpPr>
          <p:cNvPr id="112" name="TextBox 111">
            <a:extLst>
              <a:ext uri="{FF2B5EF4-FFF2-40B4-BE49-F238E27FC236}">
                <a16:creationId xmlns:a16="http://schemas.microsoft.com/office/drawing/2014/main" id="{24EB85AB-FE9A-4AC1-AD14-95EE75DF9FA2}"/>
              </a:ext>
            </a:extLst>
          </p:cNvPr>
          <p:cNvSpPr txBox="1"/>
          <p:nvPr/>
        </p:nvSpPr>
        <p:spPr>
          <a:xfrm flipH="1">
            <a:off x="4305300" y="533400"/>
            <a:ext cx="7048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Santa Clara County Schools</a:t>
            </a:r>
          </a:p>
        </p:txBody>
      </p:sp>
    </p:spTree>
    <p:extLst>
      <p:ext uri="{BB962C8B-B14F-4D97-AF65-F5344CB8AC3E}">
        <p14:creationId xmlns:p14="http://schemas.microsoft.com/office/powerpoint/2010/main" val="1876199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40635" y="6419088"/>
            <a:ext cx="245363" cy="276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08860" y="6594347"/>
            <a:ext cx="47625" cy="97790"/>
          </a:xfrm>
          <a:custGeom>
            <a:avLst/>
            <a:gdLst/>
            <a:ahLst/>
            <a:cxnLst/>
            <a:rect l="l" t="t" r="r" b="b"/>
            <a:pathLst>
              <a:path w="47625" h="97790">
                <a:moveTo>
                  <a:pt x="6096" y="97536"/>
                </a:moveTo>
                <a:lnTo>
                  <a:pt x="0" y="97536"/>
                </a:lnTo>
                <a:lnTo>
                  <a:pt x="0" y="76200"/>
                </a:lnTo>
                <a:lnTo>
                  <a:pt x="3048" y="76200"/>
                </a:lnTo>
                <a:lnTo>
                  <a:pt x="6096" y="74676"/>
                </a:lnTo>
                <a:lnTo>
                  <a:pt x="10668" y="70104"/>
                </a:lnTo>
                <a:lnTo>
                  <a:pt x="13716" y="68580"/>
                </a:lnTo>
                <a:lnTo>
                  <a:pt x="15240" y="65532"/>
                </a:lnTo>
                <a:lnTo>
                  <a:pt x="18288" y="64008"/>
                </a:lnTo>
                <a:lnTo>
                  <a:pt x="19812" y="60960"/>
                </a:lnTo>
                <a:lnTo>
                  <a:pt x="19812" y="57912"/>
                </a:lnTo>
                <a:lnTo>
                  <a:pt x="21336" y="54864"/>
                </a:lnTo>
                <a:lnTo>
                  <a:pt x="21336" y="47244"/>
                </a:lnTo>
                <a:lnTo>
                  <a:pt x="0" y="47244"/>
                </a:lnTo>
                <a:lnTo>
                  <a:pt x="0" y="0"/>
                </a:lnTo>
                <a:lnTo>
                  <a:pt x="47244" y="0"/>
                </a:lnTo>
                <a:lnTo>
                  <a:pt x="47244" y="54864"/>
                </a:lnTo>
                <a:lnTo>
                  <a:pt x="45720" y="60960"/>
                </a:lnTo>
                <a:lnTo>
                  <a:pt x="42672" y="67056"/>
                </a:lnTo>
                <a:lnTo>
                  <a:pt x="41148" y="73152"/>
                </a:lnTo>
                <a:lnTo>
                  <a:pt x="36576" y="77724"/>
                </a:lnTo>
                <a:lnTo>
                  <a:pt x="33528" y="82296"/>
                </a:lnTo>
                <a:lnTo>
                  <a:pt x="28956" y="86868"/>
                </a:lnTo>
                <a:lnTo>
                  <a:pt x="24384" y="89916"/>
                </a:lnTo>
                <a:lnTo>
                  <a:pt x="18288" y="92964"/>
                </a:lnTo>
                <a:lnTo>
                  <a:pt x="12192" y="94488"/>
                </a:lnTo>
                <a:lnTo>
                  <a:pt x="6096" y="975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64307" y="6428232"/>
            <a:ext cx="158496" cy="2179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47188" y="6594347"/>
            <a:ext cx="47625" cy="97790"/>
          </a:xfrm>
          <a:custGeom>
            <a:avLst/>
            <a:gdLst/>
            <a:ahLst/>
            <a:cxnLst/>
            <a:rect l="l" t="t" r="r" b="b"/>
            <a:pathLst>
              <a:path w="47625" h="97790">
                <a:moveTo>
                  <a:pt x="6096" y="97536"/>
                </a:moveTo>
                <a:lnTo>
                  <a:pt x="0" y="97536"/>
                </a:lnTo>
                <a:lnTo>
                  <a:pt x="0" y="76200"/>
                </a:lnTo>
                <a:lnTo>
                  <a:pt x="3048" y="76200"/>
                </a:lnTo>
                <a:lnTo>
                  <a:pt x="9144" y="73152"/>
                </a:lnTo>
                <a:lnTo>
                  <a:pt x="18288" y="64008"/>
                </a:lnTo>
                <a:lnTo>
                  <a:pt x="21336" y="57912"/>
                </a:lnTo>
                <a:lnTo>
                  <a:pt x="21336" y="54864"/>
                </a:lnTo>
                <a:lnTo>
                  <a:pt x="22860" y="50292"/>
                </a:lnTo>
                <a:lnTo>
                  <a:pt x="21336" y="47244"/>
                </a:lnTo>
                <a:lnTo>
                  <a:pt x="0" y="47244"/>
                </a:lnTo>
                <a:lnTo>
                  <a:pt x="0" y="0"/>
                </a:lnTo>
                <a:lnTo>
                  <a:pt x="47244" y="0"/>
                </a:lnTo>
                <a:lnTo>
                  <a:pt x="47244" y="54864"/>
                </a:lnTo>
                <a:lnTo>
                  <a:pt x="24384" y="89916"/>
                </a:lnTo>
                <a:lnTo>
                  <a:pt x="12192" y="94488"/>
                </a:lnTo>
                <a:lnTo>
                  <a:pt x="6096" y="975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04160" y="6428232"/>
            <a:ext cx="156972" cy="2179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87039" y="6594347"/>
            <a:ext cx="47625" cy="97790"/>
          </a:xfrm>
          <a:custGeom>
            <a:avLst/>
            <a:gdLst/>
            <a:ahLst/>
            <a:cxnLst/>
            <a:rect l="l" t="t" r="r" b="b"/>
            <a:pathLst>
              <a:path w="47625" h="97790">
                <a:moveTo>
                  <a:pt x="6096" y="97536"/>
                </a:moveTo>
                <a:lnTo>
                  <a:pt x="0" y="97536"/>
                </a:lnTo>
                <a:lnTo>
                  <a:pt x="0" y="76200"/>
                </a:lnTo>
                <a:lnTo>
                  <a:pt x="3048" y="76200"/>
                </a:lnTo>
                <a:lnTo>
                  <a:pt x="4572" y="74676"/>
                </a:lnTo>
                <a:lnTo>
                  <a:pt x="7620" y="73152"/>
                </a:lnTo>
                <a:lnTo>
                  <a:pt x="10668" y="70104"/>
                </a:lnTo>
                <a:lnTo>
                  <a:pt x="13716" y="68580"/>
                </a:lnTo>
                <a:lnTo>
                  <a:pt x="15240" y="65532"/>
                </a:lnTo>
                <a:lnTo>
                  <a:pt x="16764" y="64008"/>
                </a:lnTo>
                <a:lnTo>
                  <a:pt x="21336" y="54864"/>
                </a:lnTo>
                <a:lnTo>
                  <a:pt x="21336" y="47244"/>
                </a:lnTo>
                <a:lnTo>
                  <a:pt x="0" y="47244"/>
                </a:lnTo>
                <a:lnTo>
                  <a:pt x="0" y="0"/>
                </a:lnTo>
                <a:lnTo>
                  <a:pt x="47244" y="0"/>
                </a:lnTo>
                <a:lnTo>
                  <a:pt x="47244" y="54864"/>
                </a:lnTo>
                <a:lnTo>
                  <a:pt x="45720" y="60960"/>
                </a:lnTo>
                <a:lnTo>
                  <a:pt x="39624" y="73152"/>
                </a:lnTo>
                <a:lnTo>
                  <a:pt x="36576" y="77724"/>
                </a:lnTo>
                <a:lnTo>
                  <a:pt x="32004" y="82296"/>
                </a:lnTo>
                <a:lnTo>
                  <a:pt x="28956" y="86868"/>
                </a:lnTo>
                <a:lnTo>
                  <a:pt x="22860" y="89916"/>
                </a:lnTo>
                <a:lnTo>
                  <a:pt x="18288" y="92964"/>
                </a:lnTo>
                <a:lnTo>
                  <a:pt x="12192" y="94488"/>
                </a:lnTo>
                <a:lnTo>
                  <a:pt x="6096" y="975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60776" y="6428232"/>
            <a:ext cx="96012" cy="2133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25367" y="6594347"/>
            <a:ext cx="47625" cy="97790"/>
          </a:xfrm>
          <a:custGeom>
            <a:avLst/>
            <a:gdLst/>
            <a:ahLst/>
            <a:cxnLst/>
            <a:rect l="l" t="t" r="r" b="b"/>
            <a:pathLst>
              <a:path w="47625" h="97790">
                <a:moveTo>
                  <a:pt x="6096" y="97536"/>
                </a:moveTo>
                <a:lnTo>
                  <a:pt x="0" y="97536"/>
                </a:lnTo>
                <a:lnTo>
                  <a:pt x="0" y="76200"/>
                </a:lnTo>
                <a:lnTo>
                  <a:pt x="3048" y="76200"/>
                </a:lnTo>
                <a:lnTo>
                  <a:pt x="9144" y="73152"/>
                </a:lnTo>
                <a:lnTo>
                  <a:pt x="10668" y="70104"/>
                </a:lnTo>
                <a:lnTo>
                  <a:pt x="13716" y="68580"/>
                </a:lnTo>
                <a:lnTo>
                  <a:pt x="15240" y="65532"/>
                </a:lnTo>
                <a:lnTo>
                  <a:pt x="18288" y="64008"/>
                </a:lnTo>
                <a:lnTo>
                  <a:pt x="19812" y="60960"/>
                </a:lnTo>
                <a:lnTo>
                  <a:pt x="19812" y="57912"/>
                </a:lnTo>
                <a:lnTo>
                  <a:pt x="21336" y="54864"/>
                </a:lnTo>
                <a:lnTo>
                  <a:pt x="21336" y="47244"/>
                </a:lnTo>
                <a:lnTo>
                  <a:pt x="0" y="47244"/>
                </a:lnTo>
                <a:lnTo>
                  <a:pt x="0" y="0"/>
                </a:lnTo>
                <a:lnTo>
                  <a:pt x="47244" y="0"/>
                </a:lnTo>
                <a:lnTo>
                  <a:pt x="47244" y="54864"/>
                </a:lnTo>
                <a:lnTo>
                  <a:pt x="24384" y="89916"/>
                </a:lnTo>
                <a:lnTo>
                  <a:pt x="12192" y="94488"/>
                </a:lnTo>
                <a:lnTo>
                  <a:pt x="6096" y="975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88435" y="6428232"/>
            <a:ext cx="144780" cy="2133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63696" y="6594347"/>
            <a:ext cx="47625" cy="97790"/>
          </a:xfrm>
          <a:custGeom>
            <a:avLst/>
            <a:gdLst/>
            <a:ahLst/>
            <a:cxnLst/>
            <a:rect l="l" t="t" r="r" b="b"/>
            <a:pathLst>
              <a:path w="47625" h="97790">
                <a:moveTo>
                  <a:pt x="7620" y="97536"/>
                </a:moveTo>
                <a:lnTo>
                  <a:pt x="0" y="97536"/>
                </a:lnTo>
                <a:lnTo>
                  <a:pt x="0" y="76200"/>
                </a:lnTo>
                <a:lnTo>
                  <a:pt x="3048" y="76200"/>
                </a:lnTo>
                <a:lnTo>
                  <a:pt x="9144" y="73152"/>
                </a:lnTo>
                <a:lnTo>
                  <a:pt x="18288" y="64008"/>
                </a:lnTo>
                <a:lnTo>
                  <a:pt x="21336" y="57912"/>
                </a:lnTo>
                <a:lnTo>
                  <a:pt x="21336" y="54864"/>
                </a:lnTo>
                <a:lnTo>
                  <a:pt x="22860" y="50292"/>
                </a:lnTo>
                <a:lnTo>
                  <a:pt x="22860" y="47244"/>
                </a:lnTo>
                <a:lnTo>
                  <a:pt x="0" y="47244"/>
                </a:lnTo>
                <a:lnTo>
                  <a:pt x="0" y="0"/>
                </a:lnTo>
                <a:lnTo>
                  <a:pt x="47244" y="0"/>
                </a:lnTo>
                <a:lnTo>
                  <a:pt x="47244" y="60960"/>
                </a:lnTo>
                <a:lnTo>
                  <a:pt x="18288" y="92964"/>
                </a:lnTo>
                <a:lnTo>
                  <a:pt x="13716" y="94488"/>
                </a:lnTo>
                <a:lnTo>
                  <a:pt x="7620" y="975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22191" y="6423660"/>
            <a:ext cx="156972" cy="2179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03547" y="6594347"/>
            <a:ext cx="47625" cy="97790"/>
          </a:xfrm>
          <a:custGeom>
            <a:avLst/>
            <a:gdLst/>
            <a:ahLst/>
            <a:cxnLst/>
            <a:rect l="l" t="t" r="r" b="b"/>
            <a:pathLst>
              <a:path w="47625" h="97790">
                <a:moveTo>
                  <a:pt x="6096" y="97536"/>
                </a:moveTo>
                <a:lnTo>
                  <a:pt x="0" y="97536"/>
                </a:lnTo>
                <a:lnTo>
                  <a:pt x="0" y="76200"/>
                </a:lnTo>
                <a:lnTo>
                  <a:pt x="3048" y="76200"/>
                </a:lnTo>
                <a:lnTo>
                  <a:pt x="6096" y="74676"/>
                </a:lnTo>
                <a:lnTo>
                  <a:pt x="10668" y="70104"/>
                </a:lnTo>
                <a:lnTo>
                  <a:pt x="13716" y="68580"/>
                </a:lnTo>
                <a:lnTo>
                  <a:pt x="15240" y="65532"/>
                </a:lnTo>
                <a:lnTo>
                  <a:pt x="18288" y="64008"/>
                </a:lnTo>
                <a:lnTo>
                  <a:pt x="19812" y="60960"/>
                </a:lnTo>
                <a:lnTo>
                  <a:pt x="19812" y="57912"/>
                </a:lnTo>
                <a:lnTo>
                  <a:pt x="21336" y="54864"/>
                </a:lnTo>
                <a:lnTo>
                  <a:pt x="21336" y="47244"/>
                </a:lnTo>
                <a:lnTo>
                  <a:pt x="0" y="47244"/>
                </a:lnTo>
                <a:lnTo>
                  <a:pt x="0" y="0"/>
                </a:lnTo>
                <a:lnTo>
                  <a:pt x="47244" y="0"/>
                </a:lnTo>
                <a:lnTo>
                  <a:pt x="47244" y="54864"/>
                </a:lnTo>
                <a:lnTo>
                  <a:pt x="45720" y="60960"/>
                </a:lnTo>
                <a:lnTo>
                  <a:pt x="42672" y="67056"/>
                </a:lnTo>
                <a:lnTo>
                  <a:pt x="41148" y="73152"/>
                </a:lnTo>
                <a:lnTo>
                  <a:pt x="36576" y="77724"/>
                </a:lnTo>
                <a:lnTo>
                  <a:pt x="33528" y="82296"/>
                </a:lnTo>
                <a:lnTo>
                  <a:pt x="28956" y="86868"/>
                </a:lnTo>
                <a:lnTo>
                  <a:pt x="24384" y="89916"/>
                </a:lnTo>
                <a:lnTo>
                  <a:pt x="18288" y="92964"/>
                </a:lnTo>
                <a:lnTo>
                  <a:pt x="12192" y="94488"/>
                </a:lnTo>
                <a:lnTo>
                  <a:pt x="6096" y="975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60604" y="6423659"/>
            <a:ext cx="156887" cy="2225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41876" y="6594347"/>
            <a:ext cx="47625" cy="97790"/>
          </a:xfrm>
          <a:custGeom>
            <a:avLst/>
            <a:gdLst/>
            <a:ahLst/>
            <a:cxnLst/>
            <a:rect l="l" t="t" r="r" b="b"/>
            <a:pathLst>
              <a:path w="47625" h="97790">
                <a:moveTo>
                  <a:pt x="6096" y="97536"/>
                </a:moveTo>
                <a:lnTo>
                  <a:pt x="0" y="97536"/>
                </a:lnTo>
                <a:lnTo>
                  <a:pt x="0" y="76200"/>
                </a:lnTo>
                <a:lnTo>
                  <a:pt x="3048" y="76200"/>
                </a:lnTo>
                <a:lnTo>
                  <a:pt x="9144" y="73152"/>
                </a:lnTo>
                <a:lnTo>
                  <a:pt x="18288" y="64008"/>
                </a:lnTo>
                <a:lnTo>
                  <a:pt x="21336" y="57912"/>
                </a:lnTo>
                <a:lnTo>
                  <a:pt x="21336" y="54864"/>
                </a:lnTo>
                <a:lnTo>
                  <a:pt x="22860" y="50292"/>
                </a:lnTo>
                <a:lnTo>
                  <a:pt x="21336" y="47244"/>
                </a:lnTo>
                <a:lnTo>
                  <a:pt x="0" y="47244"/>
                </a:lnTo>
                <a:lnTo>
                  <a:pt x="0" y="0"/>
                </a:lnTo>
                <a:lnTo>
                  <a:pt x="47244" y="0"/>
                </a:lnTo>
                <a:lnTo>
                  <a:pt x="47244" y="54864"/>
                </a:lnTo>
                <a:lnTo>
                  <a:pt x="24384" y="89916"/>
                </a:lnTo>
                <a:lnTo>
                  <a:pt x="12192" y="94488"/>
                </a:lnTo>
                <a:lnTo>
                  <a:pt x="6096" y="975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04944" y="6428232"/>
            <a:ext cx="144780" cy="2133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81728" y="6594347"/>
            <a:ext cx="47625" cy="97790"/>
          </a:xfrm>
          <a:custGeom>
            <a:avLst/>
            <a:gdLst/>
            <a:ahLst/>
            <a:cxnLst/>
            <a:rect l="l" t="t" r="r" b="b"/>
            <a:pathLst>
              <a:path w="47625" h="97790">
                <a:moveTo>
                  <a:pt x="6096" y="97536"/>
                </a:moveTo>
                <a:lnTo>
                  <a:pt x="0" y="97536"/>
                </a:lnTo>
                <a:lnTo>
                  <a:pt x="0" y="76200"/>
                </a:lnTo>
                <a:lnTo>
                  <a:pt x="3048" y="76200"/>
                </a:lnTo>
                <a:lnTo>
                  <a:pt x="4572" y="74676"/>
                </a:lnTo>
                <a:lnTo>
                  <a:pt x="7620" y="73152"/>
                </a:lnTo>
                <a:lnTo>
                  <a:pt x="10668" y="70104"/>
                </a:lnTo>
                <a:lnTo>
                  <a:pt x="13716" y="68580"/>
                </a:lnTo>
                <a:lnTo>
                  <a:pt x="15240" y="65532"/>
                </a:lnTo>
                <a:lnTo>
                  <a:pt x="16764" y="64008"/>
                </a:lnTo>
                <a:lnTo>
                  <a:pt x="21336" y="54864"/>
                </a:lnTo>
                <a:lnTo>
                  <a:pt x="21336" y="47244"/>
                </a:lnTo>
                <a:lnTo>
                  <a:pt x="0" y="47244"/>
                </a:lnTo>
                <a:lnTo>
                  <a:pt x="0" y="0"/>
                </a:lnTo>
                <a:lnTo>
                  <a:pt x="47244" y="0"/>
                </a:lnTo>
                <a:lnTo>
                  <a:pt x="47244" y="54864"/>
                </a:lnTo>
                <a:lnTo>
                  <a:pt x="45720" y="60960"/>
                </a:lnTo>
                <a:lnTo>
                  <a:pt x="39624" y="73152"/>
                </a:lnTo>
                <a:lnTo>
                  <a:pt x="36576" y="77724"/>
                </a:lnTo>
                <a:lnTo>
                  <a:pt x="32004" y="82296"/>
                </a:lnTo>
                <a:lnTo>
                  <a:pt x="28956" y="86868"/>
                </a:lnTo>
                <a:lnTo>
                  <a:pt x="22860" y="89916"/>
                </a:lnTo>
                <a:lnTo>
                  <a:pt x="18288" y="92964"/>
                </a:lnTo>
                <a:lnTo>
                  <a:pt x="12192" y="94488"/>
                </a:lnTo>
                <a:lnTo>
                  <a:pt x="6096" y="975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38700" y="6423660"/>
            <a:ext cx="156972" cy="2225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020055" y="6594347"/>
            <a:ext cx="47625" cy="97790"/>
          </a:xfrm>
          <a:custGeom>
            <a:avLst/>
            <a:gdLst/>
            <a:ahLst/>
            <a:cxnLst/>
            <a:rect l="l" t="t" r="r" b="b"/>
            <a:pathLst>
              <a:path w="47625" h="97790">
                <a:moveTo>
                  <a:pt x="6096" y="97536"/>
                </a:moveTo>
                <a:lnTo>
                  <a:pt x="0" y="97536"/>
                </a:lnTo>
                <a:lnTo>
                  <a:pt x="0" y="76200"/>
                </a:lnTo>
                <a:lnTo>
                  <a:pt x="3048" y="76200"/>
                </a:lnTo>
                <a:lnTo>
                  <a:pt x="9144" y="73152"/>
                </a:lnTo>
                <a:lnTo>
                  <a:pt x="10668" y="70104"/>
                </a:lnTo>
                <a:lnTo>
                  <a:pt x="13716" y="68580"/>
                </a:lnTo>
                <a:lnTo>
                  <a:pt x="15240" y="65532"/>
                </a:lnTo>
                <a:lnTo>
                  <a:pt x="18288" y="64008"/>
                </a:lnTo>
                <a:lnTo>
                  <a:pt x="19812" y="60960"/>
                </a:lnTo>
                <a:lnTo>
                  <a:pt x="19812" y="57912"/>
                </a:lnTo>
                <a:lnTo>
                  <a:pt x="21336" y="54864"/>
                </a:lnTo>
                <a:lnTo>
                  <a:pt x="21336" y="47244"/>
                </a:lnTo>
                <a:lnTo>
                  <a:pt x="0" y="47244"/>
                </a:lnTo>
                <a:lnTo>
                  <a:pt x="0" y="0"/>
                </a:lnTo>
                <a:lnTo>
                  <a:pt x="47244" y="0"/>
                </a:lnTo>
                <a:lnTo>
                  <a:pt x="47244" y="54864"/>
                </a:lnTo>
                <a:lnTo>
                  <a:pt x="24384" y="89916"/>
                </a:lnTo>
                <a:lnTo>
                  <a:pt x="12192" y="94488"/>
                </a:lnTo>
                <a:lnTo>
                  <a:pt x="6096" y="975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75503" y="6419595"/>
            <a:ext cx="245364" cy="2768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94476" y="1421891"/>
            <a:ext cx="3363595" cy="601980"/>
          </a:xfrm>
          <a:custGeom>
            <a:avLst/>
            <a:gdLst/>
            <a:ahLst/>
            <a:cxnLst/>
            <a:rect l="l" t="t" r="r" b="b"/>
            <a:pathLst>
              <a:path w="3363595" h="601980">
                <a:moveTo>
                  <a:pt x="0" y="0"/>
                </a:moveTo>
                <a:lnTo>
                  <a:pt x="3363468" y="0"/>
                </a:lnTo>
                <a:lnTo>
                  <a:pt x="3363468" y="601979"/>
                </a:lnTo>
                <a:lnTo>
                  <a:pt x="0" y="601979"/>
                </a:lnTo>
                <a:lnTo>
                  <a:pt x="0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94476" y="2624327"/>
            <a:ext cx="3363595" cy="601980"/>
          </a:xfrm>
          <a:custGeom>
            <a:avLst/>
            <a:gdLst/>
            <a:ahLst/>
            <a:cxnLst/>
            <a:rect l="l" t="t" r="r" b="b"/>
            <a:pathLst>
              <a:path w="3363595" h="601980">
                <a:moveTo>
                  <a:pt x="0" y="0"/>
                </a:moveTo>
                <a:lnTo>
                  <a:pt x="3363468" y="0"/>
                </a:lnTo>
                <a:lnTo>
                  <a:pt x="3363468" y="601980"/>
                </a:lnTo>
                <a:lnTo>
                  <a:pt x="0" y="601980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094476" y="3826764"/>
            <a:ext cx="3363595" cy="601980"/>
          </a:xfrm>
          <a:custGeom>
            <a:avLst/>
            <a:gdLst/>
            <a:ahLst/>
            <a:cxnLst/>
            <a:rect l="l" t="t" r="r" b="b"/>
            <a:pathLst>
              <a:path w="3363595" h="601979">
                <a:moveTo>
                  <a:pt x="0" y="0"/>
                </a:moveTo>
                <a:lnTo>
                  <a:pt x="3363468" y="0"/>
                </a:lnTo>
                <a:lnTo>
                  <a:pt x="3363468" y="601979"/>
                </a:lnTo>
                <a:lnTo>
                  <a:pt x="0" y="601979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94476" y="5029200"/>
            <a:ext cx="3363595" cy="601980"/>
          </a:xfrm>
          <a:custGeom>
            <a:avLst/>
            <a:gdLst/>
            <a:ahLst/>
            <a:cxnLst/>
            <a:rect l="l" t="t" r="r" b="b"/>
            <a:pathLst>
              <a:path w="3363595" h="601979">
                <a:moveTo>
                  <a:pt x="0" y="0"/>
                </a:moveTo>
                <a:lnTo>
                  <a:pt x="3363468" y="0"/>
                </a:lnTo>
                <a:lnTo>
                  <a:pt x="3363468" y="601980"/>
                </a:lnTo>
                <a:lnTo>
                  <a:pt x="0" y="601980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94476" y="6230112"/>
            <a:ext cx="3363595" cy="603885"/>
          </a:xfrm>
          <a:custGeom>
            <a:avLst/>
            <a:gdLst/>
            <a:ahLst/>
            <a:cxnLst/>
            <a:rect l="l" t="t" r="r" b="b"/>
            <a:pathLst>
              <a:path w="3363595" h="603884">
                <a:moveTo>
                  <a:pt x="0" y="0"/>
                </a:moveTo>
                <a:lnTo>
                  <a:pt x="3363468" y="0"/>
                </a:lnTo>
                <a:lnTo>
                  <a:pt x="3363468" y="603503"/>
                </a:lnTo>
                <a:lnTo>
                  <a:pt x="0" y="603503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96000" y="7432548"/>
            <a:ext cx="3360420" cy="563880"/>
          </a:xfrm>
          <a:custGeom>
            <a:avLst/>
            <a:gdLst/>
            <a:ahLst/>
            <a:cxnLst/>
            <a:rect l="l" t="t" r="r" b="b"/>
            <a:pathLst>
              <a:path w="3360420" h="563879">
                <a:moveTo>
                  <a:pt x="3360420" y="563880"/>
                </a:moveTo>
                <a:lnTo>
                  <a:pt x="0" y="563880"/>
                </a:lnTo>
                <a:lnTo>
                  <a:pt x="0" y="0"/>
                </a:lnTo>
                <a:lnTo>
                  <a:pt x="3360420" y="0"/>
                </a:lnTo>
                <a:lnTo>
                  <a:pt x="3360420" y="56388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168895" y="1647570"/>
            <a:ext cx="140335" cy="0"/>
          </a:xfrm>
          <a:custGeom>
            <a:avLst/>
            <a:gdLst/>
            <a:ahLst/>
            <a:cxnLst/>
            <a:rect l="l" t="t" r="r" b="b"/>
            <a:pathLst>
              <a:path w="140334">
                <a:moveTo>
                  <a:pt x="0" y="0"/>
                </a:moveTo>
                <a:lnTo>
                  <a:pt x="140208" y="0"/>
                </a:lnTo>
              </a:path>
            </a:pathLst>
          </a:custGeom>
          <a:ln w="3682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168895" y="1665985"/>
            <a:ext cx="44450" cy="46990"/>
          </a:xfrm>
          <a:custGeom>
            <a:avLst/>
            <a:gdLst/>
            <a:ahLst/>
            <a:cxnLst/>
            <a:rect l="l" t="t" r="r" b="b"/>
            <a:pathLst>
              <a:path w="44450" h="46989">
                <a:moveTo>
                  <a:pt x="0" y="0"/>
                </a:moveTo>
                <a:lnTo>
                  <a:pt x="44196" y="0"/>
                </a:lnTo>
                <a:lnTo>
                  <a:pt x="44196" y="46990"/>
                </a:lnTo>
                <a:lnTo>
                  <a:pt x="0" y="4699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168895" y="1729485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6492" y="0"/>
                </a:lnTo>
              </a:path>
            </a:pathLst>
          </a:custGeom>
          <a:ln w="330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168895" y="1745995"/>
            <a:ext cx="44450" cy="82550"/>
          </a:xfrm>
          <a:custGeom>
            <a:avLst/>
            <a:gdLst/>
            <a:ahLst/>
            <a:cxnLst/>
            <a:rect l="l" t="t" r="r" b="b"/>
            <a:pathLst>
              <a:path w="44450" h="82550">
                <a:moveTo>
                  <a:pt x="0" y="0"/>
                </a:moveTo>
                <a:lnTo>
                  <a:pt x="44196" y="0"/>
                </a:lnTo>
                <a:lnTo>
                  <a:pt x="44196" y="82549"/>
                </a:lnTo>
                <a:lnTo>
                  <a:pt x="0" y="825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22819" y="1680972"/>
            <a:ext cx="144780" cy="151130"/>
          </a:xfrm>
          <a:custGeom>
            <a:avLst/>
            <a:gdLst/>
            <a:ahLst/>
            <a:cxnLst/>
            <a:rect l="l" t="t" r="r" b="b"/>
            <a:pathLst>
              <a:path w="144779" h="151130">
                <a:moveTo>
                  <a:pt x="74676" y="150876"/>
                </a:moveTo>
                <a:lnTo>
                  <a:pt x="66055" y="150566"/>
                </a:lnTo>
                <a:lnTo>
                  <a:pt x="58293" y="149542"/>
                </a:lnTo>
                <a:lnTo>
                  <a:pt x="51101" y="147661"/>
                </a:lnTo>
                <a:lnTo>
                  <a:pt x="44196" y="144780"/>
                </a:lnTo>
                <a:lnTo>
                  <a:pt x="37599" y="142184"/>
                </a:lnTo>
                <a:lnTo>
                  <a:pt x="8667" y="113252"/>
                </a:lnTo>
                <a:lnTo>
                  <a:pt x="0" y="76200"/>
                </a:lnTo>
                <a:lnTo>
                  <a:pt x="523" y="68222"/>
                </a:lnTo>
                <a:lnTo>
                  <a:pt x="16168" y="27074"/>
                </a:lnTo>
                <a:lnTo>
                  <a:pt x="51315" y="3214"/>
                </a:lnTo>
                <a:lnTo>
                  <a:pt x="74676" y="0"/>
                </a:lnTo>
                <a:lnTo>
                  <a:pt x="83534" y="547"/>
                </a:lnTo>
                <a:lnTo>
                  <a:pt x="119062" y="15621"/>
                </a:lnTo>
                <a:lnTo>
                  <a:pt x="131281" y="30480"/>
                </a:lnTo>
                <a:lnTo>
                  <a:pt x="67056" y="30480"/>
                </a:lnTo>
                <a:lnTo>
                  <a:pt x="60960" y="32004"/>
                </a:lnTo>
                <a:lnTo>
                  <a:pt x="57912" y="33528"/>
                </a:lnTo>
                <a:lnTo>
                  <a:pt x="53340" y="36576"/>
                </a:lnTo>
                <a:lnTo>
                  <a:pt x="50292" y="38100"/>
                </a:lnTo>
                <a:lnTo>
                  <a:pt x="44196" y="44196"/>
                </a:lnTo>
                <a:lnTo>
                  <a:pt x="42672" y="48768"/>
                </a:lnTo>
                <a:lnTo>
                  <a:pt x="42672" y="51816"/>
                </a:lnTo>
                <a:lnTo>
                  <a:pt x="39624" y="57912"/>
                </a:lnTo>
                <a:lnTo>
                  <a:pt x="39624" y="60960"/>
                </a:lnTo>
                <a:lnTo>
                  <a:pt x="143410" y="60960"/>
                </a:lnTo>
                <a:lnTo>
                  <a:pt x="143494" y="61341"/>
                </a:lnTo>
                <a:lnTo>
                  <a:pt x="144399" y="69342"/>
                </a:lnTo>
                <a:lnTo>
                  <a:pt x="144684" y="76200"/>
                </a:lnTo>
                <a:lnTo>
                  <a:pt x="144780" y="85344"/>
                </a:lnTo>
                <a:lnTo>
                  <a:pt x="39624" y="85344"/>
                </a:lnTo>
                <a:lnTo>
                  <a:pt x="41076" y="94130"/>
                </a:lnTo>
                <a:lnTo>
                  <a:pt x="67865" y="121348"/>
                </a:lnTo>
                <a:lnTo>
                  <a:pt x="76200" y="121920"/>
                </a:lnTo>
                <a:lnTo>
                  <a:pt x="132524" y="121920"/>
                </a:lnTo>
                <a:lnTo>
                  <a:pt x="131064" y="124587"/>
                </a:lnTo>
                <a:lnTo>
                  <a:pt x="96964" y="148399"/>
                </a:lnTo>
                <a:lnTo>
                  <a:pt x="86034" y="150280"/>
                </a:lnTo>
                <a:lnTo>
                  <a:pt x="74676" y="150876"/>
                </a:lnTo>
                <a:close/>
              </a:path>
              <a:path w="144779" h="151130">
                <a:moveTo>
                  <a:pt x="143410" y="60960"/>
                </a:moveTo>
                <a:lnTo>
                  <a:pt x="105156" y="60960"/>
                </a:lnTo>
                <a:lnTo>
                  <a:pt x="102108" y="50292"/>
                </a:lnTo>
                <a:lnTo>
                  <a:pt x="99060" y="44196"/>
                </a:lnTo>
                <a:lnTo>
                  <a:pt x="94488" y="38100"/>
                </a:lnTo>
                <a:lnTo>
                  <a:pt x="89916" y="33528"/>
                </a:lnTo>
                <a:lnTo>
                  <a:pt x="82296" y="30480"/>
                </a:lnTo>
                <a:lnTo>
                  <a:pt x="131281" y="30480"/>
                </a:lnTo>
                <a:lnTo>
                  <a:pt x="132356" y="32004"/>
                </a:lnTo>
                <a:lnTo>
                  <a:pt x="136017" y="38481"/>
                </a:lnTo>
                <a:lnTo>
                  <a:pt x="139192" y="45720"/>
                </a:lnTo>
                <a:lnTo>
                  <a:pt x="141732" y="53340"/>
                </a:lnTo>
                <a:lnTo>
                  <a:pt x="143410" y="60960"/>
                </a:lnTo>
                <a:close/>
              </a:path>
              <a:path w="144779" h="151130">
                <a:moveTo>
                  <a:pt x="132524" y="121920"/>
                </a:moveTo>
                <a:lnTo>
                  <a:pt x="83820" y="121920"/>
                </a:lnTo>
                <a:lnTo>
                  <a:pt x="89916" y="120396"/>
                </a:lnTo>
                <a:lnTo>
                  <a:pt x="102108" y="111252"/>
                </a:lnTo>
                <a:lnTo>
                  <a:pt x="105156" y="106680"/>
                </a:lnTo>
                <a:lnTo>
                  <a:pt x="106680" y="102108"/>
                </a:lnTo>
                <a:lnTo>
                  <a:pt x="141732" y="102108"/>
                </a:lnTo>
                <a:lnTo>
                  <a:pt x="136826" y="114061"/>
                </a:lnTo>
                <a:lnTo>
                  <a:pt x="132524" y="1219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484364" y="1680972"/>
            <a:ext cx="142240" cy="151130"/>
          </a:xfrm>
          <a:custGeom>
            <a:avLst/>
            <a:gdLst/>
            <a:ahLst/>
            <a:cxnLst/>
            <a:rect l="l" t="t" r="r" b="b"/>
            <a:pathLst>
              <a:path w="142240" h="151130">
                <a:moveTo>
                  <a:pt x="44196" y="47244"/>
                </a:moveTo>
                <a:lnTo>
                  <a:pt x="4572" y="47244"/>
                </a:lnTo>
                <a:lnTo>
                  <a:pt x="6096" y="38100"/>
                </a:lnTo>
                <a:lnTo>
                  <a:pt x="7620" y="30480"/>
                </a:lnTo>
                <a:lnTo>
                  <a:pt x="16764" y="18288"/>
                </a:lnTo>
                <a:lnTo>
                  <a:pt x="21336" y="13716"/>
                </a:lnTo>
                <a:lnTo>
                  <a:pt x="27432" y="10668"/>
                </a:lnTo>
                <a:lnTo>
                  <a:pt x="33528" y="6096"/>
                </a:lnTo>
                <a:lnTo>
                  <a:pt x="41148" y="3048"/>
                </a:lnTo>
                <a:lnTo>
                  <a:pt x="56388" y="0"/>
                </a:lnTo>
                <a:lnTo>
                  <a:pt x="86868" y="0"/>
                </a:lnTo>
                <a:lnTo>
                  <a:pt x="126492" y="13716"/>
                </a:lnTo>
                <a:lnTo>
                  <a:pt x="134416" y="25908"/>
                </a:lnTo>
                <a:lnTo>
                  <a:pt x="62484" y="25908"/>
                </a:lnTo>
                <a:lnTo>
                  <a:pt x="56388" y="27432"/>
                </a:lnTo>
                <a:lnTo>
                  <a:pt x="53340" y="32004"/>
                </a:lnTo>
                <a:lnTo>
                  <a:pt x="48768" y="35052"/>
                </a:lnTo>
                <a:lnTo>
                  <a:pt x="45720" y="39624"/>
                </a:lnTo>
                <a:lnTo>
                  <a:pt x="44196" y="47244"/>
                </a:lnTo>
                <a:close/>
              </a:path>
              <a:path w="142240" h="151130">
                <a:moveTo>
                  <a:pt x="50292" y="150876"/>
                </a:moveTo>
                <a:lnTo>
                  <a:pt x="36576" y="150876"/>
                </a:lnTo>
                <a:lnTo>
                  <a:pt x="24384" y="147828"/>
                </a:lnTo>
                <a:lnTo>
                  <a:pt x="0" y="115824"/>
                </a:lnTo>
                <a:lnTo>
                  <a:pt x="0" y="100584"/>
                </a:lnTo>
                <a:lnTo>
                  <a:pt x="1524" y="92964"/>
                </a:lnTo>
                <a:lnTo>
                  <a:pt x="4572" y="88392"/>
                </a:lnTo>
                <a:lnTo>
                  <a:pt x="7620" y="82296"/>
                </a:lnTo>
                <a:lnTo>
                  <a:pt x="25908" y="70104"/>
                </a:lnTo>
                <a:lnTo>
                  <a:pt x="44196" y="65532"/>
                </a:lnTo>
                <a:lnTo>
                  <a:pt x="48768" y="64008"/>
                </a:lnTo>
                <a:lnTo>
                  <a:pt x="54864" y="64008"/>
                </a:lnTo>
                <a:lnTo>
                  <a:pt x="60960" y="62484"/>
                </a:lnTo>
                <a:lnTo>
                  <a:pt x="73152" y="62484"/>
                </a:lnTo>
                <a:lnTo>
                  <a:pt x="82296" y="59436"/>
                </a:lnTo>
                <a:lnTo>
                  <a:pt x="86868" y="59436"/>
                </a:lnTo>
                <a:lnTo>
                  <a:pt x="89916" y="57912"/>
                </a:lnTo>
                <a:lnTo>
                  <a:pt x="92964" y="54864"/>
                </a:lnTo>
                <a:lnTo>
                  <a:pt x="96012" y="53340"/>
                </a:lnTo>
                <a:lnTo>
                  <a:pt x="97536" y="50292"/>
                </a:lnTo>
                <a:lnTo>
                  <a:pt x="96012" y="45720"/>
                </a:lnTo>
                <a:lnTo>
                  <a:pt x="96012" y="38100"/>
                </a:lnTo>
                <a:lnTo>
                  <a:pt x="94488" y="35052"/>
                </a:lnTo>
                <a:lnTo>
                  <a:pt x="92964" y="33528"/>
                </a:lnTo>
                <a:lnTo>
                  <a:pt x="91440" y="30480"/>
                </a:lnTo>
                <a:lnTo>
                  <a:pt x="88392" y="30480"/>
                </a:lnTo>
                <a:lnTo>
                  <a:pt x="86868" y="28956"/>
                </a:lnTo>
                <a:lnTo>
                  <a:pt x="83820" y="27432"/>
                </a:lnTo>
                <a:lnTo>
                  <a:pt x="80772" y="27432"/>
                </a:lnTo>
                <a:lnTo>
                  <a:pt x="77724" y="25908"/>
                </a:lnTo>
                <a:lnTo>
                  <a:pt x="134416" y="25908"/>
                </a:lnTo>
                <a:lnTo>
                  <a:pt x="135636" y="32004"/>
                </a:lnTo>
                <a:lnTo>
                  <a:pt x="135636" y="77724"/>
                </a:lnTo>
                <a:lnTo>
                  <a:pt x="96012" y="77724"/>
                </a:lnTo>
                <a:lnTo>
                  <a:pt x="94488" y="79248"/>
                </a:lnTo>
                <a:lnTo>
                  <a:pt x="92964" y="79248"/>
                </a:lnTo>
                <a:lnTo>
                  <a:pt x="89916" y="80772"/>
                </a:lnTo>
                <a:lnTo>
                  <a:pt x="88392" y="82296"/>
                </a:lnTo>
                <a:lnTo>
                  <a:pt x="82296" y="82296"/>
                </a:lnTo>
                <a:lnTo>
                  <a:pt x="79248" y="83820"/>
                </a:lnTo>
                <a:lnTo>
                  <a:pt x="73152" y="83820"/>
                </a:lnTo>
                <a:lnTo>
                  <a:pt x="70104" y="85344"/>
                </a:lnTo>
                <a:lnTo>
                  <a:pt x="64008" y="85344"/>
                </a:lnTo>
                <a:lnTo>
                  <a:pt x="60960" y="86868"/>
                </a:lnTo>
                <a:lnTo>
                  <a:pt x="57912" y="86868"/>
                </a:lnTo>
                <a:lnTo>
                  <a:pt x="54864" y="88392"/>
                </a:lnTo>
                <a:lnTo>
                  <a:pt x="51816" y="88392"/>
                </a:lnTo>
                <a:lnTo>
                  <a:pt x="50292" y="89916"/>
                </a:lnTo>
                <a:lnTo>
                  <a:pt x="47244" y="91440"/>
                </a:lnTo>
                <a:lnTo>
                  <a:pt x="44196" y="94488"/>
                </a:lnTo>
                <a:lnTo>
                  <a:pt x="39624" y="103632"/>
                </a:lnTo>
                <a:lnTo>
                  <a:pt x="39624" y="109728"/>
                </a:lnTo>
                <a:lnTo>
                  <a:pt x="44196" y="118872"/>
                </a:lnTo>
                <a:lnTo>
                  <a:pt x="47244" y="121920"/>
                </a:lnTo>
                <a:lnTo>
                  <a:pt x="50292" y="123444"/>
                </a:lnTo>
                <a:lnTo>
                  <a:pt x="51816" y="123444"/>
                </a:lnTo>
                <a:lnTo>
                  <a:pt x="54864" y="124968"/>
                </a:lnTo>
                <a:lnTo>
                  <a:pt x="136398" y="124968"/>
                </a:lnTo>
                <a:lnTo>
                  <a:pt x="137160" y="128016"/>
                </a:lnTo>
                <a:lnTo>
                  <a:pt x="137160" y="134112"/>
                </a:lnTo>
                <a:lnTo>
                  <a:pt x="99060" y="134112"/>
                </a:lnTo>
                <a:lnTo>
                  <a:pt x="93345" y="138398"/>
                </a:lnTo>
                <a:lnTo>
                  <a:pt x="56911" y="150828"/>
                </a:lnTo>
                <a:lnTo>
                  <a:pt x="50292" y="150876"/>
                </a:lnTo>
                <a:close/>
              </a:path>
              <a:path w="142240" h="151130">
                <a:moveTo>
                  <a:pt x="136398" y="124968"/>
                </a:moveTo>
                <a:lnTo>
                  <a:pt x="73152" y="124968"/>
                </a:lnTo>
                <a:lnTo>
                  <a:pt x="82296" y="121920"/>
                </a:lnTo>
                <a:lnTo>
                  <a:pt x="86868" y="118872"/>
                </a:lnTo>
                <a:lnTo>
                  <a:pt x="89916" y="115824"/>
                </a:lnTo>
                <a:lnTo>
                  <a:pt x="91440" y="111252"/>
                </a:lnTo>
                <a:lnTo>
                  <a:pt x="94488" y="108204"/>
                </a:lnTo>
                <a:lnTo>
                  <a:pt x="96012" y="105156"/>
                </a:lnTo>
                <a:lnTo>
                  <a:pt x="96012" y="77724"/>
                </a:lnTo>
                <a:lnTo>
                  <a:pt x="135636" y="77724"/>
                </a:lnTo>
                <a:lnTo>
                  <a:pt x="135636" y="121920"/>
                </a:lnTo>
                <a:lnTo>
                  <a:pt x="136398" y="124968"/>
                </a:lnTo>
                <a:close/>
              </a:path>
              <a:path w="142240" h="151130">
                <a:moveTo>
                  <a:pt x="141732" y="147828"/>
                </a:moveTo>
                <a:lnTo>
                  <a:pt x="100584" y="147828"/>
                </a:lnTo>
                <a:lnTo>
                  <a:pt x="100584" y="146304"/>
                </a:lnTo>
                <a:lnTo>
                  <a:pt x="99060" y="143256"/>
                </a:lnTo>
                <a:lnTo>
                  <a:pt x="99060" y="134112"/>
                </a:lnTo>
                <a:lnTo>
                  <a:pt x="137160" y="134112"/>
                </a:lnTo>
                <a:lnTo>
                  <a:pt x="138684" y="140208"/>
                </a:lnTo>
                <a:lnTo>
                  <a:pt x="138684" y="144780"/>
                </a:lnTo>
                <a:lnTo>
                  <a:pt x="141732" y="1478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638288" y="1641348"/>
            <a:ext cx="93345" cy="189230"/>
          </a:xfrm>
          <a:custGeom>
            <a:avLst/>
            <a:gdLst/>
            <a:ahLst/>
            <a:cxnLst/>
            <a:rect l="l" t="t" r="r" b="b"/>
            <a:pathLst>
              <a:path w="93345" h="189230">
                <a:moveTo>
                  <a:pt x="64008" y="44196"/>
                </a:moveTo>
                <a:lnTo>
                  <a:pt x="24384" y="44196"/>
                </a:lnTo>
                <a:lnTo>
                  <a:pt x="24384" y="0"/>
                </a:lnTo>
                <a:lnTo>
                  <a:pt x="64008" y="0"/>
                </a:lnTo>
                <a:lnTo>
                  <a:pt x="64008" y="44196"/>
                </a:lnTo>
                <a:close/>
              </a:path>
              <a:path w="93345" h="189230">
                <a:moveTo>
                  <a:pt x="92964" y="70104"/>
                </a:moveTo>
                <a:lnTo>
                  <a:pt x="0" y="70104"/>
                </a:lnTo>
                <a:lnTo>
                  <a:pt x="0" y="44196"/>
                </a:lnTo>
                <a:lnTo>
                  <a:pt x="92964" y="44196"/>
                </a:lnTo>
                <a:lnTo>
                  <a:pt x="92964" y="70104"/>
                </a:lnTo>
                <a:close/>
              </a:path>
              <a:path w="93345" h="189230">
                <a:moveTo>
                  <a:pt x="92964" y="187452"/>
                </a:moveTo>
                <a:lnTo>
                  <a:pt x="47244" y="187452"/>
                </a:lnTo>
                <a:lnTo>
                  <a:pt x="41148" y="185928"/>
                </a:lnTo>
                <a:lnTo>
                  <a:pt x="38100" y="182880"/>
                </a:lnTo>
                <a:lnTo>
                  <a:pt x="33528" y="179832"/>
                </a:lnTo>
                <a:lnTo>
                  <a:pt x="30480" y="176784"/>
                </a:lnTo>
                <a:lnTo>
                  <a:pt x="27432" y="172212"/>
                </a:lnTo>
                <a:lnTo>
                  <a:pt x="25908" y="167640"/>
                </a:lnTo>
                <a:lnTo>
                  <a:pt x="24384" y="161544"/>
                </a:lnTo>
                <a:lnTo>
                  <a:pt x="24384" y="70104"/>
                </a:lnTo>
                <a:lnTo>
                  <a:pt x="64008" y="70104"/>
                </a:lnTo>
                <a:lnTo>
                  <a:pt x="64008" y="147828"/>
                </a:lnTo>
                <a:lnTo>
                  <a:pt x="65532" y="152400"/>
                </a:lnTo>
                <a:lnTo>
                  <a:pt x="67056" y="155448"/>
                </a:lnTo>
                <a:lnTo>
                  <a:pt x="73152" y="158496"/>
                </a:lnTo>
                <a:lnTo>
                  <a:pt x="92964" y="158496"/>
                </a:lnTo>
                <a:lnTo>
                  <a:pt x="92964" y="187452"/>
                </a:lnTo>
                <a:close/>
              </a:path>
              <a:path w="93345" h="189230">
                <a:moveTo>
                  <a:pt x="92964" y="158496"/>
                </a:moveTo>
                <a:lnTo>
                  <a:pt x="91440" y="158496"/>
                </a:lnTo>
                <a:lnTo>
                  <a:pt x="92964" y="156972"/>
                </a:lnTo>
                <a:lnTo>
                  <a:pt x="92964" y="158496"/>
                </a:lnTo>
                <a:close/>
              </a:path>
              <a:path w="93345" h="189230">
                <a:moveTo>
                  <a:pt x="85344" y="188976"/>
                </a:moveTo>
                <a:lnTo>
                  <a:pt x="57912" y="188976"/>
                </a:lnTo>
                <a:lnTo>
                  <a:pt x="51816" y="187452"/>
                </a:lnTo>
                <a:lnTo>
                  <a:pt x="89916" y="187452"/>
                </a:lnTo>
                <a:lnTo>
                  <a:pt x="85344" y="1889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749540" y="1684020"/>
            <a:ext cx="135890" cy="147955"/>
          </a:xfrm>
          <a:custGeom>
            <a:avLst/>
            <a:gdLst/>
            <a:ahLst/>
            <a:cxnLst/>
            <a:rect l="l" t="t" r="r" b="b"/>
            <a:pathLst>
              <a:path w="135890" h="147955">
                <a:moveTo>
                  <a:pt x="60960" y="147828"/>
                </a:moveTo>
                <a:lnTo>
                  <a:pt x="53340" y="147828"/>
                </a:lnTo>
                <a:lnTo>
                  <a:pt x="45648" y="147542"/>
                </a:lnTo>
                <a:lnTo>
                  <a:pt x="10668" y="131064"/>
                </a:lnTo>
                <a:lnTo>
                  <a:pt x="0" y="97536"/>
                </a:lnTo>
                <a:lnTo>
                  <a:pt x="0" y="0"/>
                </a:lnTo>
                <a:lnTo>
                  <a:pt x="39624" y="0"/>
                </a:lnTo>
                <a:lnTo>
                  <a:pt x="39624" y="82296"/>
                </a:lnTo>
                <a:lnTo>
                  <a:pt x="40147" y="90630"/>
                </a:lnTo>
                <a:lnTo>
                  <a:pt x="56388" y="117348"/>
                </a:lnTo>
                <a:lnTo>
                  <a:pt x="135636" y="117348"/>
                </a:lnTo>
                <a:lnTo>
                  <a:pt x="135636" y="124968"/>
                </a:lnTo>
                <a:lnTo>
                  <a:pt x="97536" y="124968"/>
                </a:lnTo>
                <a:lnTo>
                  <a:pt x="93583" y="130373"/>
                </a:lnTo>
                <a:lnTo>
                  <a:pt x="88773" y="135064"/>
                </a:lnTo>
                <a:lnTo>
                  <a:pt x="83391" y="138898"/>
                </a:lnTo>
                <a:lnTo>
                  <a:pt x="77724" y="141732"/>
                </a:lnTo>
                <a:lnTo>
                  <a:pt x="70104" y="146304"/>
                </a:lnTo>
                <a:lnTo>
                  <a:pt x="60960" y="147828"/>
                </a:lnTo>
                <a:close/>
              </a:path>
              <a:path w="135890" h="147955">
                <a:moveTo>
                  <a:pt x="135636" y="117348"/>
                </a:moveTo>
                <a:lnTo>
                  <a:pt x="65532" y="117348"/>
                </a:lnTo>
                <a:lnTo>
                  <a:pt x="72985" y="116776"/>
                </a:lnTo>
                <a:lnTo>
                  <a:pt x="79438" y="115062"/>
                </a:lnTo>
                <a:lnTo>
                  <a:pt x="96012" y="76200"/>
                </a:lnTo>
                <a:lnTo>
                  <a:pt x="96012" y="0"/>
                </a:lnTo>
                <a:lnTo>
                  <a:pt x="135636" y="0"/>
                </a:lnTo>
                <a:lnTo>
                  <a:pt x="135636" y="117348"/>
                </a:lnTo>
                <a:close/>
              </a:path>
              <a:path w="135890" h="147955">
                <a:moveTo>
                  <a:pt x="135636" y="144780"/>
                </a:moveTo>
                <a:lnTo>
                  <a:pt x="97536" y="144780"/>
                </a:lnTo>
                <a:lnTo>
                  <a:pt x="97536" y="124968"/>
                </a:lnTo>
                <a:lnTo>
                  <a:pt x="135636" y="124968"/>
                </a:lnTo>
                <a:lnTo>
                  <a:pt x="135636" y="1447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915655" y="1680972"/>
            <a:ext cx="239887" cy="15087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263128" y="1633727"/>
            <a:ext cx="88392" cy="19507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703819" y="2240280"/>
            <a:ext cx="135636" cy="20116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705344" y="2827020"/>
            <a:ext cx="132588" cy="19811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705344" y="3436620"/>
            <a:ext cx="132588" cy="19811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719060" y="4030979"/>
            <a:ext cx="76200" cy="19811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709916" y="4631435"/>
            <a:ext cx="128016" cy="19507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702295" y="5237988"/>
            <a:ext cx="132588" cy="19812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706907" y="5833871"/>
            <a:ext cx="134073" cy="20116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709916" y="6434328"/>
            <a:ext cx="128016" cy="19507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708392" y="7040880"/>
            <a:ext cx="131064" cy="20116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703819" y="7624571"/>
            <a:ext cx="137160" cy="19812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627619" y="8234171"/>
            <a:ext cx="137160" cy="19812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787640" y="8234171"/>
            <a:ext cx="131064" cy="20116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134100" y="8035290"/>
            <a:ext cx="3284220" cy="0"/>
          </a:xfrm>
          <a:custGeom>
            <a:avLst/>
            <a:gdLst/>
            <a:ahLst/>
            <a:cxnLst/>
            <a:rect l="l" t="t" r="r" b="b"/>
            <a:pathLst>
              <a:path w="3284220">
                <a:moveTo>
                  <a:pt x="0" y="0"/>
                </a:moveTo>
                <a:lnTo>
                  <a:pt x="3284219" y="0"/>
                </a:lnTo>
              </a:path>
            </a:pathLst>
          </a:custGeom>
          <a:ln w="77723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095238" y="7996428"/>
            <a:ext cx="0" cy="600710"/>
          </a:xfrm>
          <a:custGeom>
            <a:avLst/>
            <a:gdLst/>
            <a:ahLst/>
            <a:cxnLst/>
            <a:rect l="l" t="t" r="r" b="b"/>
            <a:pathLst>
              <a:path h="600709">
                <a:moveTo>
                  <a:pt x="0" y="0"/>
                </a:moveTo>
                <a:lnTo>
                  <a:pt x="0" y="600455"/>
                </a:lnTo>
              </a:path>
            </a:pathLst>
          </a:custGeom>
          <a:ln w="77723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457182" y="7996428"/>
            <a:ext cx="0" cy="600710"/>
          </a:xfrm>
          <a:custGeom>
            <a:avLst/>
            <a:gdLst/>
            <a:ahLst/>
            <a:cxnLst/>
            <a:rect l="l" t="t" r="r" b="b"/>
            <a:pathLst>
              <a:path h="600709">
                <a:moveTo>
                  <a:pt x="0" y="0"/>
                </a:moveTo>
                <a:lnTo>
                  <a:pt x="0" y="600455"/>
                </a:lnTo>
              </a:path>
            </a:pathLst>
          </a:custGeom>
          <a:ln w="77724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056376" y="8635745"/>
            <a:ext cx="3439795" cy="0"/>
          </a:xfrm>
          <a:custGeom>
            <a:avLst/>
            <a:gdLst/>
            <a:ahLst/>
            <a:cxnLst/>
            <a:rect l="l" t="t" r="r" b="b"/>
            <a:pathLst>
              <a:path w="3439795">
                <a:moveTo>
                  <a:pt x="0" y="0"/>
                </a:moveTo>
                <a:lnTo>
                  <a:pt x="3439668" y="0"/>
                </a:lnTo>
              </a:path>
            </a:pathLst>
          </a:custGeom>
          <a:ln w="77723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579607" y="4881372"/>
            <a:ext cx="242570" cy="350520"/>
          </a:xfrm>
          <a:custGeom>
            <a:avLst/>
            <a:gdLst/>
            <a:ahLst/>
            <a:cxnLst/>
            <a:rect l="l" t="t" r="r" b="b"/>
            <a:pathLst>
              <a:path w="242570" h="350520">
                <a:moveTo>
                  <a:pt x="242316" y="268224"/>
                </a:moveTo>
                <a:lnTo>
                  <a:pt x="0" y="268224"/>
                </a:lnTo>
                <a:lnTo>
                  <a:pt x="0" y="228600"/>
                </a:lnTo>
                <a:lnTo>
                  <a:pt x="160020" y="0"/>
                </a:lnTo>
                <a:lnTo>
                  <a:pt x="193548" y="0"/>
                </a:lnTo>
                <a:lnTo>
                  <a:pt x="193548" y="60960"/>
                </a:lnTo>
                <a:lnTo>
                  <a:pt x="153924" y="60960"/>
                </a:lnTo>
                <a:lnTo>
                  <a:pt x="36576" y="231648"/>
                </a:lnTo>
                <a:lnTo>
                  <a:pt x="242316" y="231648"/>
                </a:lnTo>
                <a:lnTo>
                  <a:pt x="242316" y="268224"/>
                </a:lnTo>
                <a:close/>
              </a:path>
              <a:path w="242570" h="350520">
                <a:moveTo>
                  <a:pt x="193548" y="231648"/>
                </a:moveTo>
                <a:lnTo>
                  <a:pt x="153924" y="231648"/>
                </a:lnTo>
                <a:lnTo>
                  <a:pt x="153924" y="60960"/>
                </a:lnTo>
                <a:lnTo>
                  <a:pt x="193548" y="60960"/>
                </a:lnTo>
                <a:lnTo>
                  <a:pt x="193548" y="231648"/>
                </a:lnTo>
                <a:close/>
              </a:path>
              <a:path w="242570" h="350520">
                <a:moveTo>
                  <a:pt x="193548" y="350520"/>
                </a:moveTo>
                <a:lnTo>
                  <a:pt x="153924" y="350520"/>
                </a:lnTo>
                <a:lnTo>
                  <a:pt x="153924" y="268224"/>
                </a:lnTo>
                <a:lnTo>
                  <a:pt x="193548" y="268224"/>
                </a:lnTo>
                <a:lnTo>
                  <a:pt x="193548" y="3505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0863095" y="4881372"/>
            <a:ext cx="233679" cy="356870"/>
          </a:xfrm>
          <a:custGeom>
            <a:avLst/>
            <a:gdLst/>
            <a:ahLst/>
            <a:cxnLst/>
            <a:rect l="l" t="t" r="r" b="b"/>
            <a:pathLst>
              <a:path w="233679" h="356870">
                <a:moveTo>
                  <a:pt x="117324" y="356616"/>
                </a:moveTo>
                <a:lnTo>
                  <a:pt x="70080" y="348996"/>
                </a:lnTo>
                <a:lnTo>
                  <a:pt x="38076" y="327660"/>
                </a:lnTo>
                <a:lnTo>
                  <a:pt x="31742" y="321397"/>
                </a:lnTo>
                <a:lnTo>
                  <a:pt x="10834" y="278892"/>
                </a:lnTo>
                <a:lnTo>
                  <a:pt x="2643" y="240030"/>
                </a:lnTo>
                <a:lnTo>
                  <a:pt x="1500" y="219456"/>
                </a:lnTo>
                <a:lnTo>
                  <a:pt x="619" y="209192"/>
                </a:lnTo>
                <a:lnTo>
                  <a:pt x="166" y="199072"/>
                </a:lnTo>
                <a:lnTo>
                  <a:pt x="0" y="189237"/>
                </a:lnTo>
                <a:lnTo>
                  <a:pt x="0" y="169545"/>
                </a:lnTo>
                <a:lnTo>
                  <a:pt x="166" y="159258"/>
                </a:lnTo>
                <a:lnTo>
                  <a:pt x="619" y="148971"/>
                </a:lnTo>
                <a:lnTo>
                  <a:pt x="1500" y="138684"/>
                </a:lnTo>
                <a:lnTo>
                  <a:pt x="1785" y="128420"/>
                </a:lnTo>
                <a:lnTo>
                  <a:pt x="8382" y="89034"/>
                </a:lnTo>
                <a:lnTo>
                  <a:pt x="21359" y="52125"/>
                </a:lnTo>
                <a:lnTo>
                  <a:pt x="38076" y="30480"/>
                </a:lnTo>
                <a:lnTo>
                  <a:pt x="44362" y="23931"/>
                </a:lnTo>
                <a:lnTo>
                  <a:pt x="80033" y="5143"/>
                </a:lnTo>
                <a:lnTo>
                  <a:pt x="117324" y="0"/>
                </a:lnTo>
                <a:lnTo>
                  <a:pt x="129825" y="571"/>
                </a:lnTo>
                <a:lnTo>
                  <a:pt x="172759" y="13120"/>
                </a:lnTo>
                <a:lnTo>
                  <a:pt x="195048" y="30480"/>
                </a:lnTo>
                <a:lnTo>
                  <a:pt x="201213" y="36576"/>
                </a:lnTo>
                <a:lnTo>
                  <a:pt x="117324" y="36576"/>
                </a:lnTo>
                <a:lnTo>
                  <a:pt x="108489" y="37123"/>
                </a:lnTo>
                <a:lnTo>
                  <a:pt x="70127" y="57054"/>
                </a:lnTo>
                <a:lnTo>
                  <a:pt x="51292" y="95511"/>
                </a:lnTo>
                <a:lnTo>
                  <a:pt x="45124" y="134683"/>
                </a:lnTo>
                <a:lnTo>
                  <a:pt x="44186" y="148971"/>
                </a:lnTo>
                <a:lnTo>
                  <a:pt x="44201" y="189237"/>
                </a:lnTo>
                <a:lnTo>
                  <a:pt x="44362" y="199834"/>
                </a:lnTo>
                <a:lnTo>
                  <a:pt x="44815" y="211097"/>
                </a:lnTo>
                <a:lnTo>
                  <a:pt x="45696" y="222504"/>
                </a:lnTo>
                <a:lnTo>
                  <a:pt x="46243" y="234815"/>
                </a:lnTo>
                <a:lnTo>
                  <a:pt x="57292" y="279749"/>
                </a:lnTo>
                <a:lnTo>
                  <a:pt x="83248" y="312324"/>
                </a:lnTo>
                <a:lnTo>
                  <a:pt x="117324" y="320040"/>
                </a:lnTo>
                <a:lnTo>
                  <a:pt x="202405" y="320040"/>
                </a:lnTo>
                <a:lnTo>
                  <a:pt x="201382" y="321397"/>
                </a:lnTo>
                <a:lnTo>
                  <a:pt x="195048" y="327660"/>
                </a:lnTo>
                <a:lnTo>
                  <a:pt x="188761" y="334208"/>
                </a:lnTo>
                <a:lnTo>
                  <a:pt x="181332" y="340042"/>
                </a:lnTo>
                <a:lnTo>
                  <a:pt x="142470" y="355092"/>
                </a:lnTo>
                <a:lnTo>
                  <a:pt x="130468" y="356282"/>
                </a:lnTo>
                <a:lnTo>
                  <a:pt x="117324" y="356616"/>
                </a:lnTo>
                <a:close/>
              </a:path>
              <a:path w="233679" h="356870">
                <a:moveTo>
                  <a:pt x="202405" y="320040"/>
                </a:moveTo>
                <a:lnTo>
                  <a:pt x="117324" y="320040"/>
                </a:lnTo>
                <a:lnTo>
                  <a:pt x="129325" y="319182"/>
                </a:lnTo>
                <a:lnTo>
                  <a:pt x="140184" y="316611"/>
                </a:lnTo>
                <a:lnTo>
                  <a:pt x="170854" y="289179"/>
                </a:lnTo>
                <a:lnTo>
                  <a:pt x="185332" y="246697"/>
                </a:lnTo>
                <a:lnTo>
                  <a:pt x="187428" y="222504"/>
                </a:lnTo>
                <a:lnTo>
                  <a:pt x="188309" y="211097"/>
                </a:lnTo>
                <a:lnTo>
                  <a:pt x="188761" y="199834"/>
                </a:lnTo>
                <a:lnTo>
                  <a:pt x="188922" y="189237"/>
                </a:lnTo>
                <a:lnTo>
                  <a:pt x="188938" y="148971"/>
                </a:lnTo>
                <a:lnTo>
                  <a:pt x="188690" y="142232"/>
                </a:lnTo>
                <a:lnTo>
                  <a:pt x="183427" y="103060"/>
                </a:lnTo>
                <a:lnTo>
                  <a:pt x="167616" y="62484"/>
                </a:lnTo>
                <a:lnTo>
                  <a:pt x="132945" y="38671"/>
                </a:lnTo>
                <a:lnTo>
                  <a:pt x="117324" y="36576"/>
                </a:lnTo>
                <a:lnTo>
                  <a:pt x="201213" y="36576"/>
                </a:lnTo>
                <a:lnTo>
                  <a:pt x="219551" y="70127"/>
                </a:lnTo>
                <a:lnTo>
                  <a:pt x="229052" y="108465"/>
                </a:lnTo>
                <a:lnTo>
                  <a:pt x="231624" y="138684"/>
                </a:lnTo>
                <a:lnTo>
                  <a:pt x="232505" y="148971"/>
                </a:lnTo>
                <a:lnTo>
                  <a:pt x="232957" y="159258"/>
                </a:lnTo>
                <a:lnTo>
                  <a:pt x="233124" y="169545"/>
                </a:lnTo>
                <a:lnTo>
                  <a:pt x="233124" y="189237"/>
                </a:lnTo>
                <a:lnTo>
                  <a:pt x="232957" y="199072"/>
                </a:lnTo>
                <a:lnTo>
                  <a:pt x="232505" y="209192"/>
                </a:lnTo>
                <a:lnTo>
                  <a:pt x="231624" y="219456"/>
                </a:lnTo>
                <a:lnTo>
                  <a:pt x="231338" y="229743"/>
                </a:lnTo>
                <a:lnTo>
                  <a:pt x="224742" y="269748"/>
                </a:lnTo>
                <a:lnTo>
                  <a:pt x="211764" y="306014"/>
                </a:lnTo>
                <a:lnTo>
                  <a:pt x="206859" y="314134"/>
                </a:lnTo>
                <a:lnTo>
                  <a:pt x="202405" y="3200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1108435" y="4869180"/>
            <a:ext cx="182880" cy="370840"/>
          </a:xfrm>
          <a:custGeom>
            <a:avLst/>
            <a:gdLst/>
            <a:ahLst/>
            <a:cxnLst/>
            <a:rect l="l" t="t" r="r" b="b"/>
            <a:pathLst>
              <a:path w="182879" h="370839">
                <a:moveTo>
                  <a:pt x="36575" y="370332"/>
                </a:moveTo>
                <a:lnTo>
                  <a:pt x="0" y="370332"/>
                </a:lnTo>
                <a:lnTo>
                  <a:pt x="146303" y="0"/>
                </a:lnTo>
                <a:lnTo>
                  <a:pt x="182879" y="0"/>
                </a:lnTo>
                <a:lnTo>
                  <a:pt x="36575" y="3703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1324844" y="4881372"/>
            <a:ext cx="134620" cy="350520"/>
          </a:xfrm>
          <a:custGeom>
            <a:avLst/>
            <a:gdLst/>
            <a:ahLst/>
            <a:cxnLst/>
            <a:rect l="l" t="t" r="r" b="b"/>
            <a:pathLst>
              <a:path w="134620" h="350520">
                <a:moveTo>
                  <a:pt x="134112" y="350520"/>
                </a:moveTo>
                <a:lnTo>
                  <a:pt x="91440" y="350520"/>
                </a:lnTo>
                <a:lnTo>
                  <a:pt x="91440" y="99059"/>
                </a:lnTo>
                <a:lnTo>
                  <a:pt x="0" y="99059"/>
                </a:lnTo>
                <a:lnTo>
                  <a:pt x="0" y="65531"/>
                </a:lnTo>
                <a:lnTo>
                  <a:pt x="9120" y="65508"/>
                </a:lnTo>
                <a:lnTo>
                  <a:pt x="18097" y="65341"/>
                </a:lnTo>
                <a:lnTo>
                  <a:pt x="58412" y="56507"/>
                </a:lnTo>
                <a:lnTo>
                  <a:pt x="92678" y="26360"/>
                </a:lnTo>
                <a:lnTo>
                  <a:pt x="102108" y="0"/>
                </a:lnTo>
                <a:lnTo>
                  <a:pt x="134112" y="0"/>
                </a:lnTo>
                <a:lnTo>
                  <a:pt x="134112" y="3505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1579351" y="4881372"/>
            <a:ext cx="233679" cy="356870"/>
          </a:xfrm>
          <a:custGeom>
            <a:avLst/>
            <a:gdLst/>
            <a:ahLst/>
            <a:cxnLst/>
            <a:rect l="l" t="t" r="r" b="b"/>
            <a:pathLst>
              <a:path w="233679" h="356870">
                <a:moveTo>
                  <a:pt x="115824" y="356616"/>
                </a:moveTo>
                <a:lnTo>
                  <a:pt x="70104" y="348996"/>
                </a:lnTo>
                <a:lnTo>
                  <a:pt x="36576" y="327660"/>
                </a:lnTo>
                <a:lnTo>
                  <a:pt x="13382" y="288036"/>
                </a:lnTo>
                <a:lnTo>
                  <a:pt x="6096" y="260604"/>
                </a:lnTo>
                <a:lnTo>
                  <a:pt x="4071" y="250317"/>
                </a:lnTo>
                <a:lnTo>
                  <a:pt x="2476" y="240030"/>
                </a:lnTo>
                <a:lnTo>
                  <a:pt x="1166" y="229743"/>
                </a:lnTo>
                <a:lnTo>
                  <a:pt x="0" y="219456"/>
                </a:lnTo>
                <a:lnTo>
                  <a:pt x="0" y="138684"/>
                </a:lnTo>
                <a:lnTo>
                  <a:pt x="1166" y="128420"/>
                </a:lnTo>
                <a:lnTo>
                  <a:pt x="2476" y="118300"/>
                </a:lnTo>
                <a:lnTo>
                  <a:pt x="4071" y="108465"/>
                </a:lnTo>
                <a:lnTo>
                  <a:pt x="6096" y="99060"/>
                </a:lnTo>
                <a:lnTo>
                  <a:pt x="7762" y="89034"/>
                </a:lnTo>
                <a:lnTo>
                  <a:pt x="20716" y="52125"/>
                </a:lnTo>
                <a:lnTo>
                  <a:pt x="51625" y="18097"/>
                </a:lnTo>
                <a:lnTo>
                  <a:pt x="90678" y="2286"/>
                </a:lnTo>
                <a:lnTo>
                  <a:pt x="115824" y="0"/>
                </a:lnTo>
                <a:lnTo>
                  <a:pt x="128992" y="571"/>
                </a:lnTo>
                <a:lnTo>
                  <a:pt x="171926" y="13120"/>
                </a:lnTo>
                <a:lnTo>
                  <a:pt x="201214" y="36576"/>
                </a:lnTo>
                <a:lnTo>
                  <a:pt x="115824" y="36576"/>
                </a:lnTo>
                <a:lnTo>
                  <a:pt x="107203" y="37123"/>
                </a:lnTo>
                <a:lnTo>
                  <a:pt x="69484" y="57054"/>
                </a:lnTo>
                <a:lnTo>
                  <a:pt x="53340" y="88392"/>
                </a:lnTo>
                <a:lnTo>
                  <a:pt x="51077" y="95511"/>
                </a:lnTo>
                <a:lnTo>
                  <a:pt x="44386" y="134683"/>
                </a:lnTo>
                <a:lnTo>
                  <a:pt x="44196" y="222504"/>
                </a:lnTo>
                <a:lnTo>
                  <a:pt x="45624" y="234815"/>
                </a:lnTo>
                <a:lnTo>
                  <a:pt x="57102" y="279749"/>
                </a:lnTo>
                <a:lnTo>
                  <a:pt x="82391" y="312324"/>
                </a:lnTo>
                <a:lnTo>
                  <a:pt x="115824" y="320040"/>
                </a:lnTo>
                <a:lnTo>
                  <a:pt x="202374" y="320040"/>
                </a:lnTo>
                <a:lnTo>
                  <a:pt x="201382" y="321397"/>
                </a:lnTo>
                <a:lnTo>
                  <a:pt x="163068" y="348996"/>
                </a:lnTo>
                <a:lnTo>
                  <a:pt x="129206" y="356282"/>
                </a:lnTo>
                <a:lnTo>
                  <a:pt x="115824" y="356616"/>
                </a:lnTo>
                <a:close/>
              </a:path>
              <a:path w="233679" h="356870">
                <a:moveTo>
                  <a:pt x="202374" y="320040"/>
                </a:moveTo>
                <a:lnTo>
                  <a:pt x="115824" y="320040"/>
                </a:lnTo>
                <a:lnTo>
                  <a:pt x="128682" y="319182"/>
                </a:lnTo>
                <a:lnTo>
                  <a:pt x="139827" y="316611"/>
                </a:lnTo>
                <a:lnTo>
                  <a:pt x="170688" y="289179"/>
                </a:lnTo>
                <a:lnTo>
                  <a:pt x="184785" y="246697"/>
                </a:lnTo>
                <a:lnTo>
                  <a:pt x="187690" y="211097"/>
                </a:lnTo>
                <a:lnTo>
                  <a:pt x="188737" y="188856"/>
                </a:lnTo>
                <a:lnTo>
                  <a:pt x="188941" y="179832"/>
                </a:lnTo>
                <a:lnTo>
                  <a:pt x="188892" y="169545"/>
                </a:lnTo>
                <a:lnTo>
                  <a:pt x="188785" y="164973"/>
                </a:lnTo>
                <a:lnTo>
                  <a:pt x="188333" y="157305"/>
                </a:lnTo>
                <a:lnTo>
                  <a:pt x="187452" y="149352"/>
                </a:lnTo>
                <a:lnTo>
                  <a:pt x="187349" y="138684"/>
                </a:lnTo>
                <a:lnTo>
                  <a:pt x="181213" y="95511"/>
                </a:lnTo>
                <a:lnTo>
                  <a:pt x="179832" y="88392"/>
                </a:lnTo>
                <a:lnTo>
                  <a:pt x="177260" y="80914"/>
                </a:lnTo>
                <a:lnTo>
                  <a:pt x="174117" y="74295"/>
                </a:lnTo>
                <a:lnTo>
                  <a:pt x="170402" y="68246"/>
                </a:lnTo>
                <a:lnTo>
                  <a:pt x="166116" y="62484"/>
                </a:lnTo>
                <a:lnTo>
                  <a:pt x="162163" y="57054"/>
                </a:lnTo>
                <a:lnTo>
                  <a:pt x="124658" y="37123"/>
                </a:lnTo>
                <a:lnTo>
                  <a:pt x="115824" y="36576"/>
                </a:lnTo>
                <a:lnTo>
                  <a:pt x="201214" y="36576"/>
                </a:lnTo>
                <a:lnTo>
                  <a:pt x="201382" y="36742"/>
                </a:lnTo>
                <a:lnTo>
                  <a:pt x="206692" y="44005"/>
                </a:lnTo>
                <a:lnTo>
                  <a:pt x="211175" y="52197"/>
                </a:lnTo>
                <a:lnTo>
                  <a:pt x="214884" y="60960"/>
                </a:lnTo>
                <a:lnTo>
                  <a:pt x="218932" y="70127"/>
                </a:lnTo>
                <a:lnTo>
                  <a:pt x="222123" y="79438"/>
                </a:lnTo>
                <a:lnTo>
                  <a:pt x="224742" y="89034"/>
                </a:lnTo>
                <a:lnTo>
                  <a:pt x="227076" y="99060"/>
                </a:lnTo>
                <a:lnTo>
                  <a:pt x="228433" y="108465"/>
                </a:lnTo>
                <a:lnTo>
                  <a:pt x="229933" y="118300"/>
                </a:lnTo>
                <a:lnTo>
                  <a:pt x="231147" y="128420"/>
                </a:lnTo>
                <a:lnTo>
                  <a:pt x="231648" y="138684"/>
                </a:lnTo>
                <a:lnTo>
                  <a:pt x="231905" y="149352"/>
                </a:lnTo>
                <a:lnTo>
                  <a:pt x="232933" y="169545"/>
                </a:lnTo>
                <a:lnTo>
                  <a:pt x="233172" y="179832"/>
                </a:lnTo>
                <a:lnTo>
                  <a:pt x="232933" y="189237"/>
                </a:lnTo>
                <a:lnTo>
                  <a:pt x="231886" y="209192"/>
                </a:lnTo>
                <a:lnTo>
                  <a:pt x="231648" y="219456"/>
                </a:lnTo>
                <a:lnTo>
                  <a:pt x="231147" y="229743"/>
                </a:lnTo>
                <a:lnTo>
                  <a:pt x="229933" y="240030"/>
                </a:lnTo>
                <a:lnTo>
                  <a:pt x="228433" y="250317"/>
                </a:lnTo>
                <a:lnTo>
                  <a:pt x="227076" y="260604"/>
                </a:lnTo>
                <a:lnTo>
                  <a:pt x="224742" y="269748"/>
                </a:lnTo>
                <a:lnTo>
                  <a:pt x="222123" y="278892"/>
                </a:lnTo>
                <a:lnTo>
                  <a:pt x="218932" y="288036"/>
                </a:lnTo>
                <a:lnTo>
                  <a:pt x="214884" y="297180"/>
                </a:lnTo>
                <a:lnTo>
                  <a:pt x="211145" y="306014"/>
                </a:lnTo>
                <a:lnTo>
                  <a:pt x="206692" y="314134"/>
                </a:lnTo>
                <a:lnTo>
                  <a:pt x="202374" y="3200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1993879" y="5157215"/>
            <a:ext cx="250190" cy="0"/>
          </a:xfrm>
          <a:custGeom>
            <a:avLst/>
            <a:gdLst/>
            <a:ahLst/>
            <a:cxnLst/>
            <a:rect l="l" t="t" r="r" b="b"/>
            <a:pathLst>
              <a:path w="250190">
                <a:moveTo>
                  <a:pt x="0" y="0"/>
                </a:moveTo>
                <a:lnTo>
                  <a:pt x="249936" y="0"/>
                </a:lnTo>
              </a:path>
            </a:pathLst>
          </a:custGeom>
          <a:ln w="335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1993879" y="5056632"/>
            <a:ext cx="250190" cy="0"/>
          </a:xfrm>
          <a:custGeom>
            <a:avLst/>
            <a:gdLst/>
            <a:ahLst/>
            <a:cxnLst/>
            <a:rect l="l" t="t" r="r" b="b"/>
            <a:pathLst>
              <a:path w="250190">
                <a:moveTo>
                  <a:pt x="0" y="0"/>
                </a:moveTo>
                <a:lnTo>
                  <a:pt x="249936" y="0"/>
                </a:lnTo>
              </a:path>
            </a:pathLst>
          </a:custGeom>
          <a:ln w="335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2412980" y="4884420"/>
            <a:ext cx="259079" cy="347980"/>
          </a:xfrm>
          <a:custGeom>
            <a:avLst/>
            <a:gdLst/>
            <a:ahLst/>
            <a:cxnLst/>
            <a:rect l="l" t="t" r="r" b="b"/>
            <a:pathLst>
              <a:path w="259079" h="347979">
                <a:moveTo>
                  <a:pt x="259080" y="266699"/>
                </a:moveTo>
                <a:lnTo>
                  <a:pt x="0" y="266699"/>
                </a:lnTo>
                <a:lnTo>
                  <a:pt x="0" y="202692"/>
                </a:lnTo>
                <a:lnTo>
                  <a:pt x="150876" y="0"/>
                </a:lnTo>
                <a:lnTo>
                  <a:pt x="213360" y="0"/>
                </a:lnTo>
                <a:lnTo>
                  <a:pt x="213360" y="88392"/>
                </a:lnTo>
                <a:lnTo>
                  <a:pt x="144780" y="88392"/>
                </a:lnTo>
                <a:lnTo>
                  <a:pt x="54864" y="208788"/>
                </a:lnTo>
                <a:lnTo>
                  <a:pt x="259080" y="208788"/>
                </a:lnTo>
                <a:lnTo>
                  <a:pt x="259080" y="266699"/>
                </a:lnTo>
                <a:close/>
              </a:path>
              <a:path w="259079" h="347979">
                <a:moveTo>
                  <a:pt x="213360" y="208788"/>
                </a:moveTo>
                <a:lnTo>
                  <a:pt x="146304" y="208788"/>
                </a:lnTo>
                <a:lnTo>
                  <a:pt x="146304" y="88392"/>
                </a:lnTo>
                <a:lnTo>
                  <a:pt x="213360" y="88392"/>
                </a:lnTo>
                <a:lnTo>
                  <a:pt x="213360" y="208788"/>
                </a:lnTo>
                <a:close/>
              </a:path>
              <a:path w="259079" h="347979">
                <a:moveTo>
                  <a:pt x="213360" y="347472"/>
                </a:moveTo>
                <a:lnTo>
                  <a:pt x="146304" y="347472"/>
                </a:lnTo>
                <a:lnTo>
                  <a:pt x="146304" y="266699"/>
                </a:lnTo>
                <a:lnTo>
                  <a:pt x="213360" y="266699"/>
                </a:lnTo>
                <a:lnTo>
                  <a:pt x="213360" y="347472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922520" y="8235696"/>
            <a:ext cx="182880" cy="22707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129784" y="8301227"/>
            <a:ext cx="147828" cy="161543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311139" y="8296656"/>
            <a:ext cx="239267" cy="16154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669279" y="8413242"/>
            <a:ext cx="154305" cy="0"/>
          </a:xfrm>
          <a:custGeom>
            <a:avLst/>
            <a:gdLst/>
            <a:ahLst/>
            <a:cxnLst/>
            <a:rect l="l" t="t" r="r" b="b"/>
            <a:pathLst>
              <a:path w="154304">
                <a:moveTo>
                  <a:pt x="0" y="0"/>
                </a:moveTo>
                <a:lnTo>
                  <a:pt x="153924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669279" y="8349234"/>
            <a:ext cx="154305" cy="0"/>
          </a:xfrm>
          <a:custGeom>
            <a:avLst/>
            <a:gdLst/>
            <a:ahLst/>
            <a:cxnLst/>
            <a:rect l="l" t="t" r="r" b="b"/>
            <a:pathLst>
              <a:path w="154304">
                <a:moveTo>
                  <a:pt x="0" y="0"/>
                </a:moveTo>
                <a:lnTo>
                  <a:pt x="153924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146035" y="649224"/>
            <a:ext cx="381000" cy="353695"/>
          </a:xfrm>
          <a:custGeom>
            <a:avLst/>
            <a:gdLst/>
            <a:ahLst/>
            <a:cxnLst/>
            <a:rect l="l" t="t" r="r" b="b"/>
            <a:pathLst>
              <a:path w="381000" h="353694">
                <a:moveTo>
                  <a:pt x="73152" y="353568"/>
                </a:moveTo>
                <a:lnTo>
                  <a:pt x="0" y="353568"/>
                </a:lnTo>
                <a:lnTo>
                  <a:pt x="0" y="0"/>
                </a:lnTo>
                <a:lnTo>
                  <a:pt x="109728" y="0"/>
                </a:lnTo>
                <a:lnTo>
                  <a:pt x="145732" y="106680"/>
                </a:lnTo>
                <a:lnTo>
                  <a:pt x="73152" y="106680"/>
                </a:lnTo>
                <a:lnTo>
                  <a:pt x="73152" y="353568"/>
                </a:lnTo>
                <a:close/>
              </a:path>
              <a:path w="381000" h="353694">
                <a:moveTo>
                  <a:pt x="257593" y="243840"/>
                </a:moveTo>
                <a:lnTo>
                  <a:pt x="192024" y="243840"/>
                </a:lnTo>
                <a:lnTo>
                  <a:pt x="271271" y="0"/>
                </a:lnTo>
                <a:lnTo>
                  <a:pt x="381000" y="0"/>
                </a:lnTo>
                <a:lnTo>
                  <a:pt x="381000" y="103632"/>
                </a:lnTo>
                <a:lnTo>
                  <a:pt x="306323" y="103632"/>
                </a:lnTo>
                <a:lnTo>
                  <a:pt x="257593" y="243840"/>
                </a:lnTo>
                <a:close/>
              </a:path>
              <a:path w="381000" h="353694">
                <a:moveTo>
                  <a:pt x="381000" y="353568"/>
                </a:moveTo>
                <a:lnTo>
                  <a:pt x="307847" y="353568"/>
                </a:lnTo>
                <a:lnTo>
                  <a:pt x="307847" y="103632"/>
                </a:lnTo>
                <a:lnTo>
                  <a:pt x="381000" y="103632"/>
                </a:lnTo>
                <a:lnTo>
                  <a:pt x="381000" y="353568"/>
                </a:lnTo>
                <a:close/>
              </a:path>
              <a:path w="381000" h="353694">
                <a:moveTo>
                  <a:pt x="219456" y="353568"/>
                </a:moveTo>
                <a:lnTo>
                  <a:pt x="160020" y="353568"/>
                </a:lnTo>
                <a:lnTo>
                  <a:pt x="73152" y="106680"/>
                </a:lnTo>
                <a:lnTo>
                  <a:pt x="145732" y="106680"/>
                </a:lnTo>
                <a:lnTo>
                  <a:pt x="192024" y="243840"/>
                </a:lnTo>
                <a:lnTo>
                  <a:pt x="257593" y="243840"/>
                </a:lnTo>
                <a:lnTo>
                  <a:pt x="219456" y="353568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574279" y="739140"/>
            <a:ext cx="256540" cy="269875"/>
          </a:xfrm>
          <a:custGeom>
            <a:avLst/>
            <a:gdLst/>
            <a:ahLst/>
            <a:cxnLst/>
            <a:rect l="l" t="t" r="r" b="b"/>
            <a:pathLst>
              <a:path w="256540" h="269875">
                <a:moveTo>
                  <a:pt x="131064" y="269748"/>
                </a:moveTo>
                <a:lnTo>
                  <a:pt x="89058" y="264604"/>
                </a:lnTo>
                <a:lnTo>
                  <a:pt x="44481" y="241744"/>
                </a:lnTo>
                <a:lnTo>
                  <a:pt x="14263" y="202525"/>
                </a:lnTo>
                <a:lnTo>
                  <a:pt x="2285" y="164211"/>
                </a:lnTo>
                <a:lnTo>
                  <a:pt x="0" y="135636"/>
                </a:lnTo>
                <a:lnTo>
                  <a:pt x="595" y="121943"/>
                </a:lnTo>
                <a:lnTo>
                  <a:pt x="10668" y="82296"/>
                </a:lnTo>
                <a:lnTo>
                  <a:pt x="36576" y="39624"/>
                </a:lnTo>
                <a:lnTo>
                  <a:pt x="77724" y="10668"/>
                </a:lnTo>
                <a:lnTo>
                  <a:pt x="116728" y="809"/>
                </a:lnTo>
                <a:lnTo>
                  <a:pt x="131064" y="0"/>
                </a:lnTo>
                <a:lnTo>
                  <a:pt x="146732" y="857"/>
                </a:lnTo>
                <a:lnTo>
                  <a:pt x="187452" y="13716"/>
                </a:lnTo>
                <a:lnTo>
                  <a:pt x="220027" y="37290"/>
                </a:lnTo>
                <a:lnTo>
                  <a:pt x="232284" y="53340"/>
                </a:lnTo>
                <a:lnTo>
                  <a:pt x="129540" y="53340"/>
                </a:lnTo>
                <a:lnTo>
                  <a:pt x="120943" y="53863"/>
                </a:lnTo>
                <a:lnTo>
                  <a:pt x="83820" y="73152"/>
                </a:lnTo>
                <a:lnTo>
                  <a:pt x="74676" y="91440"/>
                </a:lnTo>
                <a:lnTo>
                  <a:pt x="71628" y="97536"/>
                </a:lnTo>
                <a:lnTo>
                  <a:pt x="71628" y="103632"/>
                </a:lnTo>
                <a:lnTo>
                  <a:pt x="70104" y="108204"/>
                </a:lnTo>
                <a:lnTo>
                  <a:pt x="252682" y="108204"/>
                </a:lnTo>
                <a:lnTo>
                  <a:pt x="253031" y="109751"/>
                </a:lnTo>
                <a:lnTo>
                  <a:pt x="255270" y="123634"/>
                </a:lnTo>
                <a:lnTo>
                  <a:pt x="256365" y="137802"/>
                </a:lnTo>
                <a:lnTo>
                  <a:pt x="256032" y="152400"/>
                </a:lnTo>
                <a:lnTo>
                  <a:pt x="70104" y="152400"/>
                </a:lnTo>
                <a:lnTo>
                  <a:pt x="72104" y="168402"/>
                </a:lnTo>
                <a:lnTo>
                  <a:pt x="97250" y="209573"/>
                </a:lnTo>
                <a:lnTo>
                  <a:pt x="134112" y="217932"/>
                </a:lnTo>
                <a:lnTo>
                  <a:pt x="235562" y="217932"/>
                </a:lnTo>
                <a:lnTo>
                  <a:pt x="232029" y="224028"/>
                </a:lnTo>
                <a:lnTo>
                  <a:pt x="189142" y="258818"/>
                </a:lnTo>
                <a:lnTo>
                  <a:pt x="151947" y="268581"/>
                </a:lnTo>
                <a:lnTo>
                  <a:pt x="131064" y="269748"/>
                </a:lnTo>
                <a:close/>
              </a:path>
              <a:path w="256540" h="269875">
                <a:moveTo>
                  <a:pt x="252682" y="108204"/>
                </a:moveTo>
                <a:lnTo>
                  <a:pt x="185928" y="108204"/>
                </a:lnTo>
                <a:lnTo>
                  <a:pt x="182427" y="96226"/>
                </a:lnTo>
                <a:lnTo>
                  <a:pt x="178498" y="85534"/>
                </a:lnTo>
                <a:lnTo>
                  <a:pt x="151447" y="56959"/>
                </a:lnTo>
                <a:lnTo>
                  <a:pt x="129540" y="53340"/>
                </a:lnTo>
                <a:lnTo>
                  <a:pt x="232284" y="53340"/>
                </a:lnTo>
                <a:lnTo>
                  <a:pt x="235148" y="58078"/>
                </a:lnTo>
                <a:lnTo>
                  <a:pt x="240982" y="69913"/>
                </a:lnTo>
                <a:lnTo>
                  <a:pt x="245959" y="82605"/>
                </a:lnTo>
                <a:lnTo>
                  <a:pt x="249936" y="96012"/>
                </a:lnTo>
                <a:lnTo>
                  <a:pt x="252682" y="108204"/>
                </a:lnTo>
                <a:close/>
              </a:path>
              <a:path w="256540" h="269875">
                <a:moveTo>
                  <a:pt x="235562" y="217932"/>
                </a:moveTo>
                <a:lnTo>
                  <a:pt x="134112" y="217932"/>
                </a:lnTo>
                <a:lnTo>
                  <a:pt x="144113" y="217336"/>
                </a:lnTo>
                <a:lnTo>
                  <a:pt x="153543" y="215455"/>
                </a:lnTo>
                <a:lnTo>
                  <a:pt x="186761" y="190976"/>
                </a:lnTo>
                <a:lnTo>
                  <a:pt x="188976" y="184404"/>
                </a:lnTo>
                <a:lnTo>
                  <a:pt x="251460" y="184404"/>
                </a:lnTo>
                <a:lnTo>
                  <a:pt x="242601" y="205787"/>
                </a:lnTo>
                <a:lnTo>
                  <a:pt x="235562" y="217932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860791" y="740663"/>
            <a:ext cx="250190" cy="269875"/>
          </a:xfrm>
          <a:custGeom>
            <a:avLst/>
            <a:gdLst/>
            <a:ahLst/>
            <a:cxnLst/>
            <a:rect l="l" t="t" r="r" b="b"/>
            <a:pathLst>
              <a:path w="250190" h="269875">
                <a:moveTo>
                  <a:pt x="79248" y="85344"/>
                </a:moveTo>
                <a:lnTo>
                  <a:pt x="9144" y="85344"/>
                </a:lnTo>
                <a:lnTo>
                  <a:pt x="9977" y="73342"/>
                </a:lnTo>
                <a:lnTo>
                  <a:pt x="26693" y="36504"/>
                </a:lnTo>
                <a:lnTo>
                  <a:pt x="57292" y="13144"/>
                </a:lnTo>
                <a:lnTo>
                  <a:pt x="86868" y="4572"/>
                </a:lnTo>
                <a:lnTo>
                  <a:pt x="97178" y="2571"/>
                </a:lnTo>
                <a:lnTo>
                  <a:pt x="107632" y="1143"/>
                </a:lnTo>
                <a:lnTo>
                  <a:pt x="118371" y="285"/>
                </a:lnTo>
                <a:lnTo>
                  <a:pt x="129540" y="0"/>
                </a:lnTo>
                <a:lnTo>
                  <a:pt x="138922" y="47"/>
                </a:lnTo>
                <a:lnTo>
                  <a:pt x="148590" y="381"/>
                </a:lnTo>
                <a:lnTo>
                  <a:pt x="158257" y="1285"/>
                </a:lnTo>
                <a:lnTo>
                  <a:pt x="167640" y="3048"/>
                </a:lnTo>
                <a:lnTo>
                  <a:pt x="177641" y="4500"/>
                </a:lnTo>
                <a:lnTo>
                  <a:pt x="219075" y="22669"/>
                </a:lnTo>
                <a:lnTo>
                  <a:pt x="237197" y="47244"/>
                </a:lnTo>
                <a:lnTo>
                  <a:pt x="124968" y="47244"/>
                </a:lnTo>
                <a:lnTo>
                  <a:pt x="115252" y="47791"/>
                </a:lnTo>
                <a:lnTo>
                  <a:pt x="80962" y="75652"/>
                </a:lnTo>
                <a:lnTo>
                  <a:pt x="79248" y="85344"/>
                </a:lnTo>
                <a:close/>
              </a:path>
              <a:path w="250190" h="269875">
                <a:moveTo>
                  <a:pt x="88392" y="269748"/>
                </a:moveTo>
                <a:lnTo>
                  <a:pt x="45624" y="262604"/>
                </a:lnTo>
                <a:lnTo>
                  <a:pt x="11334" y="233672"/>
                </a:lnTo>
                <a:lnTo>
                  <a:pt x="0" y="193548"/>
                </a:lnTo>
                <a:lnTo>
                  <a:pt x="547" y="182689"/>
                </a:lnTo>
                <a:lnTo>
                  <a:pt x="16954" y="144399"/>
                </a:lnTo>
                <a:lnTo>
                  <a:pt x="56388" y="121920"/>
                </a:lnTo>
                <a:lnTo>
                  <a:pt x="78890" y="116347"/>
                </a:lnTo>
                <a:lnTo>
                  <a:pt x="86868" y="114300"/>
                </a:lnTo>
                <a:lnTo>
                  <a:pt x="94869" y="113395"/>
                </a:lnTo>
                <a:lnTo>
                  <a:pt x="110871" y="112156"/>
                </a:lnTo>
                <a:lnTo>
                  <a:pt x="118872" y="111252"/>
                </a:lnTo>
                <a:lnTo>
                  <a:pt x="146304" y="106680"/>
                </a:lnTo>
                <a:lnTo>
                  <a:pt x="153924" y="105156"/>
                </a:lnTo>
                <a:lnTo>
                  <a:pt x="160020" y="102108"/>
                </a:lnTo>
                <a:lnTo>
                  <a:pt x="164592" y="97536"/>
                </a:lnTo>
                <a:lnTo>
                  <a:pt x="169164" y="94488"/>
                </a:lnTo>
                <a:lnTo>
                  <a:pt x="170688" y="88392"/>
                </a:lnTo>
                <a:lnTo>
                  <a:pt x="170688" y="73152"/>
                </a:lnTo>
                <a:lnTo>
                  <a:pt x="169164" y="67056"/>
                </a:lnTo>
                <a:lnTo>
                  <a:pt x="167640" y="64008"/>
                </a:lnTo>
                <a:lnTo>
                  <a:pt x="161544" y="54864"/>
                </a:lnTo>
                <a:lnTo>
                  <a:pt x="156972" y="53340"/>
                </a:lnTo>
                <a:lnTo>
                  <a:pt x="153924" y="50292"/>
                </a:lnTo>
                <a:lnTo>
                  <a:pt x="147828" y="48768"/>
                </a:lnTo>
                <a:lnTo>
                  <a:pt x="143256" y="47244"/>
                </a:lnTo>
                <a:lnTo>
                  <a:pt x="237197" y="47244"/>
                </a:lnTo>
                <a:lnTo>
                  <a:pt x="238505" y="51244"/>
                </a:lnTo>
                <a:lnTo>
                  <a:pt x="240220" y="61412"/>
                </a:lnTo>
                <a:lnTo>
                  <a:pt x="240791" y="73152"/>
                </a:lnTo>
                <a:lnTo>
                  <a:pt x="240791" y="137160"/>
                </a:lnTo>
                <a:lnTo>
                  <a:pt x="170688" y="137160"/>
                </a:lnTo>
                <a:lnTo>
                  <a:pt x="167640" y="140208"/>
                </a:lnTo>
                <a:lnTo>
                  <a:pt x="164592" y="141732"/>
                </a:lnTo>
                <a:lnTo>
                  <a:pt x="150876" y="146304"/>
                </a:lnTo>
                <a:lnTo>
                  <a:pt x="144780" y="147828"/>
                </a:lnTo>
                <a:lnTo>
                  <a:pt x="140208" y="147828"/>
                </a:lnTo>
                <a:lnTo>
                  <a:pt x="135636" y="149352"/>
                </a:lnTo>
                <a:lnTo>
                  <a:pt x="129540" y="149352"/>
                </a:lnTo>
                <a:lnTo>
                  <a:pt x="123444" y="150876"/>
                </a:lnTo>
                <a:lnTo>
                  <a:pt x="118872" y="150876"/>
                </a:lnTo>
                <a:lnTo>
                  <a:pt x="106680" y="153924"/>
                </a:lnTo>
                <a:lnTo>
                  <a:pt x="102108" y="153924"/>
                </a:lnTo>
                <a:lnTo>
                  <a:pt x="97536" y="155448"/>
                </a:lnTo>
                <a:lnTo>
                  <a:pt x="91440" y="158496"/>
                </a:lnTo>
                <a:lnTo>
                  <a:pt x="86868" y="160020"/>
                </a:lnTo>
                <a:lnTo>
                  <a:pt x="83820" y="163068"/>
                </a:lnTo>
                <a:lnTo>
                  <a:pt x="79248" y="166116"/>
                </a:lnTo>
                <a:lnTo>
                  <a:pt x="76200" y="169164"/>
                </a:lnTo>
                <a:lnTo>
                  <a:pt x="74676" y="173736"/>
                </a:lnTo>
                <a:lnTo>
                  <a:pt x="71628" y="178308"/>
                </a:lnTo>
                <a:lnTo>
                  <a:pt x="71628" y="201168"/>
                </a:lnTo>
                <a:lnTo>
                  <a:pt x="74676" y="205740"/>
                </a:lnTo>
                <a:lnTo>
                  <a:pt x="76200" y="210312"/>
                </a:lnTo>
                <a:lnTo>
                  <a:pt x="79248" y="213360"/>
                </a:lnTo>
                <a:lnTo>
                  <a:pt x="83820" y="216408"/>
                </a:lnTo>
                <a:lnTo>
                  <a:pt x="97536" y="220980"/>
                </a:lnTo>
                <a:lnTo>
                  <a:pt x="103632" y="222504"/>
                </a:lnTo>
                <a:lnTo>
                  <a:pt x="241697" y="222504"/>
                </a:lnTo>
                <a:lnTo>
                  <a:pt x="241744" y="223075"/>
                </a:lnTo>
                <a:lnTo>
                  <a:pt x="242720" y="231243"/>
                </a:lnTo>
                <a:lnTo>
                  <a:pt x="243627" y="237744"/>
                </a:lnTo>
                <a:lnTo>
                  <a:pt x="173736" y="237744"/>
                </a:lnTo>
                <a:lnTo>
                  <a:pt x="134112" y="262127"/>
                </a:lnTo>
                <a:lnTo>
                  <a:pt x="99822" y="269200"/>
                </a:lnTo>
                <a:lnTo>
                  <a:pt x="88392" y="269748"/>
                </a:lnTo>
                <a:close/>
              </a:path>
              <a:path w="250190" h="269875">
                <a:moveTo>
                  <a:pt x="241697" y="222504"/>
                </a:moveTo>
                <a:lnTo>
                  <a:pt x="114300" y="222504"/>
                </a:lnTo>
                <a:lnTo>
                  <a:pt x="124015" y="221956"/>
                </a:lnTo>
                <a:lnTo>
                  <a:pt x="132588" y="220408"/>
                </a:lnTo>
                <a:lnTo>
                  <a:pt x="166116" y="192024"/>
                </a:lnTo>
                <a:lnTo>
                  <a:pt x="169164" y="185928"/>
                </a:lnTo>
                <a:lnTo>
                  <a:pt x="169164" y="179832"/>
                </a:lnTo>
                <a:lnTo>
                  <a:pt x="170688" y="172212"/>
                </a:lnTo>
                <a:lnTo>
                  <a:pt x="170688" y="137160"/>
                </a:lnTo>
                <a:lnTo>
                  <a:pt x="240791" y="137160"/>
                </a:lnTo>
                <a:lnTo>
                  <a:pt x="240791" y="205740"/>
                </a:lnTo>
                <a:lnTo>
                  <a:pt x="241075" y="214884"/>
                </a:lnTo>
                <a:lnTo>
                  <a:pt x="241697" y="222504"/>
                </a:lnTo>
                <a:close/>
              </a:path>
              <a:path w="250190" h="269875">
                <a:moveTo>
                  <a:pt x="249936" y="262127"/>
                </a:moveTo>
                <a:lnTo>
                  <a:pt x="178308" y="262127"/>
                </a:lnTo>
                <a:lnTo>
                  <a:pt x="178308" y="259080"/>
                </a:lnTo>
                <a:lnTo>
                  <a:pt x="175260" y="249936"/>
                </a:lnTo>
                <a:lnTo>
                  <a:pt x="175260" y="246887"/>
                </a:lnTo>
                <a:lnTo>
                  <a:pt x="173736" y="242316"/>
                </a:lnTo>
                <a:lnTo>
                  <a:pt x="173736" y="237744"/>
                </a:lnTo>
                <a:lnTo>
                  <a:pt x="243627" y="237744"/>
                </a:lnTo>
                <a:lnTo>
                  <a:pt x="245364" y="249936"/>
                </a:lnTo>
                <a:lnTo>
                  <a:pt x="246888" y="257556"/>
                </a:lnTo>
                <a:lnTo>
                  <a:pt x="249936" y="262127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156447" y="740663"/>
            <a:ext cx="241300" cy="262255"/>
          </a:xfrm>
          <a:custGeom>
            <a:avLst/>
            <a:gdLst/>
            <a:ahLst/>
            <a:cxnLst/>
            <a:rect l="l" t="t" r="r" b="b"/>
            <a:pathLst>
              <a:path w="241300" h="262255">
                <a:moveTo>
                  <a:pt x="229609" y="42672"/>
                </a:moveTo>
                <a:lnTo>
                  <a:pt x="68580" y="42672"/>
                </a:lnTo>
                <a:lnTo>
                  <a:pt x="75104" y="32099"/>
                </a:lnTo>
                <a:lnTo>
                  <a:pt x="113299" y="6429"/>
                </a:lnTo>
                <a:lnTo>
                  <a:pt x="146304" y="0"/>
                </a:lnTo>
                <a:lnTo>
                  <a:pt x="159448" y="547"/>
                </a:lnTo>
                <a:lnTo>
                  <a:pt x="200834" y="12239"/>
                </a:lnTo>
                <a:lnTo>
                  <a:pt x="229609" y="42672"/>
                </a:lnTo>
                <a:close/>
              </a:path>
              <a:path w="241300" h="262255">
                <a:moveTo>
                  <a:pt x="70104" y="262127"/>
                </a:moveTo>
                <a:lnTo>
                  <a:pt x="0" y="262127"/>
                </a:lnTo>
                <a:lnTo>
                  <a:pt x="0" y="7620"/>
                </a:lnTo>
                <a:lnTo>
                  <a:pt x="67056" y="7620"/>
                </a:lnTo>
                <a:lnTo>
                  <a:pt x="67056" y="42672"/>
                </a:lnTo>
                <a:lnTo>
                  <a:pt x="229609" y="42672"/>
                </a:lnTo>
                <a:lnTo>
                  <a:pt x="230314" y="44005"/>
                </a:lnTo>
                <a:lnTo>
                  <a:pt x="233624" y="52744"/>
                </a:lnTo>
                <a:lnTo>
                  <a:pt x="234189" y="54864"/>
                </a:lnTo>
                <a:lnTo>
                  <a:pt x="124968" y="54864"/>
                </a:lnTo>
                <a:lnTo>
                  <a:pt x="111228" y="56007"/>
                </a:lnTo>
                <a:lnTo>
                  <a:pt x="76533" y="82581"/>
                </a:lnTo>
                <a:lnTo>
                  <a:pt x="70104" y="128016"/>
                </a:lnTo>
                <a:lnTo>
                  <a:pt x="70104" y="262127"/>
                </a:lnTo>
                <a:close/>
              </a:path>
              <a:path w="241300" h="262255">
                <a:moveTo>
                  <a:pt x="240792" y="262127"/>
                </a:moveTo>
                <a:lnTo>
                  <a:pt x="170688" y="262127"/>
                </a:lnTo>
                <a:lnTo>
                  <a:pt x="170688" y="118872"/>
                </a:lnTo>
                <a:lnTo>
                  <a:pt x="169878" y="103774"/>
                </a:lnTo>
                <a:lnTo>
                  <a:pt x="154328" y="64508"/>
                </a:lnTo>
                <a:lnTo>
                  <a:pt x="124968" y="54864"/>
                </a:lnTo>
                <a:lnTo>
                  <a:pt x="234189" y="54864"/>
                </a:lnTo>
                <a:lnTo>
                  <a:pt x="240506" y="93987"/>
                </a:lnTo>
                <a:lnTo>
                  <a:pt x="240756" y="103774"/>
                </a:lnTo>
                <a:lnTo>
                  <a:pt x="240792" y="262127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Table 110">
            <a:extLst>
              <a:ext uri="{FF2B5EF4-FFF2-40B4-BE49-F238E27FC236}">
                <a16:creationId xmlns:a16="http://schemas.microsoft.com/office/drawing/2014/main" id="{771C59E4-1B36-4702-A3C8-389EBE4B8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837704"/>
              </p:ext>
            </p:extLst>
          </p:nvPr>
        </p:nvGraphicFramePr>
        <p:xfrm>
          <a:off x="609600" y="1600200"/>
          <a:ext cx="14325600" cy="7978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val="2299101504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4023625199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816777296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688372793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1826473734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34002104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3945125918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3926667869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189785228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8926688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02583852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586367035"/>
                    </a:ext>
                  </a:extLst>
                </a:gridCol>
              </a:tblGrid>
              <a:tr h="7950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Black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Asian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 err="1"/>
                        <a:t>Hispnic</a:t>
                      </a:r>
                      <a:endParaRPr lang="en-US" sz="2400" dirty="0"/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Mixed 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White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 err="1"/>
                        <a:t>Am.Ind</a:t>
                      </a:r>
                      <a:endParaRPr lang="en-US" sz="2400" dirty="0"/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Filipino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Pac. Is.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Grad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UCCSU</a:t>
                      </a:r>
                    </a:p>
                    <a:p>
                      <a:pPr rtl="0"/>
                      <a:r>
                        <a:rPr lang="en-US" sz="2400" dirty="0" err="1"/>
                        <a:t>ReqPct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 err="1"/>
                        <a:t>DpOut</a:t>
                      </a:r>
                      <a:endParaRPr lang="en-US" sz="2400" dirty="0"/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4414754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426032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1.64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27.22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33.54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6.02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26.20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90.46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58.49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5.03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1496797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std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18.26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23.73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15.27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4.74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0518369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0.00</a:t>
                      </a:r>
                    </a:p>
                  </a:txBody>
                  <a:tcPr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75.70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28.40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7384866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14.15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13.75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6.35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89.05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52.80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7795624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25.90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28.30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23.20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54.80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791561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75%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34.40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48.95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8.30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39.35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95.15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65.00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5.10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3545719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max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73.60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91.90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14.90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72.90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17.70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97.10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81.60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17.80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8016054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157248"/>
                  </a:ext>
                </a:extLst>
              </a:tr>
            </a:tbl>
          </a:graphicData>
        </a:graphic>
      </p:graphicFrame>
      <p:sp>
        <p:nvSpPr>
          <p:cNvPr id="112" name="TextBox 111">
            <a:extLst>
              <a:ext uri="{FF2B5EF4-FFF2-40B4-BE49-F238E27FC236}">
                <a16:creationId xmlns:a16="http://schemas.microsoft.com/office/drawing/2014/main" id="{24EB85AB-FE9A-4AC1-AD14-95EE75DF9FA2}"/>
              </a:ext>
            </a:extLst>
          </p:cNvPr>
          <p:cNvSpPr txBox="1"/>
          <p:nvPr/>
        </p:nvSpPr>
        <p:spPr>
          <a:xfrm flipH="1">
            <a:off x="4305300" y="533400"/>
            <a:ext cx="7048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Santa Clara County Schools</a:t>
            </a:r>
          </a:p>
        </p:txBody>
      </p:sp>
    </p:spTree>
    <p:extLst>
      <p:ext uri="{BB962C8B-B14F-4D97-AF65-F5344CB8AC3E}">
        <p14:creationId xmlns:p14="http://schemas.microsoft.com/office/powerpoint/2010/main" val="17512924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Table 110">
            <a:extLst>
              <a:ext uri="{FF2B5EF4-FFF2-40B4-BE49-F238E27FC236}">
                <a16:creationId xmlns:a16="http://schemas.microsoft.com/office/drawing/2014/main" id="{771C59E4-1B36-4702-A3C8-389EBE4B8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901235"/>
              </p:ext>
            </p:extLst>
          </p:nvPr>
        </p:nvGraphicFramePr>
        <p:xfrm>
          <a:off x="609600" y="1600200"/>
          <a:ext cx="14325600" cy="7978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val="2299101504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4023625199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816777296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688372793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1826473734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34002104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3945125918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3926667869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189785228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8926688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02583852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586367035"/>
                    </a:ext>
                  </a:extLst>
                </a:gridCol>
              </a:tblGrid>
              <a:tr h="7950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Black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Asian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 err="1"/>
                        <a:t>Hispnic</a:t>
                      </a:r>
                      <a:endParaRPr lang="en-US" sz="2400" dirty="0"/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Mixed 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White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 err="1"/>
                        <a:t>Am.Ind</a:t>
                      </a:r>
                      <a:endParaRPr lang="en-US" sz="2400" dirty="0"/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Filipino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Pac. Is.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Grad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UCCSU</a:t>
                      </a:r>
                    </a:p>
                    <a:p>
                      <a:pPr rtl="0"/>
                      <a:r>
                        <a:rPr lang="en-US" sz="2400" dirty="0" err="1"/>
                        <a:t>ReqPct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 err="1"/>
                        <a:t>DpOut</a:t>
                      </a:r>
                      <a:endParaRPr lang="en-US" sz="2400" dirty="0"/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4414754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426032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27.22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33.54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6.02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26.20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90.46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58.49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5.03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1496797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std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18.26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23.73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15.27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4.74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0518369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0.00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75.70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28.40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7384866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14.15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13.75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6.35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89.05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52.80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7795624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25.90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28.30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23.20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54.80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791561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75%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34.40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48.95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8.30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39.35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95.15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65.00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5.10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3545719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max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73.60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91.90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14.90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72.90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17.70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97.10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81.60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17.80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8016054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157248"/>
                  </a:ext>
                </a:extLst>
              </a:tr>
            </a:tbl>
          </a:graphicData>
        </a:graphic>
      </p:graphicFrame>
      <p:sp>
        <p:nvSpPr>
          <p:cNvPr id="112" name="TextBox 111">
            <a:extLst>
              <a:ext uri="{FF2B5EF4-FFF2-40B4-BE49-F238E27FC236}">
                <a16:creationId xmlns:a16="http://schemas.microsoft.com/office/drawing/2014/main" id="{24EB85AB-FE9A-4AC1-AD14-95EE75DF9FA2}"/>
              </a:ext>
            </a:extLst>
          </p:cNvPr>
          <p:cNvSpPr txBox="1"/>
          <p:nvPr/>
        </p:nvSpPr>
        <p:spPr>
          <a:xfrm flipH="1">
            <a:off x="4305300" y="533400"/>
            <a:ext cx="7048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Santa Clara County Schools</a:t>
            </a:r>
          </a:p>
        </p:txBody>
      </p:sp>
    </p:spTree>
    <p:extLst>
      <p:ext uri="{BB962C8B-B14F-4D97-AF65-F5344CB8AC3E}">
        <p14:creationId xmlns:p14="http://schemas.microsoft.com/office/powerpoint/2010/main" val="34461071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Table 110">
            <a:extLst>
              <a:ext uri="{FF2B5EF4-FFF2-40B4-BE49-F238E27FC236}">
                <a16:creationId xmlns:a16="http://schemas.microsoft.com/office/drawing/2014/main" id="{771C59E4-1B36-4702-A3C8-389EBE4B8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568327"/>
              </p:ext>
            </p:extLst>
          </p:nvPr>
        </p:nvGraphicFramePr>
        <p:xfrm>
          <a:off x="609600" y="1600200"/>
          <a:ext cx="14325600" cy="7978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val="2299101504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4023625199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816777296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688372793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1826473734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34002104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3945125918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3926667869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189785228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8926688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02583852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586367035"/>
                    </a:ext>
                  </a:extLst>
                </a:gridCol>
              </a:tblGrid>
              <a:tr h="7950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Black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Asian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 err="1"/>
                        <a:t>Hispnic</a:t>
                      </a:r>
                      <a:endParaRPr lang="en-US" sz="2400" dirty="0"/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Mixed 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White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 err="1"/>
                        <a:t>Am.Ind</a:t>
                      </a:r>
                      <a:endParaRPr lang="en-US" sz="2400" dirty="0"/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Filipino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Pac. Is.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Grad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UCCSU</a:t>
                      </a:r>
                    </a:p>
                    <a:p>
                      <a:pPr rtl="0"/>
                      <a:r>
                        <a:rPr lang="en-US" sz="2400" dirty="0" err="1"/>
                        <a:t>ReqPct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 err="1"/>
                        <a:t>DpOut</a:t>
                      </a:r>
                      <a:endParaRPr lang="en-US" sz="2400" dirty="0"/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4414754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426032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27.22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33.54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6.02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26.20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90.46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58.49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5.03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1496797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std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18.26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23.73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15.27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4.74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0518369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75.70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28.40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7384866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14.15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13.75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6.35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89.05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52.80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7795624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25.90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28.30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23.20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54.80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791561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75%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34.40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48.95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8.30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39.35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95.15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65.00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5.10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3545719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max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73.60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91.90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14.90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72.90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17.70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97.10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81.60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17.80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8016054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157248"/>
                  </a:ext>
                </a:extLst>
              </a:tr>
            </a:tbl>
          </a:graphicData>
        </a:graphic>
      </p:graphicFrame>
      <p:sp>
        <p:nvSpPr>
          <p:cNvPr id="112" name="TextBox 111">
            <a:extLst>
              <a:ext uri="{FF2B5EF4-FFF2-40B4-BE49-F238E27FC236}">
                <a16:creationId xmlns:a16="http://schemas.microsoft.com/office/drawing/2014/main" id="{24EB85AB-FE9A-4AC1-AD14-95EE75DF9FA2}"/>
              </a:ext>
            </a:extLst>
          </p:cNvPr>
          <p:cNvSpPr txBox="1"/>
          <p:nvPr/>
        </p:nvSpPr>
        <p:spPr>
          <a:xfrm flipH="1">
            <a:off x="4305300" y="533400"/>
            <a:ext cx="7048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Santa Clara County Schools</a:t>
            </a:r>
          </a:p>
        </p:txBody>
      </p:sp>
    </p:spTree>
    <p:extLst>
      <p:ext uri="{BB962C8B-B14F-4D97-AF65-F5344CB8AC3E}">
        <p14:creationId xmlns:p14="http://schemas.microsoft.com/office/powerpoint/2010/main" val="1420065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Table 110">
            <a:extLst>
              <a:ext uri="{FF2B5EF4-FFF2-40B4-BE49-F238E27FC236}">
                <a16:creationId xmlns:a16="http://schemas.microsoft.com/office/drawing/2014/main" id="{771C59E4-1B36-4702-A3C8-389EBE4B8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078752"/>
              </p:ext>
            </p:extLst>
          </p:nvPr>
        </p:nvGraphicFramePr>
        <p:xfrm>
          <a:off x="609600" y="1600200"/>
          <a:ext cx="14325600" cy="7978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val="2299101504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4023625199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816777296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688372793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1826473734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34002104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3945125918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3926667869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189785228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8926688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02583852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586367035"/>
                    </a:ext>
                  </a:extLst>
                </a:gridCol>
              </a:tblGrid>
              <a:tr h="7950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Black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Asian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 err="1"/>
                        <a:t>Hispnic</a:t>
                      </a:r>
                      <a:endParaRPr lang="en-US" sz="2400" dirty="0"/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Mixed 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White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 err="1"/>
                        <a:t>Am.Ind</a:t>
                      </a:r>
                      <a:endParaRPr lang="en-US" sz="2400" dirty="0"/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Filipino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Pac. Is.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Grad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UCCSU</a:t>
                      </a:r>
                    </a:p>
                    <a:p>
                      <a:pPr rtl="0"/>
                      <a:r>
                        <a:rPr lang="en-US" sz="2400" dirty="0" err="1"/>
                        <a:t>ReqPct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 err="1"/>
                        <a:t>DpOut</a:t>
                      </a:r>
                      <a:endParaRPr lang="en-US" sz="2400" dirty="0"/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4414754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426032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27.22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33.54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6.02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26.20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90.46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58.49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5.03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1496797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std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18.26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23.73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3.54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15.27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4.74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0518369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75.70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28.40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7384866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14.15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13.75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6.35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89.05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52.80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7795624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25.90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28.30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23.20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54.80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791561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75%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34.40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48.95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8.30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39.35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95.15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65.00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5.10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3545719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max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73.60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91.90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14.90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72.90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17.70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97.10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81.60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17.80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8016054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157248"/>
                  </a:ext>
                </a:extLst>
              </a:tr>
            </a:tbl>
          </a:graphicData>
        </a:graphic>
      </p:graphicFrame>
      <p:sp>
        <p:nvSpPr>
          <p:cNvPr id="112" name="TextBox 111">
            <a:extLst>
              <a:ext uri="{FF2B5EF4-FFF2-40B4-BE49-F238E27FC236}">
                <a16:creationId xmlns:a16="http://schemas.microsoft.com/office/drawing/2014/main" id="{24EB85AB-FE9A-4AC1-AD14-95EE75DF9FA2}"/>
              </a:ext>
            </a:extLst>
          </p:cNvPr>
          <p:cNvSpPr txBox="1"/>
          <p:nvPr/>
        </p:nvSpPr>
        <p:spPr>
          <a:xfrm flipH="1">
            <a:off x="4305300" y="533400"/>
            <a:ext cx="7048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Santa Clara County Schools</a:t>
            </a:r>
          </a:p>
        </p:txBody>
      </p:sp>
    </p:spTree>
    <p:extLst>
      <p:ext uri="{BB962C8B-B14F-4D97-AF65-F5344CB8AC3E}">
        <p14:creationId xmlns:p14="http://schemas.microsoft.com/office/powerpoint/2010/main" val="4875061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Table 110">
            <a:extLst>
              <a:ext uri="{FF2B5EF4-FFF2-40B4-BE49-F238E27FC236}">
                <a16:creationId xmlns:a16="http://schemas.microsoft.com/office/drawing/2014/main" id="{771C59E4-1B36-4702-A3C8-389EBE4B8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283944"/>
              </p:ext>
            </p:extLst>
          </p:nvPr>
        </p:nvGraphicFramePr>
        <p:xfrm>
          <a:off x="609600" y="1600200"/>
          <a:ext cx="14325600" cy="7978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val="2299101504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4023625199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816777296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688372793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1826473734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34002104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3945125918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3926667869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189785228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8926688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02583852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586367035"/>
                    </a:ext>
                  </a:extLst>
                </a:gridCol>
              </a:tblGrid>
              <a:tr h="7950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Black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Asian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 err="1"/>
                        <a:t>Hispnic</a:t>
                      </a:r>
                      <a:endParaRPr lang="en-US" sz="2400" dirty="0"/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Mixed 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White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 err="1"/>
                        <a:t>Am.Ind</a:t>
                      </a:r>
                      <a:endParaRPr lang="en-US" sz="2400" dirty="0"/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Filipino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Pac. Is.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Grad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UCCSU</a:t>
                      </a:r>
                    </a:p>
                    <a:p>
                      <a:pPr rtl="0"/>
                      <a:r>
                        <a:rPr lang="en-US" sz="2400" dirty="0" err="1"/>
                        <a:t>ReqPct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 err="1"/>
                        <a:t>DpOut</a:t>
                      </a:r>
                      <a:endParaRPr lang="en-US" sz="2400" dirty="0"/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4414754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426032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27.22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33.54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6.02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26.20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90.46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58.49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5.03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1496797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std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18.26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23.73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15.27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4.74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0518369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75.70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28.40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7384866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14.15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13.75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6.35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89.05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52.80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7795624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25.90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28.30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23.20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54.80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791561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75%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34.40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48.95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8.30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39.35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95.15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65.00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5.10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3545719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max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73.60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91.90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14.90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72.90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17.70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97.10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81.60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17.80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8016054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157248"/>
                  </a:ext>
                </a:extLst>
              </a:tr>
            </a:tbl>
          </a:graphicData>
        </a:graphic>
      </p:graphicFrame>
      <p:sp>
        <p:nvSpPr>
          <p:cNvPr id="112" name="TextBox 111">
            <a:extLst>
              <a:ext uri="{FF2B5EF4-FFF2-40B4-BE49-F238E27FC236}">
                <a16:creationId xmlns:a16="http://schemas.microsoft.com/office/drawing/2014/main" id="{24EB85AB-FE9A-4AC1-AD14-95EE75DF9FA2}"/>
              </a:ext>
            </a:extLst>
          </p:cNvPr>
          <p:cNvSpPr txBox="1"/>
          <p:nvPr/>
        </p:nvSpPr>
        <p:spPr>
          <a:xfrm flipH="1">
            <a:off x="4305300" y="533400"/>
            <a:ext cx="7048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Santa Clara County Schools</a:t>
            </a:r>
          </a:p>
        </p:txBody>
      </p:sp>
    </p:spTree>
    <p:extLst>
      <p:ext uri="{BB962C8B-B14F-4D97-AF65-F5344CB8AC3E}">
        <p14:creationId xmlns:p14="http://schemas.microsoft.com/office/powerpoint/2010/main" val="10937541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Table 110">
            <a:extLst>
              <a:ext uri="{FF2B5EF4-FFF2-40B4-BE49-F238E27FC236}">
                <a16:creationId xmlns:a16="http://schemas.microsoft.com/office/drawing/2014/main" id="{771C59E4-1B36-4702-A3C8-389EBE4B8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821405"/>
              </p:ext>
            </p:extLst>
          </p:nvPr>
        </p:nvGraphicFramePr>
        <p:xfrm>
          <a:off x="609600" y="1600200"/>
          <a:ext cx="14325600" cy="7978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val="2299101504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4023625199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816777296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688372793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1826473734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34002104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3945125918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3926667869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189785228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8926688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02583852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586367035"/>
                    </a:ext>
                  </a:extLst>
                </a:gridCol>
              </a:tblGrid>
              <a:tr h="7950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Black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Asian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 err="1"/>
                        <a:t>Hispnic</a:t>
                      </a:r>
                      <a:endParaRPr lang="en-US" sz="2400" dirty="0"/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Mixed 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White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 err="1"/>
                        <a:t>Am.Ind</a:t>
                      </a:r>
                      <a:endParaRPr lang="en-US" sz="2400" dirty="0"/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Filipino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Pac. Is.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Grad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UCCSU</a:t>
                      </a:r>
                    </a:p>
                    <a:p>
                      <a:pPr rtl="0"/>
                      <a:r>
                        <a:rPr lang="en-US" sz="2400" dirty="0" err="1"/>
                        <a:t>ReqPct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 err="1"/>
                        <a:t>DpOut</a:t>
                      </a:r>
                      <a:endParaRPr lang="en-US" sz="2400" dirty="0"/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4414754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426032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27.22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33.54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6.02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26.20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90.46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58.49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5.03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1496797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std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18.26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23.73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15.27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4.74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0518369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75.70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28.40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7384866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14.15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13.75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6.35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89.05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52.80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7795624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25.90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28.30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23.20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54.80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791561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75%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34.40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48.95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8.30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39.35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95.15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65.00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5.10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3545719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max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73.60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91.90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14.90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72.90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17.70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97.10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81.60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17.80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8016054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157248"/>
                  </a:ext>
                </a:extLst>
              </a:tr>
            </a:tbl>
          </a:graphicData>
        </a:graphic>
      </p:graphicFrame>
      <p:sp>
        <p:nvSpPr>
          <p:cNvPr id="112" name="TextBox 111">
            <a:extLst>
              <a:ext uri="{FF2B5EF4-FFF2-40B4-BE49-F238E27FC236}">
                <a16:creationId xmlns:a16="http://schemas.microsoft.com/office/drawing/2014/main" id="{24EB85AB-FE9A-4AC1-AD14-95EE75DF9FA2}"/>
              </a:ext>
            </a:extLst>
          </p:cNvPr>
          <p:cNvSpPr txBox="1"/>
          <p:nvPr/>
        </p:nvSpPr>
        <p:spPr>
          <a:xfrm flipH="1">
            <a:off x="4305300" y="533400"/>
            <a:ext cx="7048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Santa Clara County Schools</a:t>
            </a:r>
          </a:p>
        </p:txBody>
      </p:sp>
    </p:spTree>
    <p:extLst>
      <p:ext uri="{BB962C8B-B14F-4D97-AF65-F5344CB8AC3E}">
        <p14:creationId xmlns:p14="http://schemas.microsoft.com/office/powerpoint/2010/main" val="40638388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Table 110">
            <a:extLst>
              <a:ext uri="{FF2B5EF4-FFF2-40B4-BE49-F238E27FC236}">
                <a16:creationId xmlns:a16="http://schemas.microsoft.com/office/drawing/2014/main" id="{771C59E4-1B36-4702-A3C8-389EBE4B8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935029"/>
              </p:ext>
            </p:extLst>
          </p:nvPr>
        </p:nvGraphicFramePr>
        <p:xfrm>
          <a:off x="609600" y="1600200"/>
          <a:ext cx="14325600" cy="7978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val="2299101504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4023625199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816777296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688372793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1826473734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34002104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3945125918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3926667869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189785228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8926688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02583852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586367035"/>
                    </a:ext>
                  </a:extLst>
                </a:gridCol>
              </a:tblGrid>
              <a:tr h="7950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Black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Asian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 err="1"/>
                        <a:t>Hispnic</a:t>
                      </a:r>
                      <a:endParaRPr lang="en-US" sz="2400" dirty="0"/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Mixed 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White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 err="1"/>
                        <a:t>Am.Ind</a:t>
                      </a:r>
                      <a:endParaRPr lang="en-US" sz="2400" dirty="0"/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Filipino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Pac. Is.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Grad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UCCSU</a:t>
                      </a:r>
                    </a:p>
                    <a:p>
                      <a:pPr rtl="0"/>
                      <a:r>
                        <a:rPr lang="en-US" sz="2400" dirty="0" err="1"/>
                        <a:t>ReqPct</a:t>
                      </a:r>
                      <a:endParaRPr lang="en-US" sz="24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 err="1"/>
                        <a:t>DpOut</a:t>
                      </a:r>
                      <a:endParaRPr lang="en-US" sz="2400" dirty="0"/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4414754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426032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27.22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33.54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6.02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26.20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90.46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58.49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5.03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1496797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std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18.26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23.73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15.27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4.74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0518369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75.70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28.40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7384866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14.15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13.75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6.35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89.05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52.80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7795624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25.90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28.30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23.20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54.80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791561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75%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34.40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48.95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8.30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39.35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95.15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65.00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5.10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3545719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max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73.60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91.90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14.90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72.90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17.70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97.10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81.60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17.80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8016054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157248"/>
                  </a:ext>
                </a:extLst>
              </a:tr>
            </a:tbl>
          </a:graphicData>
        </a:graphic>
      </p:graphicFrame>
      <p:sp>
        <p:nvSpPr>
          <p:cNvPr id="112" name="TextBox 111">
            <a:extLst>
              <a:ext uri="{FF2B5EF4-FFF2-40B4-BE49-F238E27FC236}">
                <a16:creationId xmlns:a16="http://schemas.microsoft.com/office/drawing/2014/main" id="{24EB85AB-FE9A-4AC1-AD14-95EE75DF9FA2}"/>
              </a:ext>
            </a:extLst>
          </p:cNvPr>
          <p:cNvSpPr txBox="1"/>
          <p:nvPr/>
        </p:nvSpPr>
        <p:spPr>
          <a:xfrm flipH="1">
            <a:off x="4305300" y="533400"/>
            <a:ext cx="7048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Santa Clara County Schools</a:t>
            </a:r>
          </a:p>
        </p:txBody>
      </p:sp>
    </p:spTree>
    <p:extLst>
      <p:ext uri="{BB962C8B-B14F-4D97-AF65-F5344CB8AC3E}">
        <p14:creationId xmlns:p14="http://schemas.microsoft.com/office/powerpoint/2010/main" val="9831467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Table 110">
            <a:extLst>
              <a:ext uri="{FF2B5EF4-FFF2-40B4-BE49-F238E27FC236}">
                <a16:creationId xmlns:a16="http://schemas.microsoft.com/office/drawing/2014/main" id="{771C59E4-1B36-4702-A3C8-389EBE4B8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908425"/>
              </p:ext>
            </p:extLst>
          </p:nvPr>
        </p:nvGraphicFramePr>
        <p:xfrm>
          <a:off x="609600" y="1600200"/>
          <a:ext cx="14325600" cy="7978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val="2299101504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4023625199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816777296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688372793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1826473734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34002104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3945125918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3926667869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189785228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8926688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02583852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586367035"/>
                    </a:ext>
                  </a:extLst>
                </a:gridCol>
              </a:tblGrid>
              <a:tr h="7950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Black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Asian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 err="1"/>
                        <a:t>Hispnic</a:t>
                      </a:r>
                      <a:endParaRPr lang="en-US" sz="2400" dirty="0"/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Mixed 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White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 err="1"/>
                        <a:t>Am.Ind</a:t>
                      </a:r>
                      <a:endParaRPr lang="en-US" sz="2400" dirty="0"/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Filipino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Pac. Is.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Grad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UCCSU</a:t>
                      </a:r>
                    </a:p>
                    <a:p>
                      <a:pPr rtl="0"/>
                      <a:r>
                        <a:rPr lang="en-US" sz="2400" dirty="0" err="1"/>
                        <a:t>ReqPct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 err="1"/>
                        <a:t>DpOut</a:t>
                      </a:r>
                      <a:endParaRPr lang="en-US" sz="2400" dirty="0"/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414754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426032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27.22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33.54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6.02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26.20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90.46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58.49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5.03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1496797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std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18.26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23.73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15.27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4.74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0518369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75.70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28.40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7384866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14.15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13.75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6.35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89.05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52.80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7795624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25.90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28.30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23.20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54.80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791561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75%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34.40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48.95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8.30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39.35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95.15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65.00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5.10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545719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max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73.60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91.90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14.90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72.90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17.70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97.10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81.60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17.80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016054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157248"/>
                  </a:ext>
                </a:extLst>
              </a:tr>
            </a:tbl>
          </a:graphicData>
        </a:graphic>
      </p:graphicFrame>
      <p:sp>
        <p:nvSpPr>
          <p:cNvPr id="112" name="TextBox 111">
            <a:extLst>
              <a:ext uri="{FF2B5EF4-FFF2-40B4-BE49-F238E27FC236}">
                <a16:creationId xmlns:a16="http://schemas.microsoft.com/office/drawing/2014/main" id="{24EB85AB-FE9A-4AC1-AD14-95EE75DF9FA2}"/>
              </a:ext>
            </a:extLst>
          </p:cNvPr>
          <p:cNvSpPr txBox="1"/>
          <p:nvPr/>
        </p:nvSpPr>
        <p:spPr>
          <a:xfrm flipH="1">
            <a:off x="4305300" y="533400"/>
            <a:ext cx="7048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Santa Clara County Schools</a:t>
            </a:r>
          </a:p>
        </p:txBody>
      </p:sp>
    </p:spTree>
    <p:extLst>
      <p:ext uri="{BB962C8B-B14F-4D97-AF65-F5344CB8AC3E}">
        <p14:creationId xmlns:p14="http://schemas.microsoft.com/office/powerpoint/2010/main" val="15713507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Table 110">
            <a:extLst>
              <a:ext uri="{FF2B5EF4-FFF2-40B4-BE49-F238E27FC236}">
                <a16:creationId xmlns:a16="http://schemas.microsoft.com/office/drawing/2014/main" id="{771C59E4-1B36-4702-A3C8-389EBE4B8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079174"/>
              </p:ext>
            </p:extLst>
          </p:nvPr>
        </p:nvGraphicFramePr>
        <p:xfrm>
          <a:off x="609600" y="1600200"/>
          <a:ext cx="14325600" cy="7978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val="2299101504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4023625199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816777296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688372793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1826473734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34002104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3945125918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3926667869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189785228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8926688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02583852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586367035"/>
                    </a:ext>
                  </a:extLst>
                </a:gridCol>
              </a:tblGrid>
              <a:tr h="7950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Black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Asian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 err="1"/>
                        <a:t>Hispnic</a:t>
                      </a:r>
                      <a:endParaRPr lang="en-US" sz="2400" dirty="0"/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Mixed 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White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 err="1"/>
                        <a:t>Am.Ind</a:t>
                      </a:r>
                      <a:endParaRPr lang="en-US" sz="2400" dirty="0"/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Filipino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Pac. Is.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Grad</a:t>
                      </a:r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/>
                        <a:t>UCCSU</a:t>
                      </a:r>
                    </a:p>
                    <a:p>
                      <a:pPr rtl="0"/>
                      <a:r>
                        <a:rPr lang="en-US" sz="2400" dirty="0" err="1"/>
                        <a:t>ReqPct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400" dirty="0" err="1"/>
                        <a:t>DpOut</a:t>
                      </a:r>
                      <a:endParaRPr lang="en-US" sz="2400" dirty="0"/>
                    </a:p>
                    <a:p>
                      <a:pPr rtl="0"/>
                      <a:r>
                        <a:rPr lang="en-US" sz="2400" dirty="0" err="1"/>
                        <a:t>Pct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4414754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426032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27.22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33.54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6.02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26.20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90.46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58.49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5.03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1496797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std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18.26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23.73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15.27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4.74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0518369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75.70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28.40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7384866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25%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0.95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14.15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13.75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3.75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6.35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0.10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1.05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0.20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89.05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52.80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2.45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795624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50%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1.50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25.90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28.30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5.20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23.20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0.20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2.30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0.40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90.00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54.80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3.40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91561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75%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2.35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34.40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48.95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8.30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39.35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0.45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4.25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0.60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95.15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65.00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5.10</a:t>
                      </a:r>
                    </a:p>
                  </a:txBody>
                  <a:tcPr anchor="ctr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545719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pPr rtl="0"/>
                      <a:r>
                        <a:rPr lang="en-US" sz="2800" b="1" dirty="0"/>
                        <a:t>max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4.80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73.60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91.90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14.90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72.90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17.70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2.40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97.10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81.60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800" dirty="0"/>
                        <a:t>17.80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8016054"/>
                  </a:ext>
                </a:extLst>
              </a:tr>
              <a:tr h="7950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157248"/>
                  </a:ext>
                </a:extLst>
              </a:tr>
            </a:tbl>
          </a:graphicData>
        </a:graphic>
      </p:graphicFrame>
      <p:sp>
        <p:nvSpPr>
          <p:cNvPr id="112" name="TextBox 111">
            <a:extLst>
              <a:ext uri="{FF2B5EF4-FFF2-40B4-BE49-F238E27FC236}">
                <a16:creationId xmlns:a16="http://schemas.microsoft.com/office/drawing/2014/main" id="{24EB85AB-FE9A-4AC1-AD14-95EE75DF9FA2}"/>
              </a:ext>
            </a:extLst>
          </p:cNvPr>
          <p:cNvSpPr txBox="1"/>
          <p:nvPr/>
        </p:nvSpPr>
        <p:spPr>
          <a:xfrm flipH="1">
            <a:off x="4305300" y="533400"/>
            <a:ext cx="7048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Santa Clara County Schools</a:t>
            </a:r>
          </a:p>
        </p:txBody>
      </p:sp>
    </p:spTree>
    <p:extLst>
      <p:ext uri="{BB962C8B-B14F-4D97-AF65-F5344CB8AC3E}">
        <p14:creationId xmlns:p14="http://schemas.microsoft.com/office/powerpoint/2010/main" val="1286214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63328" y="4011167"/>
            <a:ext cx="47625" cy="83820"/>
          </a:xfrm>
          <a:custGeom>
            <a:avLst/>
            <a:gdLst/>
            <a:ahLst/>
            <a:cxnLst/>
            <a:rect l="l" t="t" r="r" b="b"/>
            <a:pathLst>
              <a:path w="47625" h="83820">
                <a:moveTo>
                  <a:pt x="0" y="0"/>
                </a:moveTo>
                <a:lnTo>
                  <a:pt x="47244" y="0"/>
                </a:lnTo>
                <a:lnTo>
                  <a:pt x="47244" y="83820"/>
                </a:lnTo>
                <a:lnTo>
                  <a:pt x="0" y="838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863328" y="4114672"/>
            <a:ext cx="182880" cy="0"/>
          </a:xfrm>
          <a:custGeom>
            <a:avLst/>
            <a:gdLst/>
            <a:ahLst/>
            <a:cxnLst/>
            <a:rect l="l" t="t" r="r" b="b"/>
            <a:pathLst>
              <a:path w="182879">
                <a:moveTo>
                  <a:pt x="0" y="0"/>
                </a:moveTo>
                <a:lnTo>
                  <a:pt x="182880" y="0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886950" y="4134358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0"/>
                </a:moveTo>
                <a:lnTo>
                  <a:pt x="0" y="95250"/>
                </a:lnTo>
              </a:path>
            </a:pathLst>
          </a:custGeom>
          <a:ln w="472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98964" y="4011167"/>
            <a:ext cx="47625" cy="83820"/>
          </a:xfrm>
          <a:custGeom>
            <a:avLst/>
            <a:gdLst/>
            <a:ahLst/>
            <a:cxnLst/>
            <a:rect l="l" t="t" r="r" b="b"/>
            <a:pathLst>
              <a:path w="47625" h="83820">
                <a:moveTo>
                  <a:pt x="47244" y="83820"/>
                </a:moveTo>
                <a:lnTo>
                  <a:pt x="0" y="83820"/>
                </a:lnTo>
                <a:lnTo>
                  <a:pt x="0" y="0"/>
                </a:lnTo>
                <a:lnTo>
                  <a:pt x="47244" y="0"/>
                </a:lnTo>
                <a:lnTo>
                  <a:pt x="47244" y="838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22585" y="4134611"/>
            <a:ext cx="0" cy="94615"/>
          </a:xfrm>
          <a:custGeom>
            <a:avLst/>
            <a:gdLst/>
            <a:ahLst/>
            <a:cxnLst/>
            <a:rect l="l" t="t" r="r" b="b"/>
            <a:pathLst>
              <a:path h="94614">
                <a:moveTo>
                  <a:pt x="0" y="0"/>
                </a:moveTo>
                <a:lnTo>
                  <a:pt x="0" y="94487"/>
                </a:lnTo>
              </a:path>
            </a:pathLst>
          </a:custGeom>
          <a:ln w="472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078211" y="4067555"/>
            <a:ext cx="153924" cy="1661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261092" y="4011167"/>
            <a:ext cx="161543" cy="2194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520171" y="4011167"/>
            <a:ext cx="275843" cy="2225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99647" y="4067555"/>
            <a:ext cx="1394459" cy="1661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397740" y="4067555"/>
            <a:ext cx="153924" cy="1661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579095" y="4067555"/>
            <a:ext cx="262128" cy="1661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944856" y="4067555"/>
            <a:ext cx="153924" cy="1661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127735" y="4011167"/>
            <a:ext cx="158496" cy="2225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309093" y="4067555"/>
            <a:ext cx="498347" cy="16611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94476" y="1421891"/>
            <a:ext cx="3363595" cy="601980"/>
          </a:xfrm>
          <a:custGeom>
            <a:avLst/>
            <a:gdLst/>
            <a:ahLst/>
            <a:cxnLst/>
            <a:rect l="l" t="t" r="r" b="b"/>
            <a:pathLst>
              <a:path w="3363595" h="601980">
                <a:moveTo>
                  <a:pt x="0" y="0"/>
                </a:moveTo>
                <a:lnTo>
                  <a:pt x="3363468" y="0"/>
                </a:lnTo>
                <a:lnTo>
                  <a:pt x="3363468" y="601979"/>
                </a:lnTo>
                <a:lnTo>
                  <a:pt x="0" y="601979"/>
                </a:lnTo>
                <a:lnTo>
                  <a:pt x="0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94476" y="2624327"/>
            <a:ext cx="3363595" cy="601980"/>
          </a:xfrm>
          <a:custGeom>
            <a:avLst/>
            <a:gdLst/>
            <a:ahLst/>
            <a:cxnLst/>
            <a:rect l="l" t="t" r="r" b="b"/>
            <a:pathLst>
              <a:path w="3363595" h="601980">
                <a:moveTo>
                  <a:pt x="0" y="0"/>
                </a:moveTo>
                <a:lnTo>
                  <a:pt x="3363468" y="0"/>
                </a:lnTo>
                <a:lnTo>
                  <a:pt x="3363468" y="601980"/>
                </a:lnTo>
                <a:lnTo>
                  <a:pt x="0" y="601980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94476" y="3826764"/>
            <a:ext cx="3363595" cy="601980"/>
          </a:xfrm>
          <a:custGeom>
            <a:avLst/>
            <a:gdLst/>
            <a:ahLst/>
            <a:cxnLst/>
            <a:rect l="l" t="t" r="r" b="b"/>
            <a:pathLst>
              <a:path w="3363595" h="601979">
                <a:moveTo>
                  <a:pt x="0" y="0"/>
                </a:moveTo>
                <a:lnTo>
                  <a:pt x="3363468" y="0"/>
                </a:lnTo>
                <a:lnTo>
                  <a:pt x="3363468" y="601979"/>
                </a:lnTo>
                <a:lnTo>
                  <a:pt x="0" y="601979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94476" y="5029200"/>
            <a:ext cx="3363595" cy="601980"/>
          </a:xfrm>
          <a:custGeom>
            <a:avLst/>
            <a:gdLst/>
            <a:ahLst/>
            <a:cxnLst/>
            <a:rect l="l" t="t" r="r" b="b"/>
            <a:pathLst>
              <a:path w="3363595" h="601979">
                <a:moveTo>
                  <a:pt x="0" y="0"/>
                </a:moveTo>
                <a:lnTo>
                  <a:pt x="3363468" y="0"/>
                </a:lnTo>
                <a:lnTo>
                  <a:pt x="3363468" y="601980"/>
                </a:lnTo>
                <a:lnTo>
                  <a:pt x="0" y="601980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94476" y="6230112"/>
            <a:ext cx="3363595" cy="603885"/>
          </a:xfrm>
          <a:custGeom>
            <a:avLst/>
            <a:gdLst/>
            <a:ahLst/>
            <a:cxnLst/>
            <a:rect l="l" t="t" r="r" b="b"/>
            <a:pathLst>
              <a:path w="3363595" h="603884">
                <a:moveTo>
                  <a:pt x="0" y="0"/>
                </a:moveTo>
                <a:lnTo>
                  <a:pt x="3363468" y="0"/>
                </a:lnTo>
                <a:lnTo>
                  <a:pt x="3363468" y="603503"/>
                </a:lnTo>
                <a:lnTo>
                  <a:pt x="0" y="603503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96000" y="7432548"/>
            <a:ext cx="3360420" cy="563880"/>
          </a:xfrm>
          <a:custGeom>
            <a:avLst/>
            <a:gdLst/>
            <a:ahLst/>
            <a:cxnLst/>
            <a:rect l="l" t="t" r="r" b="b"/>
            <a:pathLst>
              <a:path w="3360420" h="563879">
                <a:moveTo>
                  <a:pt x="3360420" y="563880"/>
                </a:moveTo>
                <a:lnTo>
                  <a:pt x="0" y="563880"/>
                </a:lnTo>
                <a:lnTo>
                  <a:pt x="0" y="0"/>
                </a:lnTo>
                <a:lnTo>
                  <a:pt x="3360420" y="0"/>
                </a:lnTo>
                <a:lnTo>
                  <a:pt x="3360420" y="56388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168895" y="1647570"/>
            <a:ext cx="140335" cy="0"/>
          </a:xfrm>
          <a:custGeom>
            <a:avLst/>
            <a:gdLst/>
            <a:ahLst/>
            <a:cxnLst/>
            <a:rect l="l" t="t" r="r" b="b"/>
            <a:pathLst>
              <a:path w="140334">
                <a:moveTo>
                  <a:pt x="0" y="0"/>
                </a:moveTo>
                <a:lnTo>
                  <a:pt x="140208" y="0"/>
                </a:lnTo>
              </a:path>
            </a:pathLst>
          </a:custGeom>
          <a:ln w="3682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168895" y="1665985"/>
            <a:ext cx="44450" cy="46990"/>
          </a:xfrm>
          <a:custGeom>
            <a:avLst/>
            <a:gdLst/>
            <a:ahLst/>
            <a:cxnLst/>
            <a:rect l="l" t="t" r="r" b="b"/>
            <a:pathLst>
              <a:path w="44450" h="46989">
                <a:moveTo>
                  <a:pt x="0" y="0"/>
                </a:moveTo>
                <a:lnTo>
                  <a:pt x="44196" y="0"/>
                </a:lnTo>
                <a:lnTo>
                  <a:pt x="44196" y="46990"/>
                </a:lnTo>
                <a:lnTo>
                  <a:pt x="0" y="4699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168895" y="1729485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6492" y="0"/>
                </a:lnTo>
              </a:path>
            </a:pathLst>
          </a:custGeom>
          <a:ln w="330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168895" y="1745995"/>
            <a:ext cx="44450" cy="82550"/>
          </a:xfrm>
          <a:custGeom>
            <a:avLst/>
            <a:gdLst/>
            <a:ahLst/>
            <a:cxnLst/>
            <a:rect l="l" t="t" r="r" b="b"/>
            <a:pathLst>
              <a:path w="44450" h="82550">
                <a:moveTo>
                  <a:pt x="0" y="0"/>
                </a:moveTo>
                <a:lnTo>
                  <a:pt x="44196" y="0"/>
                </a:lnTo>
                <a:lnTo>
                  <a:pt x="44196" y="82549"/>
                </a:lnTo>
                <a:lnTo>
                  <a:pt x="0" y="825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322819" y="1680972"/>
            <a:ext cx="144780" cy="151130"/>
          </a:xfrm>
          <a:custGeom>
            <a:avLst/>
            <a:gdLst/>
            <a:ahLst/>
            <a:cxnLst/>
            <a:rect l="l" t="t" r="r" b="b"/>
            <a:pathLst>
              <a:path w="144779" h="151130">
                <a:moveTo>
                  <a:pt x="74676" y="150876"/>
                </a:moveTo>
                <a:lnTo>
                  <a:pt x="66055" y="150566"/>
                </a:lnTo>
                <a:lnTo>
                  <a:pt x="58293" y="149542"/>
                </a:lnTo>
                <a:lnTo>
                  <a:pt x="51101" y="147661"/>
                </a:lnTo>
                <a:lnTo>
                  <a:pt x="44196" y="144780"/>
                </a:lnTo>
                <a:lnTo>
                  <a:pt x="37599" y="142184"/>
                </a:lnTo>
                <a:lnTo>
                  <a:pt x="8667" y="113252"/>
                </a:lnTo>
                <a:lnTo>
                  <a:pt x="0" y="76200"/>
                </a:lnTo>
                <a:lnTo>
                  <a:pt x="523" y="68222"/>
                </a:lnTo>
                <a:lnTo>
                  <a:pt x="16168" y="27074"/>
                </a:lnTo>
                <a:lnTo>
                  <a:pt x="51315" y="3214"/>
                </a:lnTo>
                <a:lnTo>
                  <a:pt x="74676" y="0"/>
                </a:lnTo>
                <a:lnTo>
                  <a:pt x="83534" y="547"/>
                </a:lnTo>
                <a:lnTo>
                  <a:pt x="119062" y="15621"/>
                </a:lnTo>
                <a:lnTo>
                  <a:pt x="131281" y="30480"/>
                </a:lnTo>
                <a:lnTo>
                  <a:pt x="67056" y="30480"/>
                </a:lnTo>
                <a:lnTo>
                  <a:pt x="60960" y="32004"/>
                </a:lnTo>
                <a:lnTo>
                  <a:pt x="57912" y="33528"/>
                </a:lnTo>
                <a:lnTo>
                  <a:pt x="53340" y="36576"/>
                </a:lnTo>
                <a:lnTo>
                  <a:pt x="50292" y="38100"/>
                </a:lnTo>
                <a:lnTo>
                  <a:pt x="44196" y="44196"/>
                </a:lnTo>
                <a:lnTo>
                  <a:pt x="42672" y="48768"/>
                </a:lnTo>
                <a:lnTo>
                  <a:pt x="42672" y="51816"/>
                </a:lnTo>
                <a:lnTo>
                  <a:pt x="39624" y="57912"/>
                </a:lnTo>
                <a:lnTo>
                  <a:pt x="39624" y="60960"/>
                </a:lnTo>
                <a:lnTo>
                  <a:pt x="143410" y="60960"/>
                </a:lnTo>
                <a:lnTo>
                  <a:pt x="143494" y="61341"/>
                </a:lnTo>
                <a:lnTo>
                  <a:pt x="144399" y="69342"/>
                </a:lnTo>
                <a:lnTo>
                  <a:pt x="144684" y="76200"/>
                </a:lnTo>
                <a:lnTo>
                  <a:pt x="144780" y="85344"/>
                </a:lnTo>
                <a:lnTo>
                  <a:pt x="39624" y="85344"/>
                </a:lnTo>
                <a:lnTo>
                  <a:pt x="41076" y="94130"/>
                </a:lnTo>
                <a:lnTo>
                  <a:pt x="67865" y="121348"/>
                </a:lnTo>
                <a:lnTo>
                  <a:pt x="76200" y="121920"/>
                </a:lnTo>
                <a:lnTo>
                  <a:pt x="132524" y="121920"/>
                </a:lnTo>
                <a:lnTo>
                  <a:pt x="131064" y="124587"/>
                </a:lnTo>
                <a:lnTo>
                  <a:pt x="96964" y="148399"/>
                </a:lnTo>
                <a:lnTo>
                  <a:pt x="86034" y="150280"/>
                </a:lnTo>
                <a:lnTo>
                  <a:pt x="74676" y="150876"/>
                </a:lnTo>
                <a:close/>
              </a:path>
              <a:path w="144779" h="151130">
                <a:moveTo>
                  <a:pt x="143410" y="60960"/>
                </a:moveTo>
                <a:lnTo>
                  <a:pt x="105156" y="60960"/>
                </a:lnTo>
                <a:lnTo>
                  <a:pt x="102108" y="50292"/>
                </a:lnTo>
                <a:lnTo>
                  <a:pt x="99060" y="44196"/>
                </a:lnTo>
                <a:lnTo>
                  <a:pt x="94488" y="38100"/>
                </a:lnTo>
                <a:lnTo>
                  <a:pt x="89916" y="33528"/>
                </a:lnTo>
                <a:lnTo>
                  <a:pt x="82296" y="30480"/>
                </a:lnTo>
                <a:lnTo>
                  <a:pt x="131281" y="30480"/>
                </a:lnTo>
                <a:lnTo>
                  <a:pt x="132356" y="32004"/>
                </a:lnTo>
                <a:lnTo>
                  <a:pt x="136017" y="38481"/>
                </a:lnTo>
                <a:lnTo>
                  <a:pt x="139192" y="45720"/>
                </a:lnTo>
                <a:lnTo>
                  <a:pt x="141732" y="53340"/>
                </a:lnTo>
                <a:lnTo>
                  <a:pt x="143410" y="60960"/>
                </a:lnTo>
                <a:close/>
              </a:path>
              <a:path w="144779" h="151130">
                <a:moveTo>
                  <a:pt x="132524" y="121920"/>
                </a:moveTo>
                <a:lnTo>
                  <a:pt x="83820" y="121920"/>
                </a:lnTo>
                <a:lnTo>
                  <a:pt x="89916" y="120396"/>
                </a:lnTo>
                <a:lnTo>
                  <a:pt x="102108" y="111252"/>
                </a:lnTo>
                <a:lnTo>
                  <a:pt x="105156" y="106680"/>
                </a:lnTo>
                <a:lnTo>
                  <a:pt x="106680" y="102108"/>
                </a:lnTo>
                <a:lnTo>
                  <a:pt x="141732" y="102108"/>
                </a:lnTo>
                <a:lnTo>
                  <a:pt x="136826" y="114061"/>
                </a:lnTo>
                <a:lnTo>
                  <a:pt x="132524" y="1219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484364" y="1680972"/>
            <a:ext cx="142240" cy="151130"/>
          </a:xfrm>
          <a:custGeom>
            <a:avLst/>
            <a:gdLst/>
            <a:ahLst/>
            <a:cxnLst/>
            <a:rect l="l" t="t" r="r" b="b"/>
            <a:pathLst>
              <a:path w="142240" h="151130">
                <a:moveTo>
                  <a:pt x="44196" y="47244"/>
                </a:moveTo>
                <a:lnTo>
                  <a:pt x="4572" y="47244"/>
                </a:lnTo>
                <a:lnTo>
                  <a:pt x="6096" y="38100"/>
                </a:lnTo>
                <a:lnTo>
                  <a:pt x="7620" y="30480"/>
                </a:lnTo>
                <a:lnTo>
                  <a:pt x="16764" y="18288"/>
                </a:lnTo>
                <a:lnTo>
                  <a:pt x="21336" y="13716"/>
                </a:lnTo>
                <a:lnTo>
                  <a:pt x="27432" y="10668"/>
                </a:lnTo>
                <a:lnTo>
                  <a:pt x="33528" y="6096"/>
                </a:lnTo>
                <a:lnTo>
                  <a:pt x="41148" y="3048"/>
                </a:lnTo>
                <a:lnTo>
                  <a:pt x="56388" y="0"/>
                </a:lnTo>
                <a:lnTo>
                  <a:pt x="86868" y="0"/>
                </a:lnTo>
                <a:lnTo>
                  <a:pt x="126492" y="13716"/>
                </a:lnTo>
                <a:lnTo>
                  <a:pt x="134416" y="25908"/>
                </a:lnTo>
                <a:lnTo>
                  <a:pt x="62484" y="25908"/>
                </a:lnTo>
                <a:lnTo>
                  <a:pt x="56388" y="27432"/>
                </a:lnTo>
                <a:lnTo>
                  <a:pt x="53340" y="32004"/>
                </a:lnTo>
                <a:lnTo>
                  <a:pt x="48768" y="35052"/>
                </a:lnTo>
                <a:lnTo>
                  <a:pt x="45720" y="39624"/>
                </a:lnTo>
                <a:lnTo>
                  <a:pt x="44196" y="47244"/>
                </a:lnTo>
                <a:close/>
              </a:path>
              <a:path w="142240" h="151130">
                <a:moveTo>
                  <a:pt x="50292" y="150876"/>
                </a:moveTo>
                <a:lnTo>
                  <a:pt x="36576" y="150876"/>
                </a:lnTo>
                <a:lnTo>
                  <a:pt x="24384" y="147828"/>
                </a:lnTo>
                <a:lnTo>
                  <a:pt x="0" y="115824"/>
                </a:lnTo>
                <a:lnTo>
                  <a:pt x="0" y="100584"/>
                </a:lnTo>
                <a:lnTo>
                  <a:pt x="1524" y="92964"/>
                </a:lnTo>
                <a:lnTo>
                  <a:pt x="4572" y="88392"/>
                </a:lnTo>
                <a:lnTo>
                  <a:pt x="7620" y="82296"/>
                </a:lnTo>
                <a:lnTo>
                  <a:pt x="25908" y="70104"/>
                </a:lnTo>
                <a:lnTo>
                  <a:pt x="44196" y="65532"/>
                </a:lnTo>
                <a:lnTo>
                  <a:pt x="48768" y="64008"/>
                </a:lnTo>
                <a:lnTo>
                  <a:pt x="54864" y="64008"/>
                </a:lnTo>
                <a:lnTo>
                  <a:pt x="60960" y="62484"/>
                </a:lnTo>
                <a:lnTo>
                  <a:pt x="73152" y="62484"/>
                </a:lnTo>
                <a:lnTo>
                  <a:pt x="82296" y="59436"/>
                </a:lnTo>
                <a:lnTo>
                  <a:pt x="86868" y="59436"/>
                </a:lnTo>
                <a:lnTo>
                  <a:pt x="89916" y="57912"/>
                </a:lnTo>
                <a:lnTo>
                  <a:pt x="92964" y="54864"/>
                </a:lnTo>
                <a:lnTo>
                  <a:pt x="96012" y="53340"/>
                </a:lnTo>
                <a:lnTo>
                  <a:pt x="97536" y="50292"/>
                </a:lnTo>
                <a:lnTo>
                  <a:pt x="96012" y="45720"/>
                </a:lnTo>
                <a:lnTo>
                  <a:pt x="96012" y="38100"/>
                </a:lnTo>
                <a:lnTo>
                  <a:pt x="94488" y="35052"/>
                </a:lnTo>
                <a:lnTo>
                  <a:pt x="92964" y="33528"/>
                </a:lnTo>
                <a:lnTo>
                  <a:pt x="91440" y="30480"/>
                </a:lnTo>
                <a:lnTo>
                  <a:pt x="88392" y="30480"/>
                </a:lnTo>
                <a:lnTo>
                  <a:pt x="86868" y="28956"/>
                </a:lnTo>
                <a:lnTo>
                  <a:pt x="83820" y="27432"/>
                </a:lnTo>
                <a:lnTo>
                  <a:pt x="80772" y="27432"/>
                </a:lnTo>
                <a:lnTo>
                  <a:pt x="77724" y="25908"/>
                </a:lnTo>
                <a:lnTo>
                  <a:pt x="134416" y="25908"/>
                </a:lnTo>
                <a:lnTo>
                  <a:pt x="135636" y="32004"/>
                </a:lnTo>
                <a:lnTo>
                  <a:pt x="135636" y="77724"/>
                </a:lnTo>
                <a:lnTo>
                  <a:pt x="96012" y="77724"/>
                </a:lnTo>
                <a:lnTo>
                  <a:pt x="94488" y="79248"/>
                </a:lnTo>
                <a:lnTo>
                  <a:pt x="92964" y="79248"/>
                </a:lnTo>
                <a:lnTo>
                  <a:pt x="89916" y="80772"/>
                </a:lnTo>
                <a:lnTo>
                  <a:pt x="88392" y="82296"/>
                </a:lnTo>
                <a:lnTo>
                  <a:pt x="82296" y="82296"/>
                </a:lnTo>
                <a:lnTo>
                  <a:pt x="79248" y="83820"/>
                </a:lnTo>
                <a:lnTo>
                  <a:pt x="73152" y="83820"/>
                </a:lnTo>
                <a:lnTo>
                  <a:pt x="70104" y="85344"/>
                </a:lnTo>
                <a:lnTo>
                  <a:pt x="64008" y="85344"/>
                </a:lnTo>
                <a:lnTo>
                  <a:pt x="60960" y="86868"/>
                </a:lnTo>
                <a:lnTo>
                  <a:pt x="57912" y="86868"/>
                </a:lnTo>
                <a:lnTo>
                  <a:pt x="54864" y="88392"/>
                </a:lnTo>
                <a:lnTo>
                  <a:pt x="51816" y="88392"/>
                </a:lnTo>
                <a:lnTo>
                  <a:pt x="50292" y="89916"/>
                </a:lnTo>
                <a:lnTo>
                  <a:pt x="47244" y="91440"/>
                </a:lnTo>
                <a:lnTo>
                  <a:pt x="44196" y="94488"/>
                </a:lnTo>
                <a:lnTo>
                  <a:pt x="39624" y="103632"/>
                </a:lnTo>
                <a:lnTo>
                  <a:pt x="39624" y="109728"/>
                </a:lnTo>
                <a:lnTo>
                  <a:pt x="44196" y="118872"/>
                </a:lnTo>
                <a:lnTo>
                  <a:pt x="47244" y="121920"/>
                </a:lnTo>
                <a:lnTo>
                  <a:pt x="50292" y="123444"/>
                </a:lnTo>
                <a:lnTo>
                  <a:pt x="51816" y="123444"/>
                </a:lnTo>
                <a:lnTo>
                  <a:pt x="54864" y="124968"/>
                </a:lnTo>
                <a:lnTo>
                  <a:pt x="136398" y="124968"/>
                </a:lnTo>
                <a:lnTo>
                  <a:pt x="137160" y="128016"/>
                </a:lnTo>
                <a:lnTo>
                  <a:pt x="137160" y="134112"/>
                </a:lnTo>
                <a:lnTo>
                  <a:pt x="99060" y="134112"/>
                </a:lnTo>
                <a:lnTo>
                  <a:pt x="93345" y="138398"/>
                </a:lnTo>
                <a:lnTo>
                  <a:pt x="56911" y="150828"/>
                </a:lnTo>
                <a:lnTo>
                  <a:pt x="50292" y="150876"/>
                </a:lnTo>
                <a:close/>
              </a:path>
              <a:path w="142240" h="151130">
                <a:moveTo>
                  <a:pt x="136398" y="124968"/>
                </a:moveTo>
                <a:lnTo>
                  <a:pt x="73152" y="124968"/>
                </a:lnTo>
                <a:lnTo>
                  <a:pt x="82296" y="121920"/>
                </a:lnTo>
                <a:lnTo>
                  <a:pt x="86868" y="118872"/>
                </a:lnTo>
                <a:lnTo>
                  <a:pt x="89916" y="115824"/>
                </a:lnTo>
                <a:lnTo>
                  <a:pt x="91440" y="111252"/>
                </a:lnTo>
                <a:lnTo>
                  <a:pt x="94488" y="108204"/>
                </a:lnTo>
                <a:lnTo>
                  <a:pt x="96012" y="105156"/>
                </a:lnTo>
                <a:lnTo>
                  <a:pt x="96012" y="77724"/>
                </a:lnTo>
                <a:lnTo>
                  <a:pt x="135636" y="77724"/>
                </a:lnTo>
                <a:lnTo>
                  <a:pt x="135636" y="121920"/>
                </a:lnTo>
                <a:lnTo>
                  <a:pt x="136398" y="124968"/>
                </a:lnTo>
                <a:close/>
              </a:path>
              <a:path w="142240" h="151130">
                <a:moveTo>
                  <a:pt x="141732" y="147828"/>
                </a:moveTo>
                <a:lnTo>
                  <a:pt x="100584" y="147828"/>
                </a:lnTo>
                <a:lnTo>
                  <a:pt x="100584" y="146304"/>
                </a:lnTo>
                <a:lnTo>
                  <a:pt x="99060" y="143256"/>
                </a:lnTo>
                <a:lnTo>
                  <a:pt x="99060" y="134112"/>
                </a:lnTo>
                <a:lnTo>
                  <a:pt x="137160" y="134112"/>
                </a:lnTo>
                <a:lnTo>
                  <a:pt x="138684" y="140208"/>
                </a:lnTo>
                <a:lnTo>
                  <a:pt x="138684" y="144780"/>
                </a:lnTo>
                <a:lnTo>
                  <a:pt x="141732" y="1478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638288" y="1641348"/>
            <a:ext cx="93345" cy="189230"/>
          </a:xfrm>
          <a:custGeom>
            <a:avLst/>
            <a:gdLst/>
            <a:ahLst/>
            <a:cxnLst/>
            <a:rect l="l" t="t" r="r" b="b"/>
            <a:pathLst>
              <a:path w="93345" h="189230">
                <a:moveTo>
                  <a:pt x="64008" y="44196"/>
                </a:moveTo>
                <a:lnTo>
                  <a:pt x="24384" y="44196"/>
                </a:lnTo>
                <a:lnTo>
                  <a:pt x="24384" y="0"/>
                </a:lnTo>
                <a:lnTo>
                  <a:pt x="64008" y="0"/>
                </a:lnTo>
                <a:lnTo>
                  <a:pt x="64008" y="44196"/>
                </a:lnTo>
                <a:close/>
              </a:path>
              <a:path w="93345" h="189230">
                <a:moveTo>
                  <a:pt x="92964" y="70104"/>
                </a:moveTo>
                <a:lnTo>
                  <a:pt x="0" y="70104"/>
                </a:lnTo>
                <a:lnTo>
                  <a:pt x="0" y="44196"/>
                </a:lnTo>
                <a:lnTo>
                  <a:pt x="92964" y="44196"/>
                </a:lnTo>
                <a:lnTo>
                  <a:pt x="92964" y="70104"/>
                </a:lnTo>
                <a:close/>
              </a:path>
              <a:path w="93345" h="189230">
                <a:moveTo>
                  <a:pt x="92964" y="187452"/>
                </a:moveTo>
                <a:lnTo>
                  <a:pt x="47244" y="187452"/>
                </a:lnTo>
                <a:lnTo>
                  <a:pt x="41148" y="185928"/>
                </a:lnTo>
                <a:lnTo>
                  <a:pt x="38100" y="182880"/>
                </a:lnTo>
                <a:lnTo>
                  <a:pt x="33528" y="179832"/>
                </a:lnTo>
                <a:lnTo>
                  <a:pt x="30480" y="176784"/>
                </a:lnTo>
                <a:lnTo>
                  <a:pt x="27432" y="172212"/>
                </a:lnTo>
                <a:lnTo>
                  <a:pt x="25908" y="167640"/>
                </a:lnTo>
                <a:lnTo>
                  <a:pt x="24384" y="161544"/>
                </a:lnTo>
                <a:lnTo>
                  <a:pt x="24384" y="70104"/>
                </a:lnTo>
                <a:lnTo>
                  <a:pt x="64008" y="70104"/>
                </a:lnTo>
                <a:lnTo>
                  <a:pt x="64008" y="147828"/>
                </a:lnTo>
                <a:lnTo>
                  <a:pt x="65532" y="152400"/>
                </a:lnTo>
                <a:lnTo>
                  <a:pt x="67056" y="155448"/>
                </a:lnTo>
                <a:lnTo>
                  <a:pt x="73152" y="158496"/>
                </a:lnTo>
                <a:lnTo>
                  <a:pt x="92964" y="158496"/>
                </a:lnTo>
                <a:lnTo>
                  <a:pt x="92964" y="187452"/>
                </a:lnTo>
                <a:close/>
              </a:path>
              <a:path w="93345" h="189230">
                <a:moveTo>
                  <a:pt x="92964" y="158496"/>
                </a:moveTo>
                <a:lnTo>
                  <a:pt x="91440" y="158496"/>
                </a:lnTo>
                <a:lnTo>
                  <a:pt x="92964" y="156972"/>
                </a:lnTo>
                <a:lnTo>
                  <a:pt x="92964" y="158496"/>
                </a:lnTo>
                <a:close/>
              </a:path>
              <a:path w="93345" h="189230">
                <a:moveTo>
                  <a:pt x="85344" y="188976"/>
                </a:moveTo>
                <a:lnTo>
                  <a:pt x="57912" y="188976"/>
                </a:lnTo>
                <a:lnTo>
                  <a:pt x="51816" y="187452"/>
                </a:lnTo>
                <a:lnTo>
                  <a:pt x="89916" y="187452"/>
                </a:lnTo>
                <a:lnTo>
                  <a:pt x="85344" y="1889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749540" y="1684020"/>
            <a:ext cx="135890" cy="147955"/>
          </a:xfrm>
          <a:custGeom>
            <a:avLst/>
            <a:gdLst/>
            <a:ahLst/>
            <a:cxnLst/>
            <a:rect l="l" t="t" r="r" b="b"/>
            <a:pathLst>
              <a:path w="135890" h="147955">
                <a:moveTo>
                  <a:pt x="60960" y="147828"/>
                </a:moveTo>
                <a:lnTo>
                  <a:pt x="53340" y="147828"/>
                </a:lnTo>
                <a:lnTo>
                  <a:pt x="45648" y="147542"/>
                </a:lnTo>
                <a:lnTo>
                  <a:pt x="10668" y="131064"/>
                </a:lnTo>
                <a:lnTo>
                  <a:pt x="0" y="97536"/>
                </a:lnTo>
                <a:lnTo>
                  <a:pt x="0" y="0"/>
                </a:lnTo>
                <a:lnTo>
                  <a:pt x="39624" y="0"/>
                </a:lnTo>
                <a:lnTo>
                  <a:pt x="39624" y="82296"/>
                </a:lnTo>
                <a:lnTo>
                  <a:pt x="40147" y="90630"/>
                </a:lnTo>
                <a:lnTo>
                  <a:pt x="56388" y="117348"/>
                </a:lnTo>
                <a:lnTo>
                  <a:pt x="135636" y="117348"/>
                </a:lnTo>
                <a:lnTo>
                  <a:pt x="135636" y="124968"/>
                </a:lnTo>
                <a:lnTo>
                  <a:pt x="97536" y="124968"/>
                </a:lnTo>
                <a:lnTo>
                  <a:pt x="93583" y="130373"/>
                </a:lnTo>
                <a:lnTo>
                  <a:pt x="88773" y="135064"/>
                </a:lnTo>
                <a:lnTo>
                  <a:pt x="83391" y="138898"/>
                </a:lnTo>
                <a:lnTo>
                  <a:pt x="77724" y="141732"/>
                </a:lnTo>
                <a:lnTo>
                  <a:pt x="70104" y="146304"/>
                </a:lnTo>
                <a:lnTo>
                  <a:pt x="60960" y="147828"/>
                </a:lnTo>
                <a:close/>
              </a:path>
              <a:path w="135890" h="147955">
                <a:moveTo>
                  <a:pt x="135636" y="117348"/>
                </a:moveTo>
                <a:lnTo>
                  <a:pt x="65532" y="117348"/>
                </a:lnTo>
                <a:lnTo>
                  <a:pt x="72985" y="116776"/>
                </a:lnTo>
                <a:lnTo>
                  <a:pt x="79438" y="115062"/>
                </a:lnTo>
                <a:lnTo>
                  <a:pt x="96012" y="76200"/>
                </a:lnTo>
                <a:lnTo>
                  <a:pt x="96012" y="0"/>
                </a:lnTo>
                <a:lnTo>
                  <a:pt x="135636" y="0"/>
                </a:lnTo>
                <a:lnTo>
                  <a:pt x="135636" y="117348"/>
                </a:lnTo>
                <a:close/>
              </a:path>
              <a:path w="135890" h="147955">
                <a:moveTo>
                  <a:pt x="135636" y="144780"/>
                </a:moveTo>
                <a:lnTo>
                  <a:pt x="97536" y="144780"/>
                </a:lnTo>
                <a:lnTo>
                  <a:pt x="97536" y="124968"/>
                </a:lnTo>
                <a:lnTo>
                  <a:pt x="135636" y="124968"/>
                </a:lnTo>
                <a:lnTo>
                  <a:pt x="135636" y="1447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915655" y="1680972"/>
            <a:ext cx="239887" cy="15087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263128" y="1633727"/>
            <a:ext cx="88392" cy="19507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708392" y="2240280"/>
            <a:ext cx="131064" cy="20116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719060" y="2823972"/>
            <a:ext cx="76200" cy="19811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702295" y="3433571"/>
            <a:ext cx="132588" cy="1981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703819" y="4030979"/>
            <a:ext cx="135636" cy="20116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703819" y="4628388"/>
            <a:ext cx="137160" cy="19812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705344" y="5241035"/>
            <a:ext cx="132588" cy="19811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705344" y="5836919"/>
            <a:ext cx="132588" cy="19811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706907" y="6431279"/>
            <a:ext cx="134073" cy="20116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709916" y="7043928"/>
            <a:ext cx="128016" cy="19507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709916" y="7627619"/>
            <a:ext cx="128016" cy="19507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627619" y="8234171"/>
            <a:ext cx="137160" cy="19812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787640" y="8234171"/>
            <a:ext cx="131064" cy="20116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134100" y="8035290"/>
            <a:ext cx="3284220" cy="0"/>
          </a:xfrm>
          <a:custGeom>
            <a:avLst/>
            <a:gdLst/>
            <a:ahLst/>
            <a:cxnLst/>
            <a:rect l="l" t="t" r="r" b="b"/>
            <a:pathLst>
              <a:path w="3284220">
                <a:moveTo>
                  <a:pt x="0" y="0"/>
                </a:moveTo>
                <a:lnTo>
                  <a:pt x="3284219" y="0"/>
                </a:lnTo>
              </a:path>
            </a:pathLst>
          </a:custGeom>
          <a:ln w="77723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095238" y="7996428"/>
            <a:ext cx="0" cy="600710"/>
          </a:xfrm>
          <a:custGeom>
            <a:avLst/>
            <a:gdLst/>
            <a:ahLst/>
            <a:cxnLst/>
            <a:rect l="l" t="t" r="r" b="b"/>
            <a:pathLst>
              <a:path h="600709">
                <a:moveTo>
                  <a:pt x="0" y="0"/>
                </a:moveTo>
                <a:lnTo>
                  <a:pt x="0" y="600455"/>
                </a:lnTo>
              </a:path>
            </a:pathLst>
          </a:custGeom>
          <a:ln w="77723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457182" y="7996428"/>
            <a:ext cx="0" cy="600710"/>
          </a:xfrm>
          <a:custGeom>
            <a:avLst/>
            <a:gdLst/>
            <a:ahLst/>
            <a:cxnLst/>
            <a:rect l="l" t="t" r="r" b="b"/>
            <a:pathLst>
              <a:path h="600709">
                <a:moveTo>
                  <a:pt x="0" y="0"/>
                </a:moveTo>
                <a:lnTo>
                  <a:pt x="0" y="600455"/>
                </a:lnTo>
              </a:path>
            </a:pathLst>
          </a:custGeom>
          <a:ln w="77724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056376" y="8635745"/>
            <a:ext cx="3439795" cy="0"/>
          </a:xfrm>
          <a:custGeom>
            <a:avLst/>
            <a:gdLst/>
            <a:ahLst/>
            <a:cxnLst/>
            <a:rect l="l" t="t" r="r" b="b"/>
            <a:pathLst>
              <a:path w="3439795">
                <a:moveTo>
                  <a:pt x="0" y="0"/>
                </a:moveTo>
                <a:lnTo>
                  <a:pt x="3439668" y="0"/>
                </a:lnTo>
              </a:path>
            </a:pathLst>
          </a:custGeom>
          <a:ln w="77723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1085576" y="5159501"/>
            <a:ext cx="250190" cy="0"/>
          </a:xfrm>
          <a:custGeom>
            <a:avLst/>
            <a:gdLst/>
            <a:ahLst/>
            <a:cxnLst/>
            <a:rect l="l" t="t" r="r" b="b"/>
            <a:pathLst>
              <a:path w="250190">
                <a:moveTo>
                  <a:pt x="0" y="0"/>
                </a:moveTo>
                <a:lnTo>
                  <a:pt x="249936" y="0"/>
                </a:lnTo>
              </a:path>
            </a:pathLst>
          </a:custGeom>
          <a:ln w="533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1085576" y="5054345"/>
            <a:ext cx="250190" cy="0"/>
          </a:xfrm>
          <a:custGeom>
            <a:avLst/>
            <a:gdLst/>
            <a:ahLst/>
            <a:cxnLst/>
            <a:rect l="l" t="t" r="r" b="b"/>
            <a:pathLst>
              <a:path w="250190">
                <a:moveTo>
                  <a:pt x="0" y="0"/>
                </a:moveTo>
                <a:lnTo>
                  <a:pt x="249936" y="0"/>
                </a:lnTo>
              </a:path>
            </a:pathLst>
          </a:custGeom>
          <a:ln w="533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1503152" y="4884420"/>
            <a:ext cx="260985" cy="347980"/>
          </a:xfrm>
          <a:custGeom>
            <a:avLst/>
            <a:gdLst/>
            <a:ahLst/>
            <a:cxnLst/>
            <a:rect l="l" t="t" r="r" b="b"/>
            <a:pathLst>
              <a:path w="260984" h="347979">
                <a:moveTo>
                  <a:pt x="260604" y="266699"/>
                </a:moveTo>
                <a:lnTo>
                  <a:pt x="0" y="266699"/>
                </a:lnTo>
                <a:lnTo>
                  <a:pt x="0" y="202692"/>
                </a:lnTo>
                <a:lnTo>
                  <a:pt x="150876" y="0"/>
                </a:lnTo>
                <a:lnTo>
                  <a:pt x="214884" y="0"/>
                </a:lnTo>
                <a:lnTo>
                  <a:pt x="214884" y="88392"/>
                </a:lnTo>
                <a:lnTo>
                  <a:pt x="146304" y="88392"/>
                </a:lnTo>
                <a:lnTo>
                  <a:pt x="56388" y="208788"/>
                </a:lnTo>
                <a:lnTo>
                  <a:pt x="260604" y="208788"/>
                </a:lnTo>
                <a:lnTo>
                  <a:pt x="260604" y="266699"/>
                </a:lnTo>
                <a:close/>
              </a:path>
              <a:path w="260984" h="347979">
                <a:moveTo>
                  <a:pt x="214884" y="208788"/>
                </a:moveTo>
                <a:lnTo>
                  <a:pt x="147828" y="208788"/>
                </a:lnTo>
                <a:lnTo>
                  <a:pt x="147828" y="88392"/>
                </a:lnTo>
                <a:lnTo>
                  <a:pt x="214884" y="88392"/>
                </a:lnTo>
                <a:lnTo>
                  <a:pt x="214884" y="208788"/>
                </a:lnTo>
                <a:close/>
              </a:path>
              <a:path w="260984" h="347979">
                <a:moveTo>
                  <a:pt x="214884" y="347472"/>
                </a:moveTo>
                <a:lnTo>
                  <a:pt x="147828" y="347472"/>
                </a:lnTo>
                <a:lnTo>
                  <a:pt x="147828" y="266699"/>
                </a:lnTo>
                <a:lnTo>
                  <a:pt x="214884" y="266699"/>
                </a:lnTo>
                <a:lnTo>
                  <a:pt x="214884" y="347472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1801856" y="5155692"/>
            <a:ext cx="79375" cy="78105"/>
          </a:xfrm>
          <a:custGeom>
            <a:avLst/>
            <a:gdLst/>
            <a:ahLst/>
            <a:cxnLst/>
            <a:rect l="l" t="t" r="r" b="b"/>
            <a:pathLst>
              <a:path w="79375" h="78104">
                <a:moveTo>
                  <a:pt x="0" y="0"/>
                </a:moveTo>
                <a:lnTo>
                  <a:pt x="79247" y="0"/>
                </a:lnTo>
                <a:lnTo>
                  <a:pt x="79247" y="77723"/>
                </a:lnTo>
                <a:lnTo>
                  <a:pt x="0" y="77723"/>
                </a:lnTo>
                <a:lnTo>
                  <a:pt x="0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1919203" y="4885943"/>
            <a:ext cx="257810" cy="352425"/>
          </a:xfrm>
          <a:custGeom>
            <a:avLst/>
            <a:gdLst/>
            <a:ahLst/>
            <a:cxnLst/>
            <a:rect l="l" t="t" r="r" b="b"/>
            <a:pathLst>
              <a:path w="257809" h="352425">
                <a:moveTo>
                  <a:pt x="74676" y="192024"/>
                </a:moveTo>
                <a:lnTo>
                  <a:pt x="10668" y="192024"/>
                </a:lnTo>
                <a:lnTo>
                  <a:pt x="44196" y="0"/>
                </a:lnTo>
                <a:lnTo>
                  <a:pt x="237744" y="0"/>
                </a:lnTo>
                <a:lnTo>
                  <a:pt x="237744" y="57912"/>
                </a:lnTo>
                <a:lnTo>
                  <a:pt x="96012" y="57912"/>
                </a:lnTo>
                <a:lnTo>
                  <a:pt x="80772" y="135636"/>
                </a:lnTo>
                <a:lnTo>
                  <a:pt x="82296" y="137160"/>
                </a:lnTo>
                <a:lnTo>
                  <a:pt x="221256" y="137160"/>
                </a:lnTo>
                <a:lnTo>
                  <a:pt x="221456" y="137326"/>
                </a:lnTo>
                <a:lnTo>
                  <a:pt x="228600" y="144780"/>
                </a:lnTo>
                <a:lnTo>
                  <a:pt x="235148" y="153090"/>
                </a:lnTo>
                <a:lnTo>
                  <a:pt x="240982" y="162115"/>
                </a:lnTo>
                <a:lnTo>
                  <a:pt x="241462" y="163068"/>
                </a:lnTo>
                <a:lnTo>
                  <a:pt x="126492" y="163068"/>
                </a:lnTo>
                <a:lnTo>
                  <a:pt x="117657" y="163615"/>
                </a:lnTo>
                <a:lnTo>
                  <a:pt x="79509" y="184832"/>
                </a:lnTo>
                <a:lnTo>
                  <a:pt x="74676" y="192024"/>
                </a:lnTo>
                <a:close/>
              </a:path>
              <a:path w="257809" h="352425">
                <a:moveTo>
                  <a:pt x="221256" y="137160"/>
                </a:moveTo>
                <a:lnTo>
                  <a:pt x="82296" y="137160"/>
                </a:lnTo>
                <a:lnTo>
                  <a:pt x="89415" y="130611"/>
                </a:lnTo>
                <a:lnTo>
                  <a:pt x="130683" y="111633"/>
                </a:lnTo>
                <a:lnTo>
                  <a:pt x="150876" y="109728"/>
                </a:lnTo>
                <a:lnTo>
                  <a:pt x="163163" y="110323"/>
                </a:lnTo>
                <a:lnTo>
                  <a:pt x="205454" y="125277"/>
                </a:lnTo>
                <a:lnTo>
                  <a:pt x="221256" y="137160"/>
                </a:lnTo>
                <a:close/>
              </a:path>
              <a:path w="257809" h="352425">
                <a:moveTo>
                  <a:pt x="237393" y="294131"/>
                </a:moveTo>
                <a:lnTo>
                  <a:pt x="126492" y="294131"/>
                </a:lnTo>
                <a:lnTo>
                  <a:pt x="133326" y="293846"/>
                </a:lnTo>
                <a:lnTo>
                  <a:pt x="140017" y="292989"/>
                </a:lnTo>
                <a:lnTo>
                  <a:pt x="170688" y="274319"/>
                </a:lnTo>
                <a:lnTo>
                  <a:pt x="176784" y="268224"/>
                </a:lnTo>
                <a:lnTo>
                  <a:pt x="185928" y="245364"/>
                </a:lnTo>
                <a:lnTo>
                  <a:pt x="187452" y="236219"/>
                </a:lnTo>
                <a:lnTo>
                  <a:pt x="187452" y="228600"/>
                </a:lnTo>
                <a:lnTo>
                  <a:pt x="176784" y="188976"/>
                </a:lnTo>
                <a:lnTo>
                  <a:pt x="170688" y="182880"/>
                </a:lnTo>
                <a:lnTo>
                  <a:pt x="166116" y="176784"/>
                </a:lnTo>
                <a:lnTo>
                  <a:pt x="160020" y="172212"/>
                </a:lnTo>
                <a:lnTo>
                  <a:pt x="152400" y="169164"/>
                </a:lnTo>
                <a:lnTo>
                  <a:pt x="146637" y="166282"/>
                </a:lnTo>
                <a:lnTo>
                  <a:pt x="140589" y="164401"/>
                </a:lnTo>
                <a:lnTo>
                  <a:pt x="133969" y="163377"/>
                </a:lnTo>
                <a:lnTo>
                  <a:pt x="126492" y="163068"/>
                </a:lnTo>
                <a:lnTo>
                  <a:pt x="241462" y="163068"/>
                </a:lnTo>
                <a:lnTo>
                  <a:pt x="255460" y="204597"/>
                </a:lnTo>
                <a:lnTo>
                  <a:pt x="257555" y="228600"/>
                </a:lnTo>
                <a:lnTo>
                  <a:pt x="256746" y="241149"/>
                </a:lnTo>
                <a:lnTo>
                  <a:pt x="254508" y="253555"/>
                </a:lnTo>
                <a:lnTo>
                  <a:pt x="251126" y="265676"/>
                </a:lnTo>
                <a:lnTo>
                  <a:pt x="246888" y="277368"/>
                </a:lnTo>
                <a:lnTo>
                  <a:pt x="240887" y="288512"/>
                </a:lnTo>
                <a:lnTo>
                  <a:pt x="237393" y="294131"/>
                </a:lnTo>
                <a:close/>
              </a:path>
              <a:path w="257809" h="352425">
                <a:moveTo>
                  <a:pt x="141446" y="352353"/>
                </a:moveTo>
                <a:lnTo>
                  <a:pt x="92225" y="348829"/>
                </a:lnTo>
                <a:lnTo>
                  <a:pt x="49053" y="331160"/>
                </a:lnTo>
                <a:lnTo>
                  <a:pt x="16692" y="300823"/>
                </a:lnTo>
                <a:lnTo>
                  <a:pt x="809" y="255722"/>
                </a:lnTo>
                <a:lnTo>
                  <a:pt x="0" y="242316"/>
                </a:lnTo>
                <a:lnTo>
                  <a:pt x="70104" y="242316"/>
                </a:lnTo>
                <a:lnTo>
                  <a:pt x="72104" y="254055"/>
                </a:lnTo>
                <a:lnTo>
                  <a:pt x="75819" y="264223"/>
                </a:lnTo>
                <a:lnTo>
                  <a:pt x="105156" y="290703"/>
                </a:lnTo>
                <a:lnTo>
                  <a:pt x="126492" y="294131"/>
                </a:lnTo>
                <a:lnTo>
                  <a:pt x="237393" y="294131"/>
                </a:lnTo>
                <a:lnTo>
                  <a:pt x="234315" y="299085"/>
                </a:lnTo>
                <a:lnTo>
                  <a:pt x="200025" y="333184"/>
                </a:lnTo>
                <a:lnTo>
                  <a:pt x="154305" y="351091"/>
                </a:lnTo>
                <a:lnTo>
                  <a:pt x="141446" y="352353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922520" y="8235696"/>
            <a:ext cx="182880" cy="22707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129784" y="8301227"/>
            <a:ext cx="147828" cy="16154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311139" y="8296656"/>
            <a:ext cx="239267" cy="161544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669279" y="8413242"/>
            <a:ext cx="154305" cy="0"/>
          </a:xfrm>
          <a:custGeom>
            <a:avLst/>
            <a:gdLst/>
            <a:ahLst/>
            <a:cxnLst/>
            <a:rect l="l" t="t" r="r" b="b"/>
            <a:pathLst>
              <a:path w="154304">
                <a:moveTo>
                  <a:pt x="0" y="0"/>
                </a:moveTo>
                <a:lnTo>
                  <a:pt x="153924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669279" y="8349234"/>
            <a:ext cx="154305" cy="0"/>
          </a:xfrm>
          <a:custGeom>
            <a:avLst/>
            <a:gdLst/>
            <a:ahLst/>
            <a:cxnLst/>
            <a:rect l="l" t="t" r="r" b="b"/>
            <a:pathLst>
              <a:path w="154304">
                <a:moveTo>
                  <a:pt x="0" y="0"/>
                </a:moveTo>
                <a:lnTo>
                  <a:pt x="153924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929627" y="649224"/>
            <a:ext cx="381000" cy="353695"/>
          </a:xfrm>
          <a:custGeom>
            <a:avLst/>
            <a:gdLst/>
            <a:ahLst/>
            <a:cxnLst/>
            <a:rect l="l" t="t" r="r" b="b"/>
            <a:pathLst>
              <a:path w="381000" h="353694">
                <a:moveTo>
                  <a:pt x="73152" y="353568"/>
                </a:moveTo>
                <a:lnTo>
                  <a:pt x="0" y="353568"/>
                </a:lnTo>
                <a:lnTo>
                  <a:pt x="0" y="0"/>
                </a:lnTo>
                <a:lnTo>
                  <a:pt x="109728" y="0"/>
                </a:lnTo>
                <a:lnTo>
                  <a:pt x="145732" y="106680"/>
                </a:lnTo>
                <a:lnTo>
                  <a:pt x="73152" y="106680"/>
                </a:lnTo>
                <a:lnTo>
                  <a:pt x="73152" y="353568"/>
                </a:lnTo>
                <a:close/>
              </a:path>
              <a:path w="381000" h="353694">
                <a:moveTo>
                  <a:pt x="258448" y="243840"/>
                </a:moveTo>
                <a:lnTo>
                  <a:pt x="193548" y="243840"/>
                </a:lnTo>
                <a:lnTo>
                  <a:pt x="271271" y="0"/>
                </a:lnTo>
                <a:lnTo>
                  <a:pt x="381000" y="0"/>
                </a:lnTo>
                <a:lnTo>
                  <a:pt x="381000" y="103632"/>
                </a:lnTo>
                <a:lnTo>
                  <a:pt x="306323" y="103632"/>
                </a:lnTo>
                <a:lnTo>
                  <a:pt x="258448" y="243840"/>
                </a:lnTo>
                <a:close/>
              </a:path>
              <a:path w="381000" h="353694">
                <a:moveTo>
                  <a:pt x="381000" y="353568"/>
                </a:moveTo>
                <a:lnTo>
                  <a:pt x="307847" y="353568"/>
                </a:lnTo>
                <a:lnTo>
                  <a:pt x="307847" y="103632"/>
                </a:lnTo>
                <a:lnTo>
                  <a:pt x="381000" y="103632"/>
                </a:lnTo>
                <a:lnTo>
                  <a:pt x="381000" y="353568"/>
                </a:lnTo>
                <a:close/>
              </a:path>
              <a:path w="381000" h="353694">
                <a:moveTo>
                  <a:pt x="220980" y="353568"/>
                </a:moveTo>
                <a:lnTo>
                  <a:pt x="160020" y="353568"/>
                </a:lnTo>
                <a:lnTo>
                  <a:pt x="74676" y="106680"/>
                </a:lnTo>
                <a:lnTo>
                  <a:pt x="145732" y="106680"/>
                </a:lnTo>
                <a:lnTo>
                  <a:pt x="192024" y="243840"/>
                </a:lnTo>
                <a:lnTo>
                  <a:pt x="258448" y="243840"/>
                </a:lnTo>
                <a:lnTo>
                  <a:pt x="220980" y="353568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359396" y="739140"/>
            <a:ext cx="255270" cy="269875"/>
          </a:xfrm>
          <a:custGeom>
            <a:avLst/>
            <a:gdLst/>
            <a:ahLst/>
            <a:cxnLst/>
            <a:rect l="l" t="t" r="r" b="b"/>
            <a:pathLst>
              <a:path w="255270" h="269875">
                <a:moveTo>
                  <a:pt x="129540" y="269748"/>
                </a:moveTo>
                <a:lnTo>
                  <a:pt x="88177" y="264604"/>
                </a:lnTo>
                <a:lnTo>
                  <a:pt x="53340" y="249174"/>
                </a:lnTo>
                <a:lnTo>
                  <a:pt x="19812" y="213550"/>
                </a:lnTo>
                <a:lnTo>
                  <a:pt x="5143" y="177641"/>
                </a:lnTo>
                <a:lnTo>
                  <a:pt x="0" y="135636"/>
                </a:lnTo>
                <a:lnTo>
                  <a:pt x="571" y="121943"/>
                </a:lnTo>
                <a:lnTo>
                  <a:pt x="9144" y="82296"/>
                </a:lnTo>
                <a:lnTo>
                  <a:pt x="35052" y="39624"/>
                </a:lnTo>
                <a:lnTo>
                  <a:pt x="76200" y="10668"/>
                </a:lnTo>
                <a:lnTo>
                  <a:pt x="115847" y="809"/>
                </a:lnTo>
                <a:lnTo>
                  <a:pt x="129540" y="0"/>
                </a:lnTo>
                <a:lnTo>
                  <a:pt x="145875" y="857"/>
                </a:lnTo>
                <a:lnTo>
                  <a:pt x="187452" y="13716"/>
                </a:lnTo>
                <a:lnTo>
                  <a:pt x="218527" y="37290"/>
                </a:lnTo>
                <a:lnTo>
                  <a:pt x="231256" y="53340"/>
                </a:lnTo>
                <a:lnTo>
                  <a:pt x="128016" y="53340"/>
                </a:lnTo>
                <a:lnTo>
                  <a:pt x="120300" y="53863"/>
                </a:lnTo>
                <a:lnTo>
                  <a:pt x="82296" y="73152"/>
                </a:lnTo>
                <a:lnTo>
                  <a:pt x="70104" y="103632"/>
                </a:lnTo>
                <a:lnTo>
                  <a:pt x="70104" y="108204"/>
                </a:lnTo>
                <a:lnTo>
                  <a:pt x="252471" y="108204"/>
                </a:lnTo>
                <a:lnTo>
                  <a:pt x="252793" y="109751"/>
                </a:lnTo>
                <a:lnTo>
                  <a:pt x="254508" y="123634"/>
                </a:lnTo>
                <a:lnTo>
                  <a:pt x="255079" y="137802"/>
                </a:lnTo>
                <a:lnTo>
                  <a:pt x="254508" y="152400"/>
                </a:lnTo>
                <a:lnTo>
                  <a:pt x="70104" y="152400"/>
                </a:lnTo>
                <a:lnTo>
                  <a:pt x="71223" y="168402"/>
                </a:lnTo>
                <a:lnTo>
                  <a:pt x="95726" y="209573"/>
                </a:lnTo>
                <a:lnTo>
                  <a:pt x="132588" y="217932"/>
                </a:lnTo>
                <a:lnTo>
                  <a:pt x="235085" y="217932"/>
                </a:lnTo>
                <a:lnTo>
                  <a:pt x="231648" y="224028"/>
                </a:lnTo>
                <a:lnTo>
                  <a:pt x="188261" y="258818"/>
                </a:lnTo>
                <a:lnTo>
                  <a:pt x="150637" y="268581"/>
                </a:lnTo>
                <a:lnTo>
                  <a:pt x="129540" y="269748"/>
                </a:lnTo>
                <a:close/>
              </a:path>
              <a:path w="255270" h="269875">
                <a:moveTo>
                  <a:pt x="252471" y="108204"/>
                </a:moveTo>
                <a:lnTo>
                  <a:pt x="184404" y="108204"/>
                </a:lnTo>
                <a:lnTo>
                  <a:pt x="181546" y="96226"/>
                </a:lnTo>
                <a:lnTo>
                  <a:pt x="177546" y="85534"/>
                </a:lnTo>
                <a:lnTo>
                  <a:pt x="150495" y="56959"/>
                </a:lnTo>
                <a:lnTo>
                  <a:pt x="128016" y="53340"/>
                </a:lnTo>
                <a:lnTo>
                  <a:pt x="231256" y="53340"/>
                </a:lnTo>
                <a:lnTo>
                  <a:pt x="234505" y="58078"/>
                </a:lnTo>
                <a:lnTo>
                  <a:pt x="240792" y="69913"/>
                </a:lnTo>
                <a:lnTo>
                  <a:pt x="245935" y="82605"/>
                </a:lnTo>
                <a:lnTo>
                  <a:pt x="249936" y="96012"/>
                </a:lnTo>
                <a:lnTo>
                  <a:pt x="252471" y="108204"/>
                </a:lnTo>
                <a:close/>
              </a:path>
              <a:path w="255270" h="269875">
                <a:moveTo>
                  <a:pt x="235085" y="217932"/>
                </a:moveTo>
                <a:lnTo>
                  <a:pt x="132588" y="217932"/>
                </a:lnTo>
                <a:lnTo>
                  <a:pt x="142589" y="217336"/>
                </a:lnTo>
                <a:lnTo>
                  <a:pt x="152019" y="215455"/>
                </a:lnTo>
                <a:lnTo>
                  <a:pt x="185451" y="190976"/>
                </a:lnTo>
                <a:lnTo>
                  <a:pt x="187452" y="184404"/>
                </a:lnTo>
                <a:lnTo>
                  <a:pt x="249936" y="184404"/>
                </a:lnTo>
                <a:lnTo>
                  <a:pt x="241935" y="205787"/>
                </a:lnTo>
                <a:lnTo>
                  <a:pt x="235085" y="217932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644383" y="649223"/>
            <a:ext cx="262255" cy="360045"/>
          </a:xfrm>
          <a:custGeom>
            <a:avLst/>
            <a:gdLst/>
            <a:ahLst/>
            <a:cxnLst/>
            <a:rect l="l" t="t" r="r" b="b"/>
            <a:pathLst>
              <a:path w="262254" h="360044">
                <a:moveTo>
                  <a:pt x="262128" y="129540"/>
                </a:moveTo>
                <a:lnTo>
                  <a:pt x="190500" y="129540"/>
                </a:lnTo>
                <a:lnTo>
                  <a:pt x="190500" y="0"/>
                </a:lnTo>
                <a:lnTo>
                  <a:pt x="262128" y="0"/>
                </a:lnTo>
                <a:lnTo>
                  <a:pt x="262128" y="129540"/>
                </a:lnTo>
                <a:close/>
              </a:path>
              <a:path w="262254" h="360044">
                <a:moveTo>
                  <a:pt x="115824" y="359664"/>
                </a:moveTo>
                <a:lnTo>
                  <a:pt x="76390" y="353877"/>
                </a:lnTo>
                <a:lnTo>
                  <a:pt x="36385" y="327993"/>
                </a:lnTo>
                <a:lnTo>
                  <a:pt x="11596" y="286583"/>
                </a:lnTo>
                <a:lnTo>
                  <a:pt x="547" y="236815"/>
                </a:lnTo>
                <a:lnTo>
                  <a:pt x="0" y="224028"/>
                </a:lnTo>
                <a:lnTo>
                  <a:pt x="547" y="210597"/>
                </a:lnTo>
                <a:lnTo>
                  <a:pt x="11596" y="161710"/>
                </a:lnTo>
                <a:lnTo>
                  <a:pt x="36385" y="122467"/>
                </a:lnTo>
                <a:lnTo>
                  <a:pt x="76366" y="96988"/>
                </a:lnTo>
                <a:lnTo>
                  <a:pt x="114300" y="89916"/>
                </a:lnTo>
                <a:lnTo>
                  <a:pt x="125706" y="90511"/>
                </a:lnTo>
                <a:lnTo>
                  <a:pt x="168211" y="105751"/>
                </a:lnTo>
                <a:lnTo>
                  <a:pt x="190500" y="129540"/>
                </a:lnTo>
                <a:lnTo>
                  <a:pt x="262128" y="129540"/>
                </a:lnTo>
                <a:lnTo>
                  <a:pt x="262128" y="143256"/>
                </a:lnTo>
                <a:lnTo>
                  <a:pt x="132588" y="143256"/>
                </a:lnTo>
                <a:lnTo>
                  <a:pt x="124634" y="143803"/>
                </a:lnTo>
                <a:lnTo>
                  <a:pt x="87772" y="163734"/>
                </a:lnTo>
                <a:lnTo>
                  <a:pt x="72032" y="202834"/>
                </a:lnTo>
                <a:lnTo>
                  <a:pt x="70104" y="225552"/>
                </a:lnTo>
                <a:lnTo>
                  <a:pt x="70389" y="233314"/>
                </a:lnTo>
                <a:lnTo>
                  <a:pt x="71247" y="240792"/>
                </a:lnTo>
                <a:lnTo>
                  <a:pt x="72675" y="248269"/>
                </a:lnTo>
                <a:lnTo>
                  <a:pt x="74676" y="256032"/>
                </a:lnTo>
                <a:lnTo>
                  <a:pt x="76342" y="262866"/>
                </a:lnTo>
                <a:lnTo>
                  <a:pt x="99488" y="297156"/>
                </a:lnTo>
                <a:lnTo>
                  <a:pt x="132588" y="307848"/>
                </a:lnTo>
                <a:lnTo>
                  <a:pt x="262128" y="307848"/>
                </a:lnTo>
                <a:lnTo>
                  <a:pt x="262128" y="321564"/>
                </a:lnTo>
                <a:lnTo>
                  <a:pt x="193548" y="321564"/>
                </a:lnTo>
                <a:lnTo>
                  <a:pt x="187261" y="331017"/>
                </a:lnTo>
                <a:lnTo>
                  <a:pt x="179832" y="338899"/>
                </a:lnTo>
                <a:lnTo>
                  <a:pt x="139827" y="357378"/>
                </a:lnTo>
                <a:lnTo>
                  <a:pt x="128111" y="359092"/>
                </a:lnTo>
                <a:lnTo>
                  <a:pt x="115824" y="359664"/>
                </a:lnTo>
                <a:close/>
              </a:path>
              <a:path w="262254" h="360044">
                <a:moveTo>
                  <a:pt x="262128" y="307848"/>
                </a:moveTo>
                <a:lnTo>
                  <a:pt x="132588" y="307848"/>
                </a:lnTo>
                <a:lnTo>
                  <a:pt x="141184" y="307538"/>
                </a:lnTo>
                <a:lnTo>
                  <a:pt x="148780" y="306514"/>
                </a:lnTo>
                <a:lnTo>
                  <a:pt x="181356" y="283464"/>
                </a:lnTo>
                <a:lnTo>
                  <a:pt x="190500" y="256032"/>
                </a:lnTo>
                <a:lnTo>
                  <a:pt x="192262" y="248912"/>
                </a:lnTo>
                <a:lnTo>
                  <a:pt x="193167" y="241363"/>
                </a:lnTo>
                <a:lnTo>
                  <a:pt x="193500" y="233529"/>
                </a:lnTo>
                <a:lnTo>
                  <a:pt x="193500" y="217574"/>
                </a:lnTo>
                <a:lnTo>
                  <a:pt x="193167" y="209740"/>
                </a:lnTo>
                <a:lnTo>
                  <a:pt x="192262" y="202191"/>
                </a:lnTo>
                <a:lnTo>
                  <a:pt x="190500" y="195072"/>
                </a:lnTo>
                <a:lnTo>
                  <a:pt x="189071" y="187594"/>
                </a:lnTo>
                <a:lnTo>
                  <a:pt x="166997" y="154590"/>
                </a:lnTo>
                <a:lnTo>
                  <a:pt x="132588" y="143256"/>
                </a:lnTo>
                <a:lnTo>
                  <a:pt x="262128" y="143256"/>
                </a:lnTo>
                <a:lnTo>
                  <a:pt x="262128" y="307848"/>
                </a:lnTo>
                <a:close/>
              </a:path>
              <a:path w="262254" h="360044">
                <a:moveTo>
                  <a:pt x="262128" y="353568"/>
                </a:moveTo>
                <a:lnTo>
                  <a:pt x="195072" y="353568"/>
                </a:lnTo>
                <a:lnTo>
                  <a:pt x="195072" y="321564"/>
                </a:lnTo>
                <a:lnTo>
                  <a:pt x="262128" y="321564"/>
                </a:lnTo>
                <a:lnTo>
                  <a:pt x="262128" y="353568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961376" y="649223"/>
            <a:ext cx="70485" cy="58419"/>
          </a:xfrm>
          <a:custGeom>
            <a:avLst/>
            <a:gdLst/>
            <a:ahLst/>
            <a:cxnLst/>
            <a:rect l="l" t="t" r="r" b="b"/>
            <a:pathLst>
              <a:path w="70484" h="58420">
                <a:moveTo>
                  <a:pt x="70104" y="57912"/>
                </a:moveTo>
                <a:lnTo>
                  <a:pt x="0" y="57912"/>
                </a:lnTo>
                <a:lnTo>
                  <a:pt x="0" y="0"/>
                </a:lnTo>
                <a:lnTo>
                  <a:pt x="70104" y="0"/>
                </a:lnTo>
                <a:lnTo>
                  <a:pt x="70104" y="57912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996428" y="746759"/>
            <a:ext cx="0" cy="256540"/>
          </a:xfrm>
          <a:custGeom>
            <a:avLst/>
            <a:gdLst/>
            <a:ahLst/>
            <a:cxnLst/>
            <a:rect l="l" t="t" r="r" b="b"/>
            <a:pathLst>
              <a:path h="256540">
                <a:moveTo>
                  <a:pt x="0" y="0"/>
                </a:moveTo>
                <a:lnTo>
                  <a:pt x="0" y="256032"/>
                </a:lnTo>
              </a:path>
            </a:pathLst>
          </a:custGeom>
          <a:ln w="70104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075752" y="740663"/>
            <a:ext cx="250190" cy="269875"/>
          </a:xfrm>
          <a:custGeom>
            <a:avLst/>
            <a:gdLst/>
            <a:ahLst/>
            <a:cxnLst/>
            <a:rect l="l" t="t" r="r" b="b"/>
            <a:pathLst>
              <a:path w="250190" h="269875">
                <a:moveTo>
                  <a:pt x="77647" y="85344"/>
                </a:moveTo>
                <a:lnTo>
                  <a:pt x="7543" y="85344"/>
                </a:lnTo>
                <a:lnTo>
                  <a:pt x="9233" y="73342"/>
                </a:lnTo>
                <a:lnTo>
                  <a:pt x="25759" y="36504"/>
                </a:lnTo>
                <a:lnTo>
                  <a:pt x="48691" y="18288"/>
                </a:lnTo>
                <a:lnTo>
                  <a:pt x="57001" y="13144"/>
                </a:lnTo>
                <a:lnTo>
                  <a:pt x="66026" y="9144"/>
                </a:lnTo>
                <a:lnTo>
                  <a:pt x="75908" y="6286"/>
                </a:lnTo>
                <a:lnTo>
                  <a:pt x="86791" y="4572"/>
                </a:lnTo>
                <a:lnTo>
                  <a:pt x="97078" y="2571"/>
                </a:lnTo>
                <a:lnTo>
                  <a:pt x="107365" y="1143"/>
                </a:lnTo>
                <a:lnTo>
                  <a:pt x="117652" y="285"/>
                </a:lnTo>
                <a:lnTo>
                  <a:pt x="127939" y="0"/>
                </a:lnTo>
                <a:lnTo>
                  <a:pt x="137988" y="47"/>
                </a:lnTo>
                <a:lnTo>
                  <a:pt x="147751" y="381"/>
                </a:lnTo>
                <a:lnTo>
                  <a:pt x="157514" y="1285"/>
                </a:lnTo>
                <a:lnTo>
                  <a:pt x="167563" y="3048"/>
                </a:lnTo>
                <a:lnTo>
                  <a:pt x="177564" y="4500"/>
                </a:lnTo>
                <a:lnTo>
                  <a:pt x="218807" y="22669"/>
                </a:lnTo>
                <a:lnTo>
                  <a:pt x="236723" y="47244"/>
                </a:lnTo>
                <a:lnTo>
                  <a:pt x="124891" y="47244"/>
                </a:lnTo>
                <a:lnTo>
                  <a:pt x="115175" y="47791"/>
                </a:lnTo>
                <a:lnTo>
                  <a:pt x="82409" y="67246"/>
                </a:lnTo>
                <a:lnTo>
                  <a:pt x="79385" y="75652"/>
                </a:lnTo>
                <a:lnTo>
                  <a:pt x="77647" y="85344"/>
                </a:lnTo>
                <a:close/>
              </a:path>
              <a:path w="250190" h="269875">
                <a:moveTo>
                  <a:pt x="86791" y="269748"/>
                </a:moveTo>
                <a:lnTo>
                  <a:pt x="45547" y="262604"/>
                </a:lnTo>
                <a:lnTo>
                  <a:pt x="14972" y="239839"/>
                </a:lnTo>
                <a:lnTo>
                  <a:pt x="470" y="202644"/>
                </a:lnTo>
                <a:lnTo>
                  <a:pt x="0" y="192024"/>
                </a:lnTo>
                <a:lnTo>
                  <a:pt x="470" y="182689"/>
                </a:lnTo>
                <a:lnTo>
                  <a:pt x="16877" y="144399"/>
                </a:lnTo>
                <a:lnTo>
                  <a:pt x="54787" y="121920"/>
                </a:lnTo>
                <a:lnTo>
                  <a:pt x="78790" y="116347"/>
                </a:lnTo>
                <a:lnTo>
                  <a:pt x="86791" y="114300"/>
                </a:lnTo>
                <a:lnTo>
                  <a:pt x="94768" y="113395"/>
                </a:lnTo>
                <a:lnTo>
                  <a:pt x="110151" y="112156"/>
                </a:lnTo>
                <a:lnTo>
                  <a:pt x="117271" y="111252"/>
                </a:lnTo>
                <a:lnTo>
                  <a:pt x="124986" y="110109"/>
                </a:lnTo>
                <a:lnTo>
                  <a:pt x="132130" y="108966"/>
                </a:lnTo>
                <a:lnTo>
                  <a:pt x="138702" y="107823"/>
                </a:lnTo>
                <a:lnTo>
                  <a:pt x="144703" y="106680"/>
                </a:lnTo>
                <a:lnTo>
                  <a:pt x="153847" y="105156"/>
                </a:lnTo>
                <a:lnTo>
                  <a:pt x="159943" y="102108"/>
                </a:lnTo>
                <a:lnTo>
                  <a:pt x="164515" y="97536"/>
                </a:lnTo>
                <a:lnTo>
                  <a:pt x="169087" y="94488"/>
                </a:lnTo>
                <a:lnTo>
                  <a:pt x="170611" y="88392"/>
                </a:lnTo>
                <a:lnTo>
                  <a:pt x="170611" y="73152"/>
                </a:lnTo>
                <a:lnTo>
                  <a:pt x="169087" y="67056"/>
                </a:lnTo>
                <a:lnTo>
                  <a:pt x="167563" y="64008"/>
                </a:lnTo>
                <a:lnTo>
                  <a:pt x="161467" y="54864"/>
                </a:lnTo>
                <a:lnTo>
                  <a:pt x="156895" y="53340"/>
                </a:lnTo>
                <a:lnTo>
                  <a:pt x="152323" y="50292"/>
                </a:lnTo>
                <a:lnTo>
                  <a:pt x="143179" y="47244"/>
                </a:lnTo>
                <a:lnTo>
                  <a:pt x="236723" y="47244"/>
                </a:lnTo>
                <a:lnTo>
                  <a:pt x="238238" y="51244"/>
                </a:lnTo>
                <a:lnTo>
                  <a:pt x="240119" y="61412"/>
                </a:lnTo>
                <a:lnTo>
                  <a:pt x="240715" y="73152"/>
                </a:lnTo>
                <a:lnTo>
                  <a:pt x="240715" y="137160"/>
                </a:lnTo>
                <a:lnTo>
                  <a:pt x="170611" y="137160"/>
                </a:lnTo>
                <a:lnTo>
                  <a:pt x="167563" y="140208"/>
                </a:lnTo>
                <a:lnTo>
                  <a:pt x="164515" y="141732"/>
                </a:lnTo>
                <a:lnTo>
                  <a:pt x="150799" y="146304"/>
                </a:lnTo>
                <a:lnTo>
                  <a:pt x="144703" y="147828"/>
                </a:lnTo>
                <a:lnTo>
                  <a:pt x="140131" y="147828"/>
                </a:lnTo>
                <a:lnTo>
                  <a:pt x="134035" y="149352"/>
                </a:lnTo>
                <a:lnTo>
                  <a:pt x="129463" y="149352"/>
                </a:lnTo>
                <a:lnTo>
                  <a:pt x="123367" y="150876"/>
                </a:lnTo>
                <a:lnTo>
                  <a:pt x="117271" y="150876"/>
                </a:lnTo>
                <a:lnTo>
                  <a:pt x="112699" y="152400"/>
                </a:lnTo>
                <a:lnTo>
                  <a:pt x="106603" y="153924"/>
                </a:lnTo>
                <a:lnTo>
                  <a:pt x="102031" y="153924"/>
                </a:lnTo>
                <a:lnTo>
                  <a:pt x="95935" y="155448"/>
                </a:lnTo>
                <a:lnTo>
                  <a:pt x="91363" y="158496"/>
                </a:lnTo>
                <a:lnTo>
                  <a:pt x="86791" y="160020"/>
                </a:lnTo>
                <a:lnTo>
                  <a:pt x="83743" y="163068"/>
                </a:lnTo>
                <a:lnTo>
                  <a:pt x="79171" y="166116"/>
                </a:lnTo>
                <a:lnTo>
                  <a:pt x="76123" y="169164"/>
                </a:lnTo>
                <a:lnTo>
                  <a:pt x="74599" y="173736"/>
                </a:lnTo>
                <a:lnTo>
                  <a:pt x="71551" y="178308"/>
                </a:lnTo>
                <a:lnTo>
                  <a:pt x="70090" y="182689"/>
                </a:lnTo>
                <a:lnTo>
                  <a:pt x="70027" y="196596"/>
                </a:lnTo>
                <a:lnTo>
                  <a:pt x="71551" y="201168"/>
                </a:lnTo>
                <a:lnTo>
                  <a:pt x="74599" y="205740"/>
                </a:lnTo>
                <a:lnTo>
                  <a:pt x="76123" y="210312"/>
                </a:lnTo>
                <a:lnTo>
                  <a:pt x="97459" y="220980"/>
                </a:lnTo>
                <a:lnTo>
                  <a:pt x="102031" y="222504"/>
                </a:lnTo>
                <a:lnTo>
                  <a:pt x="241450" y="222504"/>
                </a:lnTo>
                <a:lnTo>
                  <a:pt x="242001" y="231243"/>
                </a:lnTo>
                <a:lnTo>
                  <a:pt x="242193" y="237744"/>
                </a:lnTo>
                <a:lnTo>
                  <a:pt x="173659" y="237744"/>
                </a:lnTo>
                <a:lnTo>
                  <a:pt x="165110" y="246054"/>
                </a:lnTo>
                <a:lnTo>
                  <a:pt x="122581" y="265247"/>
                </a:lnTo>
                <a:lnTo>
                  <a:pt x="99102" y="269200"/>
                </a:lnTo>
                <a:lnTo>
                  <a:pt x="86791" y="269748"/>
                </a:lnTo>
                <a:close/>
              </a:path>
              <a:path w="250190" h="269875">
                <a:moveTo>
                  <a:pt x="241450" y="222504"/>
                </a:moveTo>
                <a:lnTo>
                  <a:pt x="114223" y="222504"/>
                </a:lnTo>
                <a:lnTo>
                  <a:pt x="123938" y="221956"/>
                </a:lnTo>
                <a:lnTo>
                  <a:pt x="132511" y="220408"/>
                </a:lnTo>
                <a:lnTo>
                  <a:pt x="166039" y="192024"/>
                </a:lnTo>
                <a:lnTo>
                  <a:pt x="169087" y="185928"/>
                </a:lnTo>
                <a:lnTo>
                  <a:pt x="169087" y="179832"/>
                </a:lnTo>
                <a:lnTo>
                  <a:pt x="170611" y="172212"/>
                </a:lnTo>
                <a:lnTo>
                  <a:pt x="170611" y="137160"/>
                </a:lnTo>
                <a:lnTo>
                  <a:pt x="240715" y="137160"/>
                </a:lnTo>
                <a:lnTo>
                  <a:pt x="240837" y="210312"/>
                </a:lnTo>
                <a:lnTo>
                  <a:pt x="240953" y="214622"/>
                </a:lnTo>
                <a:lnTo>
                  <a:pt x="241450" y="222504"/>
                </a:lnTo>
                <a:close/>
              </a:path>
              <a:path w="250190" h="269875">
                <a:moveTo>
                  <a:pt x="249859" y="262127"/>
                </a:moveTo>
                <a:lnTo>
                  <a:pt x="178231" y="262127"/>
                </a:lnTo>
                <a:lnTo>
                  <a:pt x="176707" y="259080"/>
                </a:lnTo>
                <a:lnTo>
                  <a:pt x="176707" y="254508"/>
                </a:lnTo>
                <a:lnTo>
                  <a:pt x="175183" y="249936"/>
                </a:lnTo>
                <a:lnTo>
                  <a:pt x="173659" y="246887"/>
                </a:lnTo>
                <a:lnTo>
                  <a:pt x="173659" y="237744"/>
                </a:lnTo>
                <a:lnTo>
                  <a:pt x="242193" y="237744"/>
                </a:lnTo>
                <a:lnTo>
                  <a:pt x="242320" y="239839"/>
                </a:lnTo>
                <a:lnTo>
                  <a:pt x="243763" y="249936"/>
                </a:lnTo>
                <a:lnTo>
                  <a:pt x="246811" y="257556"/>
                </a:lnTo>
                <a:lnTo>
                  <a:pt x="249859" y="262127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369807" y="740663"/>
            <a:ext cx="241300" cy="262255"/>
          </a:xfrm>
          <a:custGeom>
            <a:avLst/>
            <a:gdLst/>
            <a:ahLst/>
            <a:cxnLst/>
            <a:rect l="l" t="t" r="r" b="b"/>
            <a:pathLst>
              <a:path w="241300" h="262255">
                <a:moveTo>
                  <a:pt x="230549" y="42672"/>
                </a:moveTo>
                <a:lnTo>
                  <a:pt x="68580" y="42672"/>
                </a:lnTo>
                <a:lnTo>
                  <a:pt x="75985" y="32099"/>
                </a:lnTo>
                <a:lnTo>
                  <a:pt x="114180" y="6429"/>
                </a:lnTo>
                <a:lnTo>
                  <a:pt x="147828" y="0"/>
                </a:lnTo>
                <a:lnTo>
                  <a:pt x="160972" y="547"/>
                </a:lnTo>
                <a:lnTo>
                  <a:pt x="202144" y="12239"/>
                </a:lnTo>
                <a:lnTo>
                  <a:pt x="230549" y="42672"/>
                </a:lnTo>
                <a:close/>
              </a:path>
              <a:path w="241300" h="262255">
                <a:moveTo>
                  <a:pt x="70104" y="262127"/>
                </a:moveTo>
                <a:lnTo>
                  <a:pt x="0" y="262127"/>
                </a:lnTo>
                <a:lnTo>
                  <a:pt x="0" y="7620"/>
                </a:lnTo>
                <a:lnTo>
                  <a:pt x="67056" y="7620"/>
                </a:lnTo>
                <a:lnTo>
                  <a:pt x="67056" y="42672"/>
                </a:lnTo>
                <a:lnTo>
                  <a:pt x="230549" y="42672"/>
                </a:lnTo>
                <a:lnTo>
                  <a:pt x="231267" y="44005"/>
                </a:lnTo>
                <a:lnTo>
                  <a:pt x="234934" y="52744"/>
                </a:lnTo>
                <a:lnTo>
                  <a:pt x="235545" y="54864"/>
                </a:lnTo>
                <a:lnTo>
                  <a:pt x="124968" y="54864"/>
                </a:lnTo>
                <a:lnTo>
                  <a:pt x="112109" y="56007"/>
                </a:lnTo>
                <a:lnTo>
                  <a:pt x="77819" y="82581"/>
                </a:lnTo>
                <a:lnTo>
                  <a:pt x="70104" y="128016"/>
                </a:lnTo>
                <a:lnTo>
                  <a:pt x="70104" y="262127"/>
                </a:lnTo>
                <a:close/>
              </a:path>
              <a:path w="241300" h="262255">
                <a:moveTo>
                  <a:pt x="240792" y="262127"/>
                </a:moveTo>
                <a:lnTo>
                  <a:pt x="170688" y="262127"/>
                </a:lnTo>
                <a:lnTo>
                  <a:pt x="170688" y="118872"/>
                </a:lnTo>
                <a:lnTo>
                  <a:pt x="170116" y="103774"/>
                </a:lnTo>
                <a:lnTo>
                  <a:pt x="155186" y="64508"/>
                </a:lnTo>
                <a:lnTo>
                  <a:pt x="124968" y="54864"/>
                </a:lnTo>
                <a:lnTo>
                  <a:pt x="235545" y="54864"/>
                </a:lnTo>
                <a:lnTo>
                  <a:pt x="240530" y="93987"/>
                </a:lnTo>
                <a:lnTo>
                  <a:pt x="240759" y="103774"/>
                </a:lnTo>
                <a:lnTo>
                  <a:pt x="240792" y="262127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863328" y="5775960"/>
            <a:ext cx="47625" cy="83820"/>
          </a:xfrm>
          <a:custGeom>
            <a:avLst/>
            <a:gdLst/>
            <a:ahLst/>
            <a:cxnLst/>
            <a:rect l="l" t="t" r="r" b="b"/>
            <a:pathLst>
              <a:path w="47625" h="83820">
                <a:moveTo>
                  <a:pt x="0" y="0"/>
                </a:moveTo>
                <a:lnTo>
                  <a:pt x="47244" y="0"/>
                </a:lnTo>
                <a:lnTo>
                  <a:pt x="47244" y="83820"/>
                </a:lnTo>
                <a:lnTo>
                  <a:pt x="0" y="838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863328" y="5879465"/>
            <a:ext cx="182880" cy="0"/>
          </a:xfrm>
          <a:custGeom>
            <a:avLst/>
            <a:gdLst/>
            <a:ahLst/>
            <a:cxnLst/>
            <a:rect l="l" t="t" r="r" b="b"/>
            <a:pathLst>
              <a:path w="182879">
                <a:moveTo>
                  <a:pt x="0" y="0"/>
                </a:moveTo>
                <a:lnTo>
                  <a:pt x="182880" y="0"/>
                </a:lnTo>
              </a:path>
            </a:pathLst>
          </a:custGeom>
          <a:ln w="39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886950" y="5899150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0"/>
                </a:moveTo>
                <a:lnTo>
                  <a:pt x="0" y="95250"/>
                </a:lnTo>
              </a:path>
            </a:pathLst>
          </a:custGeom>
          <a:ln w="472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998964" y="5775960"/>
            <a:ext cx="47625" cy="83820"/>
          </a:xfrm>
          <a:custGeom>
            <a:avLst/>
            <a:gdLst/>
            <a:ahLst/>
            <a:cxnLst/>
            <a:rect l="l" t="t" r="r" b="b"/>
            <a:pathLst>
              <a:path w="47625" h="83820">
                <a:moveTo>
                  <a:pt x="47244" y="83820"/>
                </a:moveTo>
                <a:lnTo>
                  <a:pt x="0" y="83820"/>
                </a:lnTo>
                <a:lnTo>
                  <a:pt x="0" y="0"/>
                </a:lnTo>
                <a:lnTo>
                  <a:pt x="47244" y="0"/>
                </a:lnTo>
                <a:lnTo>
                  <a:pt x="47244" y="838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0022585" y="5899404"/>
            <a:ext cx="0" cy="94615"/>
          </a:xfrm>
          <a:custGeom>
            <a:avLst/>
            <a:gdLst/>
            <a:ahLst/>
            <a:cxnLst/>
            <a:rect l="l" t="t" r="r" b="b"/>
            <a:pathLst>
              <a:path h="94614">
                <a:moveTo>
                  <a:pt x="0" y="0"/>
                </a:moveTo>
                <a:lnTo>
                  <a:pt x="0" y="94487"/>
                </a:lnTo>
              </a:path>
            </a:pathLst>
          </a:custGeom>
          <a:ln w="472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0078211" y="5832347"/>
            <a:ext cx="153924" cy="166116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261092" y="5775960"/>
            <a:ext cx="161543" cy="219455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0520171" y="5775960"/>
            <a:ext cx="275843" cy="222503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0899647" y="5832347"/>
            <a:ext cx="1394459" cy="166116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2397740" y="5832347"/>
            <a:ext cx="153924" cy="166116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2579095" y="5832347"/>
            <a:ext cx="262128" cy="166116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9721596" y="4751832"/>
            <a:ext cx="428625" cy="0"/>
          </a:xfrm>
          <a:custGeom>
            <a:avLst/>
            <a:gdLst/>
            <a:ahLst/>
            <a:cxnLst/>
            <a:rect l="l" t="t" r="r" b="b"/>
            <a:pathLst>
              <a:path w="428625">
                <a:moveTo>
                  <a:pt x="0" y="0"/>
                </a:moveTo>
                <a:lnTo>
                  <a:pt x="428243" y="0"/>
                </a:lnTo>
              </a:path>
            </a:pathLst>
          </a:custGeom>
          <a:ln w="24383">
            <a:solidFill>
              <a:srgbClr val="00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9611868" y="4690872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121919" y="121919"/>
                </a:moveTo>
                <a:lnTo>
                  <a:pt x="0" y="60959"/>
                </a:lnTo>
                <a:lnTo>
                  <a:pt x="121919" y="0"/>
                </a:lnTo>
                <a:lnTo>
                  <a:pt x="121919" y="121919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9721596" y="5298185"/>
            <a:ext cx="428625" cy="0"/>
          </a:xfrm>
          <a:custGeom>
            <a:avLst/>
            <a:gdLst/>
            <a:ahLst/>
            <a:cxnLst/>
            <a:rect l="l" t="t" r="r" b="b"/>
            <a:pathLst>
              <a:path w="428625">
                <a:moveTo>
                  <a:pt x="0" y="0"/>
                </a:moveTo>
                <a:lnTo>
                  <a:pt x="428243" y="0"/>
                </a:lnTo>
              </a:path>
            </a:pathLst>
          </a:custGeom>
          <a:ln w="25907">
            <a:solidFill>
              <a:srgbClr val="00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9611868" y="5236464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121919" y="121919"/>
                </a:moveTo>
                <a:lnTo>
                  <a:pt x="0" y="60959"/>
                </a:lnTo>
                <a:lnTo>
                  <a:pt x="121919" y="0"/>
                </a:lnTo>
                <a:lnTo>
                  <a:pt x="121919" y="121919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0159746" y="4736592"/>
            <a:ext cx="0" cy="571500"/>
          </a:xfrm>
          <a:custGeom>
            <a:avLst/>
            <a:gdLst/>
            <a:ahLst/>
            <a:cxnLst/>
            <a:rect l="l" t="t" r="r" b="b"/>
            <a:pathLst>
              <a:path h="571500">
                <a:moveTo>
                  <a:pt x="0" y="0"/>
                </a:moveTo>
                <a:lnTo>
                  <a:pt x="0" y="571500"/>
                </a:lnTo>
              </a:path>
            </a:pathLst>
          </a:custGeom>
          <a:ln w="25907">
            <a:solidFill>
              <a:srgbClr val="00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0041636" y="3337559"/>
            <a:ext cx="172212" cy="217932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0239755" y="3398520"/>
            <a:ext cx="147828" cy="161543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0407395" y="3351276"/>
            <a:ext cx="100584" cy="205739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0599419" y="3351276"/>
            <a:ext cx="100584" cy="205739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0719816" y="3337559"/>
            <a:ext cx="147828" cy="217931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0893552" y="3393948"/>
            <a:ext cx="156972" cy="166116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1160252" y="3393947"/>
            <a:ext cx="147828" cy="161544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1341608" y="3398520"/>
            <a:ext cx="147828" cy="161543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1524488" y="3393947"/>
            <a:ext cx="239267" cy="161544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1798808" y="3337560"/>
            <a:ext cx="158496" cy="222504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1977116" y="3393948"/>
            <a:ext cx="156972" cy="166116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2159995" y="3393947"/>
            <a:ext cx="257556" cy="166116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2528803" y="3337559"/>
            <a:ext cx="43180" cy="35560"/>
          </a:xfrm>
          <a:custGeom>
            <a:avLst/>
            <a:gdLst/>
            <a:ahLst/>
            <a:cxnLst/>
            <a:rect l="l" t="t" r="r" b="b"/>
            <a:pathLst>
              <a:path w="43179" h="35560">
                <a:moveTo>
                  <a:pt x="42672" y="35052"/>
                </a:moveTo>
                <a:lnTo>
                  <a:pt x="0" y="35052"/>
                </a:lnTo>
                <a:lnTo>
                  <a:pt x="0" y="0"/>
                </a:lnTo>
                <a:lnTo>
                  <a:pt x="42672" y="0"/>
                </a:lnTo>
                <a:lnTo>
                  <a:pt x="42672" y="35052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2550140" y="3398519"/>
            <a:ext cx="0" cy="157480"/>
          </a:xfrm>
          <a:custGeom>
            <a:avLst/>
            <a:gdLst/>
            <a:ahLst/>
            <a:cxnLst/>
            <a:rect l="l" t="t" r="r" b="b"/>
            <a:pathLst>
              <a:path h="157479">
                <a:moveTo>
                  <a:pt x="0" y="0"/>
                </a:moveTo>
                <a:lnTo>
                  <a:pt x="0" y="156972"/>
                </a:lnTo>
              </a:path>
            </a:pathLst>
          </a:custGeom>
          <a:ln w="42672">
            <a:solidFill>
              <a:srgbClr val="00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2605004" y="3393947"/>
            <a:ext cx="147828" cy="161544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2865608" y="3393948"/>
            <a:ext cx="161544" cy="166116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3057630" y="3337560"/>
            <a:ext cx="265176" cy="222504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3348716" y="3393948"/>
            <a:ext cx="156972" cy="166116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3531595" y="3393947"/>
            <a:ext cx="100584" cy="161544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2FF270C-59E5-49FA-8FC6-4AA1F41642CE}"/>
              </a:ext>
            </a:extLst>
          </p:cNvPr>
          <p:cNvSpPr txBox="1"/>
          <p:nvPr/>
        </p:nvSpPr>
        <p:spPr>
          <a:xfrm>
            <a:off x="12841223" y="5631180"/>
            <a:ext cx="11338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below</a:t>
            </a:r>
          </a:p>
        </p:txBody>
      </p:sp>
    </p:spTree>
    <p:extLst>
      <p:ext uri="{BB962C8B-B14F-4D97-AF65-F5344CB8AC3E}">
        <p14:creationId xmlns:p14="http://schemas.microsoft.com/office/powerpoint/2010/main" val="1994733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4476" y="1421891"/>
            <a:ext cx="3363595" cy="601980"/>
          </a:xfrm>
          <a:custGeom>
            <a:avLst/>
            <a:gdLst/>
            <a:ahLst/>
            <a:cxnLst/>
            <a:rect l="l" t="t" r="r" b="b"/>
            <a:pathLst>
              <a:path w="3363595" h="601980">
                <a:moveTo>
                  <a:pt x="0" y="0"/>
                </a:moveTo>
                <a:lnTo>
                  <a:pt x="3363468" y="0"/>
                </a:lnTo>
                <a:lnTo>
                  <a:pt x="3363468" y="601979"/>
                </a:lnTo>
                <a:lnTo>
                  <a:pt x="0" y="601979"/>
                </a:lnTo>
                <a:lnTo>
                  <a:pt x="0" y="0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4476" y="2624327"/>
            <a:ext cx="3363595" cy="601980"/>
          </a:xfrm>
          <a:custGeom>
            <a:avLst/>
            <a:gdLst/>
            <a:ahLst/>
            <a:cxnLst/>
            <a:rect l="l" t="t" r="r" b="b"/>
            <a:pathLst>
              <a:path w="3363595" h="601980">
                <a:moveTo>
                  <a:pt x="0" y="0"/>
                </a:moveTo>
                <a:lnTo>
                  <a:pt x="3363468" y="0"/>
                </a:lnTo>
                <a:lnTo>
                  <a:pt x="3363468" y="601980"/>
                </a:lnTo>
                <a:lnTo>
                  <a:pt x="0" y="601980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4476" y="3826764"/>
            <a:ext cx="3363595" cy="601980"/>
          </a:xfrm>
          <a:custGeom>
            <a:avLst/>
            <a:gdLst/>
            <a:ahLst/>
            <a:cxnLst/>
            <a:rect l="l" t="t" r="r" b="b"/>
            <a:pathLst>
              <a:path w="3363595" h="601979">
                <a:moveTo>
                  <a:pt x="0" y="0"/>
                </a:moveTo>
                <a:lnTo>
                  <a:pt x="3363468" y="0"/>
                </a:lnTo>
                <a:lnTo>
                  <a:pt x="3363468" y="601979"/>
                </a:lnTo>
                <a:lnTo>
                  <a:pt x="0" y="601979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4476" y="5029200"/>
            <a:ext cx="3363595" cy="601980"/>
          </a:xfrm>
          <a:custGeom>
            <a:avLst/>
            <a:gdLst/>
            <a:ahLst/>
            <a:cxnLst/>
            <a:rect l="l" t="t" r="r" b="b"/>
            <a:pathLst>
              <a:path w="3363595" h="601979">
                <a:moveTo>
                  <a:pt x="0" y="0"/>
                </a:moveTo>
                <a:lnTo>
                  <a:pt x="3363468" y="0"/>
                </a:lnTo>
                <a:lnTo>
                  <a:pt x="3363468" y="601980"/>
                </a:lnTo>
                <a:lnTo>
                  <a:pt x="0" y="601980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94476" y="6230112"/>
            <a:ext cx="3363595" cy="603885"/>
          </a:xfrm>
          <a:custGeom>
            <a:avLst/>
            <a:gdLst/>
            <a:ahLst/>
            <a:cxnLst/>
            <a:rect l="l" t="t" r="r" b="b"/>
            <a:pathLst>
              <a:path w="3363595" h="603884">
                <a:moveTo>
                  <a:pt x="0" y="0"/>
                </a:moveTo>
                <a:lnTo>
                  <a:pt x="3363468" y="0"/>
                </a:lnTo>
                <a:lnTo>
                  <a:pt x="3363468" y="603503"/>
                </a:lnTo>
                <a:lnTo>
                  <a:pt x="0" y="603503"/>
                </a:lnTo>
                <a:lnTo>
                  <a:pt x="0" y="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96000" y="7432548"/>
            <a:ext cx="3360420" cy="563880"/>
          </a:xfrm>
          <a:custGeom>
            <a:avLst/>
            <a:gdLst/>
            <a:ahLst/>
            <a:cxnLst/>
            <a:rect l="l" t="t" r="r" b="b"/>
            <a:pathLst>
              <a:path w="3360420" h="563879">
                <a:moveTo>
                  <a:pt x="3360420" y="563880"/>
                </a:moveTo>
                <a:lnTo>
                  <a:pt x="0" y="563880"/>
                </a:lnTo>
                <a:lnTo>
                  <a:pt x="0" y="0"/>
                </a:lnTo>
                <a:lnTo>
                  <a:pt x="3360420" y="0"/>
                </a:lnTo>
                <a:lnTo>
                  <a:pt x="3360420" y="563880"/>
                </a:lnTo>
                <a:close/>
              </a:path>
            </a:pathLst>
          </a:custGeom>
          <a:solidFill>
            <a:srgbClr val="E2E4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68895" y="1647570"/>
            <a:ext cx="140335" cy="0"/>
          </a:xfrm>
          <a:custGeom>
            <a:avLst/>
            <a:gdLst/>
            <a:ahLst/>
            <a:cxnLst/>
            <a:rect l="l" t="t" r="r" b="b"/>
            <a:pathLst>
              <a:path w="140334">
                <a:moveTo>
                  <a:pt x="0" y="0"/>
                </a:moveTo>
                <a:lnTo>
                  <a:pt x="140208" y="0"/>
                </a:lnTo>
              </a:path>
            </a:pathLst>
          </a:custGeom>
          <a:ln w="3682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68895" y="1665985"/>
            <a:ext cx="44450" cy="46990"/>
          </a:xfrm>
          <a:custGeom>
            <a:avLst/>
            <a:gdLst/>
            <a:ahLst/>
            <a:cxnLst/>
            <a:rect l="l" t="t" r="r" b="b"/>
            <a:pathLst>
              <a:path w="44450" h="46989">
                <a:moveTo>
                  <a:pt x="0" y="0"/>
                </a:moveTo>
                <a:lnTo>
                  <a:pt x="44196" y="0"/>
                </a:lnTo>
                <a:lnTo>
                  <a:pt x="44196" y="46990"/>
                </a:lnTo>
                <a:lnTo>
                  <a:pt x="0" y="4699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68895" y="1729485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6492" y="0"/>
                </a:lnTo>
              </a:path>
            </a:pathLst>
          </a:custGeom>
          <a:ln w="330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68895" y="1745995"/>
            <a:ext cx="44450" cy="82550"/>
          </a:xfrm>
          <a:custGeom>
            <a:avLst/>
            <a:gdLst/>
            <a:ahLst/>
            <a:cxnLst/>
            <a:rect l="l" t="t" r="r" b="b"/>
            <a:pathLst>
              <a:path w="44450" h="82550">
                <a:moveTo>
                  <a:pt x="0" y="0"/>
                </a:moveTo>
                <a:lnTo>
                  <a:pt x="44196" y="0"/>
                </a:lnTo>
                <a:lnTo>
                  <a:pt x="44196" y="82549"/>
                </a:lnTo>
                <a:lnTo>
                  <a:pt x="0" y="825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22819" y="1680972"/>
            <a:ext cx="144780" cy="151130"/>
          </a:xfrm>
          <a:custGeom>
            <a:avLst/>
            <a:gdLst/>
            <a:ahLst/>
            <a:cxnLst/>
            <a:rect l="l" t="t" r="r" b="b"/>
            <a:pathLst>
              <a:path w="144779" h="151130">
                <a:moveTo>
                  <a:pt x="74676" y="150876"/>
                </a:moveTo>
                <a:lnTo>
                  <a:pt x="66055" y="150566"/>
                </a:lnTo>
                <a:lnTo>
                  <a:pt x="58293" y="149542"/>
                </a:lnTo>
                <a:lnTo>
                  <a:pt x="51101" y="147661"/>
                </a:lnTo>
                <a:lnTo>
                  <a:pt x="44196" y="144780"/>
                </a:lnTo>
                <a:lnTo>
                  <a:pt x="37599" y="142184"/>
                </a:lnTo>
                <a:lnTo>
                  <a:pt x="8667" y="113252"/>
                </a:lnTo>
                <a:lnTo>
                  <a:pt x="0" y="76200"/>
                </a:lnTo>
                <a:lnTo>
                  <a:pt x="523" y="68222"/>
                </a:lnTo>
                <a:lnTo>
                  <a:pt x="16168" y="27074"/>
                </a:lnTo>
                <a:lnTo>
                  <a:pt x="51315" y="3214"/>
                </a:lnTo>
                <a:lnTo>
                  <a:pt x="74676" y="0"/>
                </a:lnTo>
                <a:lnTo>
                  <a:pt x="83534" y="547"/>
                </a:lnTo>
                <a:lnTo>
                  <a:pt x="119062" y="15621"/>
                </a:lnTo>
                <a:lnTo>
                  <a:pt x="131281" y="30480"/>
                </a:lnTo>
                <a:lnTo>
                  <a:pt x="67056" y="30480"/>
                </a:lnTo>
                <a:lnTo>
                  <a:pt x="60960" y="32004"/>
                </a:lnTo>
                <a:lnTo>
                  <a:pt x="57912" y="33528"/>
                </a:lnTo>
                <a:lnTo>
                  <a:pt x="53340" y="36576"/>
                </a:lnTo>
                <a:lnTo>
                  <a:pt x="50292" y="38100"/>
                </a:lnTo>
                <a:lnTo>
                  <a:pt x="44196" y="44196"/>
                </a:lnTo>
                <a:lnTo>
                  <a:pt x="42672" y="48768"/>
                </a:lnTo>
                <a:lnTo>
                  <a:pt x="42672" y="51816"/>
                </a:lnTo>
                <a:lnTo>
                  <a:pt x="39624" y="57912"/>
                </a:lnTo>
                <a:lnTo>
                  <a:pt x="39624" y="60960"/>
                </a:lnTo>
                <a:lnTo>
                  <a:pt x="143410" y="60960"/>
                </a:lnTo>
                <a:lnTo>
                  <a:pt x="143494" y="61341"/>
                </a:lnTo>
                <a:lnTo>
                  <a:pt x="144399" y="69342"/>
                </a:lnTo>
                <a:lnTo>
                  <a:pt x="144684" y="76200"/>
                </a:lnTo>
                <a:lnTo>
                  <a:pt x="144780" y="85344"/>
                </a:lnTo>
                <a:lnTo>
                  <a:pt x="39624" y="85344"/>
                </a:lnTo>
                <a:lnTo>
                  <a:pt x="41076" y="94130"/>
                </a:lnTo>
                <a:lnTo>
                  <a:pt x="67865" y="121348"/>
                </a:lnTo>
                <a:lnTo>
                  <a:pt x="76200" y="121920"/>
                </a:lnTo>
                <a:lnTo>
                  <a:pt x="132524" y="121920"/>
                </a:lnTo>
                <a:lnTo>
                  <a:pt x="131064" y="124587"/>
                </a:lnTo>
                <a:lnTo>
                  <a:pt x="96964" y="148399"/>
                </a:lnTo>
                <a:lnTo>
                  <a:pt x="86034" y="150280"/>
                </a:lnTo>
                <a:lnTo>
                  <a:pt x="74676" y="150876"/>
                </a:lnTo>
                <a:close/>
              </a:path>
              <a:path w="144779" h="151130">
                <a:moveTo>
                  <a:pt x="143410" y="60960"/>
                </a:moveTo>
                <a:lnTo>
                  <a:pt x="105156" y="60960"/>
                </a:lnTo>
                <a:lnTo>
                  <a:pt x="102108" y="50292"/>
                </a:lnTo>
                <a:lnTo>
                  <a:pt x="99060" y="44196"/>
                </a:lnTo>
                <a:lnTo>
                  <a:pt x="94488" y="38100"/>
                </a:lnTo>
                <a:lnTo>
                  <a:pt x="89916" y="33528"/>
                </a:lnTo>
                <a:lnTo>
                  <a:pt x="82296" y="30480"/>
                </a:lnTo>
                <a:lnTo>
                  <a:pt x="131281" y="30480"/>
                </a:lnTo>
                <a:lnTo>
                  <a:pt x="132356" y="32004"/>
                </a:lnTo>
                <a:lnTo>
                  <a:pt x="136017" y="38481"/>
                </a:lnTo>
                <a:lnTo>
                  <a:pt x="139192" y="45720"/>
                </a:lnTo>
                <a:lnTo>
                  <a:pt x="141732" y="53340"/>
                </a:lnTo>
                <a:lnTo>
                  <a:pt x="143410" y="60960"/>
                </a:lnTo>
                <a:close/>
              </a:path>
              <a:path w="144779" h="151130">
                <a:moveTo>
                  <a:pt x="132524" y="121920"/>
                </a:moveTo>
                <a:lnTo>
                  <a:pt x="83820" y="121920"/>
                </a:lnTo>
                <a:lnTo>
                  <a:pt x="89916" y="120396"/>
                </a:lnTo>
                <a:lnTo>
                  <a:pt x="102108" y="111252"/>
                </a:lnTo>
                <a:lnTo>
                  <a:pt x="105156" y="106680"/>
                </a:lnTo>
                <a:lnTo>
                  <a:pt x="106680" y="102108"/>
                </a:lnTo>
                <a:lnTo>
                  <a:pt x="141732" y="102108"/>
                </a:lnTo>
                <a:lnTo>
                  <a:pt x="136826" y="114061"/>
                </a:lnTo>
                <a:lnTo>
                  <a:pt x="132524" y="1219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84364" y="1680972"/>
            <a:ext cx="142240" cy="151130"/>
          </a:xfrm>
          <a:custGeom>
            <a:avLst/>
            <a:gdLst/>
            <a:ahLst/>
            <a:cxnLst/>
            <a:rect l="l" t="t" r="r" b="b"/>
            <a:pathLst>
              <a:path w="142240" h="151130">
                <a:moveTo>
                  <a:pt x="44196" y="47244"/>
                </a:moveTo>
                <a:lnTo>
                  <a:pt x="4572" y="47244"/>
                </a:lnTo>
                <a:lnTo>
                  <a:pt x="6096" y="38100"/>
                </a:lnTo>
                <a:lnTo>
                  <a:pt x="7620" y="30480"/>
                </a:lnTo>
                <a:lnTo>
                  <a:pt x="16764" y="18288"/>
                </a:lnTo>
                <a:lnTo>
                  <a:pt x="21336" y="13716"/>
                </a:lnTo>
                <a:lnTo>
                  <a:pt x="27432" y="10668"/>
                </a:lnTo>
                <a:lnTo>
                  <a:pt x="33528" y="6096"/>
                </a:lnTo>
                <a:lnTo>
                  <a:pt x="41148" y="3048"/>
                </a:lnTo>
                <a:lnTo>
                  <a:pt x="56388" y="0"/>
                </a:lnTo>
                <a:lnTo>
                  <a:pt x="86868" y="0"/>
                </a:lnTo>
                <a:lnTo>
                  <a:pt x="126492" y="13716"/>
                </a:lnTo>
                <a:lnTo>
                  <a:pt x="134416" y="25908"/>
                </a:lnTo>
                <a:lnTo>
                  <a:pt x="62484" y="25908"/>
                </a:lnTo>
                <a:lnTo>
                  <a:pt x="56388" y="27432"/>
                </a:lnTo>
                <a:lnTo>
                  <a:pt x="53340" y="32004"/>
                </a:lnTo>
                <a:lnTo>
                  <a:pt x="48768" y="35052"/>
                </a:lnTo>
                <a:lnTo>
                  <a:pt x="45720" y="39624"/>
                </a:lnTo>
                <a:lnTo>
                  <a:pt x="44196" y="47244"/>
                </a:lnTo>
                <a:close/>
              </a:path>
              <a:path w="142240" h="151130">
                <a:moveTo>
                  <a:pt x="50292" y="150876"/>
                </a:moveTo>
                <a:lnTo>
                  <a:pt x="36576" y="150876"/>
                </a:lnTo>
                <a:lnTo>
                  <a:pt x="24384" y="147828"/>
                </a:lnTo>
                <a:lnTo>
                  <a:pt x="0" y="115824"/>
                </a:lnTo>
                <a:lnTo>
                  <a:pt x="0" y="100584"/>
                </a:lnTo>
                <a:lnTo>
                  <a:pt x="1524" y="92964"/>
                </a:lnTo>
                <a:lnTo>
                  <a:pt x="4572" y="88392"/>
                </a:lnTo>
                <a:lnTo>
                  <a:pt x="7620" y="82296"/>
                </a:lnTo>
                <a:lnTo>
                  <a:pt x="25908" y="70104"/>
                </a:lnTo>
                <a:lnTo>
                  <a:pt x="44196" y="65532"/>
                </a:lnTo>
                <a:lnTo>
                  <a:pt x="48768" y="64008"/>
                </a:lnTo>
                <a:lnTo>
                  <a:pt x="54864" y="64008"/>
                </a:lnTo>
                <a:lnTo>
                  <a:pt x="60960" y="62484"/>
                </a:lnTo>
                <a:lnTo>
                  <a:pt x="73152" y="62484"/>
                </a:lnTo>
                <a:lnTo>
                  <a:pt x="82296" y="59436"/>
                </a:lnTo>
                <a:lnTo>
                  <a:pt x="86868" y="59436"/>
                </a:lnTo>
                <a:lnTo>
                  <a:pt x="89916" y="57912"/>
                </a:lnTo>
                <a:lnTo>
                  <a:pt x="92964" y="54864"/>
                </a:lnTo>
                <a:lnTo>
                  <a:pt x="96012" y="53340"/>
                </a:lnTo>
                <a:lnTo>
                  <a:pt x="97536" y="50292"/>
                </a:lnTo>
                <a:lnTo>
                  <a:pt x="96012" y="45720"/>
                </a:lnTo>
                <a:lnTo>
                  <a:pt x="96012" y="38100"/>
                </a:lnTo>
                <a:lnTo>
                  <a:pt x="94488" y="35052"/>
                </a:lnTo>
                <a:lnTo>
                  <a:pt x="92964" y="33528"/>
                </a:lnTo>
                <a:lnTo>
                  <a:pt x="91440" y="30480"/>
                </a:lnTo>
                <a:lnTo>
                  <a:pt x="88392" y="30480"/>
                </a:lnTo>
                <a:lnTo>
                  <a:pt x="86868" y="28956"/>
                </a:lnTo>
                <a:lnTo>
                  <a:pt x="83820" y="27432"/>
                </a:lnTo>
                <a:lnTo>
                  <a:pt x="80772" y="27432"/>
                </a:lnTo>
                <a:lnTo>
                  <a:pt x="77724" y="25908"/>
                </a:lnTo>
                <a:lnTo>
                  <a:pt x="134416" y="25908"/>
                </a:lnTo>
                <a:lnTo>
                  <a:pt x="135636" y="32004"/>
                </a:lnTo>
                <a:lnTo>
                  <a:pt x="135636" y="77724"/>
                </a:lnTo>
                <a:lnTo>
                  <a:pt x="96012" y="77724"/>
                </a:lnTo>
                <a:lnTo>
                  <a:pt x="94488" y="79248"/>
                </a:lnTo>
                <a:lnTo>
                  <a:pt x="92964" y="79248"/>
                </a:lnTo>
                <a:lnTo>
                  <a:pt x="89916" y="80772"/>
                </a:lnTo>
                <a:lnTo>
                  <a:pt x="88392" y="82296"/>
                </a:lnTo>
                <a:lnTo>
                  <a:pt x="82296" y="82296"/>
                </a:lnTo>
                <a:lnTo>
                  <a:pt x="79248" y="83820"/>
                </a:lnTo>
                <a:lnTo>
                  <a:pt x="73152" y="83820"/>
                </a:lnTo>
                <a:lnTo>
                  <a:pt x="70104" y="85344"/>
                </a:lnTo>
                <a:lnTo>
                  <a:pt x="64008" y="85344"/>
                </a:lnTo>
                <a:lnTo>
                  <a:pt x="60960" y="86868"/>
                </a:lnTo>
                <a:lnTo>
                  <a:pt x="57912" y="86868"/>
                </a:lnTo>
                <a:lnTo>
                  <a:pt x="54864" y="88392"/>
                </a:lnTo>
                <a:lnTo>
                  <a:pt x="51816" y="88392"/>
                </a:lnTo>
                <a:lnTo>
                  <a:pt x="50292" y="89916"/>
                </a:lnTo>
                <a:lnTo>
                  <a:pt x="47244" y="91440"/>
                </a:lnTo>
                <a:lnTo>
                  <a:pt x="44196" y="94488"/>
                </a:lnTo>
                <a:lnTo>
                  <a:pt x="39624" y="103632"/>
                </a:lnTo>
                <a:lnTo>
                  <a:pt x="39624" y="109728"/>
                </a:lnTo>
                <a:lnTo>
                  <a:pt x="44196" y="118872"/>
                </a:lnTo>
                <a:lnTo>
                  <a:pt x="47244" y="121920"/>
                </a:lnTo>
                <a:lnTo>
                  <a:pt x="50292" y="123444"/>
                </a:lnTo>
                <a:lnTo>
                  <a:pt x="51816" y="123444"/>
                </a:lnTo>
                <a:lnTo>
                  <a:pt x="54864" y="124968"/>
                </a:lnTo>
                <a:lnTo>
                  <a:pt x="136398" y="124968"/>
                </a:lnTo>
                <a:lnTo>
                  <a:pt x="137160" y="128016"/>
                </a:lnTo>
                <a:lnTo>
                  <a:pt x="137160" y="134112"/>
                </a:lnTo>
                <a:lnTo>
                  <a:pt x="99060" y="134112"/>
                </a:lnTo>
                <a:lnTo>
                  <a:pt x="93345" y="138398"/>
                </a:lnTo>
                <a:lnTo>
                  <a:pt x="56911" y="150828"/>
                </a:lnTo>
                <a:lnTo>
                  <a:pt x="50292" y="150876"/>
                </a:lnTo>
                <a:close/>
              </a:path>
              <a:path w="142240" h="151130">
                <a:moveTo>
                  <a:pt x="136398" y="124968"/>
                </a:moveTo>
                <a:lnTo>
                  <a:pt x="73152" y="124968"/>
                </a:lnTo>
                <a:lnTo>
                  <a:pt x="82296" y="121920"/>
                </a:lnTo>
                <a:lnTo>
                  <a:pt x="86868" y="118872"/>
                </a:lnTo>
                <a:lnTo>
                  <a:pt x="89916" y="115824"/>
                </a:lnTo>
                <a:lnTo>
                  <a:pt x="91440" y="111252"/>
                </a:lnTo>
                <a:lnTo>
                  <a:pt x="94488" y="108204"/>
                </a:lnTo>
                <a:lnTo>
                  <a:pt x="96012" y="105156"/>
                </a:lnTo>
                <a:lnTo>
                  <a:pt x="96012" y="77724"/>
                </a:lnTo>
                <a:lnTo>
                  <a:pt x="135636" y="77724"/>
                </a:lnTo>
                <a:lnTo>
                  <a:pt x="135636" y="121920"/>
                </a:lnTo>
                <a:lnTo>
                  <a:pt x="136398" y="124968"/>
                </a:lnTo>
                <a:close/>
              </a:path>
              <a:path w="142240" h="151130">
                <a:moveTo>
                  <a:pt x="141732" y="147828"/>
                </a:moveTo>
                <a:lnTo>
                  <a:pt x="100584" y="147828"/>
                </a:lnTo>
                <a:lnTo>
                  <a:pt x="100584" y="146304"/>
                </a:lnTo>
                <a:lnTo>
                  <a:pt x="99060" y="143256"/>
                </a:lnTo>
                <a:lnTo>
                  <a:pt x="99060" y="134112"/>
                </a:lnTo>
                <a:lnTo>
                  <a:pt x="137160" y="134112"/>
                </a:lnTo>
                <a:lnTo>
                  <a:pt x="138684" y="140208"/>
                </a:lnTo>
                <a:lnTo>
                  <a:pt x="138684" y="144780"/>
                </a:lnTo>
                <a:lnTo>
                  <a:pt x="141732" y="1478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38288" y="1641348"/>
            <a:ext cx="93345" cy="189230"/>
          </a:xfrm>
          <a:custGeom>
            <a:avLst/>
            <a:gdLst/>
            <a:ahLst/>
            <a:cxnLst/>
            <a:rect l="l" t="t" r="r" b="b"/>
            <a:pathLst>
              <a:path w="93345" h="189230">
                <a:moveTo>
                  <a:pt x="64008" y="44196"/>
                </a:moveTo>
                <a:lnTo>
                  <a:pt x="24384" y="44196"/>
                </a:lnTo>
                <a:lnTo>
                  <a:pt x="24384" y="0"/>
                </a:lnTo>
                <a:lnTo>
                  <a:pt x="64008" y="0"/>
                </a:lnTo>
                <a:lnTo>
                  <a:pt x="64008" y="44196"/>
                </a:lnTo>
                <a:close/>
              </a:path>
              <a:path w="93345" h="189230">
                <a:moveTo>
                  <a:pt x="92964" y="70104"/>
                </a:moveTo>
                <a:lnTo>
                  <a:pt x="0" y="70104"/>
                </a:lnTo>
                <a:lnTo>
                  <a:pt x="0" y="44196"/>
                </a:lnTo>
                <a:lnTo>
                  <a:pt x="92964" y="44196"/>
                </a:lnTo>
                <a:lnTo>
                  <a:pt x="92964" y="70104"/>
                </a:lnTo>
                <a:close/>
              </a:path>
              <a:path w="93345" h="189230">
                <a:moveTo>
                  <a:pt x="92964" y="187452"/>
                </a:moveTo>
                <a:lnTo>
                  <a:pt x="47244" y="187452"/>
                </a:lnTo>
                <a:lnTo>
                  <a:pt x="41148" y="185928"/>
                </a:lnTo>
                <a:lnTo>
                  <a:pt x="38100" y="182880"/>
                </a:lnTo>
                <a:lnTo>
                  <a:pt x="33528" y="179832"/>
                </a:lnTo>
                <a:lnTo>
                  <a:pt x="30480" y="176784"/>
                </a:lnTo>
                <a:lnTo>
                  <a:pt x="27432" y="172212"/>
                </a:lnTo>
                <a:lnTo>
                  <a:pt x="25908" y="167640"/>
                </a:lnTo>
                <a:lnTo>
                  <a:pt x="24384" y="161544"/>
                </a:lnTo>
                <a:lnTo>
                  <a:pt x="24384" y="70104"/>
                </a:lnTo>
                <a:lnTo>
                  <a:pt x="64008" y="70104"/>
                </a:lnTo>
                <a:lnTo>
                  <a:pt x="64008" y="147828"/>
                </a:lnTo>
                <a:lnTo>
                  <a:pt x="65532" y="152400"/>
                </a:lnTo>
                <a:lnTo>
                  <a:pt x="67056" y="155448"/>
                </a:lnTo>
                <a:lnTo>
                  <a:pt x="73152" y="158496"/>
                </a:lnTo>
                <a:lnTo>
                  <a:pt x="92964" y="158496"/>
                </a:lnTo>
                <a:lnTo>
                  <a:pt x="92964" y="187452"/>
                </a:lnTo>
                <a:close/>
              </a:path>
              <a:path w="93345" h="189230">
                <a:moveTo>
                  <a:pt x="92964" y="158496"/>
                </a:moveTo>
                <a:lnTo>
                  <a:pt x="91440" y="158496"/>
                </a:lnTo>
                <a:lnTo>
                  <a:pt x="92964" y="156972"/>
                </a:lnTo>
                <a:lnTo>
                  <a:pt x="92964" y="158496"/>
                </a:lnTo>
                <a:close/>
              </a:path>
              <a:path w="93345" h="189230">
                <a:moveTo>
                  <a:pt x="85344" y="188976"/>
                </a:moveTo>
                <a:lnTo>
                  <a:pt x="57912" y="188976"/>
                </a:lnTo>
                <a:lnTo>
                  <a:pt x="51816" y="187452"/>
                </a:lnTo>
                <a:lnTo>
                  <a:pt x="89916" y="187452"/>
                </a:lnTo>
                <a:lnTo>
                  <a:pt x="85344" y="1889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49540" y="1684020"/>
            <a:ext cx="135890" cy="147955"/>
          </a:xfrm>
          <a:custGeom>
            <a:avLst/>
            <a:gdLst/>
            <a:ahLst/>
            <a:cxnLst/>
            <a:rect l="l" t="t" r="r" b="b"/>
            <a:pathLst>
              <a:path w="135890" h="147955">
                <a:moveTo>
                  <a:pt x="60960" y="147828"/>
                </a:moveTo>
                <a:lnTo>
                  <a:pt x="53340" y="147828"/>
                </a:lnTo>
                <a:lnTo>
                  <a:pt x="45648" y="147542"/>
                </a:lnTo>
                <a:lnTo>
                  <a:pt x="10668" y="131064"/>
                </a:lnTo>
                <a:lnTo>
                  <a:pt x="0" y="97536"/>
                </a:lnTo>
                <a:lnTo>
                  <a:pt x="0" y="0"/>
                </a:lnTo>
                <a:lnTo>
                  <a:pt x="39624" y="0"/>
                </a:lnTo>
                <a:lnTo>
                  <a:pt x="39624" y="82296"/>
                </a:lnTo>
                <a:lnTo>
                  <a:pt x="40147" y="90630"/>
                </a:lnTo>
                <a:lnTo>
                  <a:pt x="56388" y="117348"/>
                </a:lnTo>
                <a:lnTo>
                  <a:pt x="135636" y="117348"/>
                </a:lnTo>
                <a:lnTo>
                  <a:pt x="135636" y="124968"/>
                </a:lnTo>
                <a:lnTo>
                  <a:pt x="97536" y="124968"/>
                </a:lnTo>
                <a:lnTo>
                  <a:pt x="93583" y="130373"/>
                </a:lnTo>
                <a:lnTo>
                  <a:pt x="88773" y="135064"/>
                </a:lnTo>
                <a:lnTo>
                  <a:pt x="83391" y="138898"/>
                </a:lnTo>
                <a:lnTo>
                  <a:pt x="77724" y="141732"/>
                </a:lnTo>
                <a:lnTo>
                  <a:pt x="70104" y="146304"/>
                </a:lnTo>
                <a:lnTo>
                  <a:pt x="60960" y="147828"/>
                </a:lnTo>
                <a:close/>
              </a:path>
              <a:path w="135890" h="147955">
                <a:moveTo>
                  <a:pt x="135636" y="117348"/>
                </a:moveTo>
                <a:lnTo>
                  <a:pt x="65532" y="117348"/>
                </a:lnTo>
                <a:lnTo>
                  <a:pt x="72985" y="116776"/>
                </a:lnTo>
                <a:lnTo>
                  <a:pt x="79438" y="115062"/>
                </a:lnTo>
                <a:lnTo>
                  <a:pt x="96012" y="76200"/>
                </a:lnTo>
                <a:lnTo>
                  <a:pt x="96012" y="0"/>
                </a:lnTo>
                <a:lnTo>
                  <a:pt x="135636" y="0"/>
                </a:lnTo>
                <a:lnTo>
                  <a:pt x="135636" y="117348"/>
                </a:lnTo>
                <a:close/>
              </a:path>
              <a:path w="135890" h="147955">
                <a:moveTo>
                  <a:pt x="135636" y="144780"/>
                </a:moveTo>
                <a:lnTo>
                  <a:pt x="97536" y="144780"/>
                </a:lnTo>
                <a:lnTo>
                  <a:pt x="97536" y="124968"/>
                </a:lnTo>
                <a:lnTo>
                  <a:pt x="135636" y="124968"/>
                </a:lnTo>
                <a:lnTo>
                  <a:pt x="135636" y="1447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15655" y="1680972"/>
            <a:ext cx="239887" cy="1508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263128" y="1633727"/>
            <a:ext cx="88392" cy="195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708392" y="2240280"/>
            <a:ext cx="131064" cy="2011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719060" y="2823972"/>
            <a:ext cx="76200" cy="1981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702295" y="3433571"/>
            <a:ext cx="132588" cy="1981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703819" y="4030979"/>
            <a:ext cx="135636" cy="2011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703819" y="4628388"/>
            <a:ext cx="137160" cy="1981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705344" y="5241035"/>
            <a:ext cx="132588" cy="19811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05344" y="5836919"/>
            <a:ext cx="132588" cy="19811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706907" y="6431279"/>
            <a:ext cx="134073" cy="20116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709916" y="7043928"/>
            <a:ext cx="128016" cy="19507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709916" y="7627619"/>
            <a:ext cx="128016" cy="19507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627619" y="8234171"/>
            <a:ext cx="137160" cy="19812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787640" y="8234171"/>
            <a:ext cx="131064" cy="20116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34100" y="8035290"/>
            <a:ext cx="3284220" cy="0"/>
          </a:xfrm>
          <a:custGeom>
            <a:avLst/>
            <a:gdLst/>
            <a:ahLst/>
            <a:cxnLst/>
            <a:rect l="l" t="t" r="r" b="b"/>
            <a:pathLst>
              <a:path w="3284220">
                <a:moveTo>
                  <a:pt x="0" y="0"/>
                </a:moveTo>
                <a:lnTo>
                  <a:pt x="3284219" y="0"/>
                </a:lnTo>
              </a:path>
            </a:pathLst>
          </a:custGeom>
          <a:ln w="77723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95238" y="7996428"/>
            <a:ext cx="0" cy="600710"/>
          </a:xfrm>
          <a:custGeom>
            <a:avLst/>
            <a:gdLst/>
            <a:ahLst/>
            <a:cxnLst/>
            <a:rect l="l" t="t" r="r" b="b"/>
            <a:pathLst>
              <a:path h="600709">
                <a:moveTo>
                  <a:pt x="0" y="0"/>
                </a:moveTo>
                <a:lnTo>
                  <a:pt x="0" y="600455"/>
                </a:lnTo>
              </a:path>
            </a:pathLst>
          </a:custGeom>
          <a:ln w="77723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457182" y="7996428"/>
            <a:ext cx="0" cy="600710"/>
          </a:xfrm>
          <a:custGeom>
            <a:avLst/>
            <a:gdLst/>
            <a:ahLst/>
            <a:cxnLst/>
            <a:rect l="l" t="t" r="r" b="b"/>
            <a:pathLst>
              <a:path h="600709">
                <a:moveTo>
                  <a:pt x="0" y="0"/>
                </a:moveTo>
                <a:lnTo>
                  <a:pt x="0" y="600455"/>
                </a:lnTo>
              </a:path>
            </a:pathLst>
          </a:custGeom>
          <a:ln w="77724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56376" y="8635745"/>
            <a:ext cx="3439795" cy="0"/>
          </a:xfrm>
          <a:custGeom>
            <a:avLst/>
            <a:gdLst/>
            <a:ahLst/>
            <a:cxnLst/>
            <a:rect l="l" t="t" r="r" b="b"/>
            <a:pathLst>
              <a:path w="3439795">
                <a:moveTo>
                  <a:pt x="0" y="0"/>
                </a:moveTo>
                <a:lnTo>
                  <a:pt x="3439668" y="0"/>
                </a:lnTo>
              </a:path>
            </a:pathLst>
          </a:custGeom>
          <a:ln w="77723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959084" y="5159501"/>
            <a:ext cx="250190" cy="0"/>
          </a:xfrm>
          <a:custGeom>
            <a:avLst/>
            <a:gdLst/>
            <a:ahLst/>
            <a:cxnLst/>
            <a:rect l="l" t="t" r="r" b="b"/>
            <a:pathLst>
              <a:path w="250190">
                <a:moveTo>
                  <a:pt x="0" y="0"/>
                </a:moveTo>
                <a:lnTo>
                  <a:pt x="249936" y="0"/>
                </a:lnTo>
              </a:path>
            </a:pathLst>
          </a:custGeom>
          <a:ln w="533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959084" y="5054345"/>
            <a:ext cx="250190" cy="0"/>
          </a:xfrm>
          <a:custGeom>
            <a:avLst/>
            <a:gdLst/>
            <a:ahLst/>
            <a:cxnLst/>
            <a:rect l="l" t="t" r="r" b="b"/>
            <a:pathLst>
              <a:path w="250190">
                <a:moveTo>
                  <a:pt x="0" y="0"/>
                </a:moveTo>
                <a:lnTo>
                  <a:pt x="249936" y="0"/>
                </a:lnTo>
              </a:path>
            </a:pathLst>
          </a:custGeom>
          <a:ln w="533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1378183" y="4885943"/>
            <a:ext cx="257810" cy="352425"/>
          </a:xfrm>
          <a:custGeom>
            <a:avLst/>
            <a:gdLst/>
            <a:ahLst/>
            <a:cxnLst/>
            <a:rect l="l" t="t" r="r" b="b"/>
            <a:pathLst>
              <a:path w="257809" h="352425">
                <a:moveTo>
                  <a:pt x="74676" y="192024"/>
                </a:moveTo>
                <a:lnTo>
                  <a:pt x="12192" y="192024"/>
                </a:lnTo>
                <a:lnTo>
                  <a:pt x="45720" y="0"/>
                </a:lnTo>
                <a:lnTo>
                  <a:pt x="239268" y="0"/>
                </a:lnTo>
                <a:lnTo>
                  <a:pt x="239268" y="57912"/>
                </a:lnTo>
                <a:lnTo>
                  <a:pt x="96012" y="57912"/>
                </a:lnTo>
                <a:lnTo>
                  <a:pt x="82296" y="135636"/>
                </a:lnTo>
                <a:lnTo>
                  <a:pt x="83820" y="137160"/>
                </a:lnTo>
                <a:lnTo>
                  <a:pt x="222752" y="137160"/>
                </a:lnTo>
                <a:lnTo>
                  <a:pt x="222956" y="137326"/>
                </a:lnTo>
                <a:lnTo>
                  <a:pt x="230124" y="144780"/>
                </a:lnTo>
                <a:lnTo>
                  <a:pt x="236672" y="153090"/>
                </a:lnTo>
                <a:lnTo>
                  <a:pt x="242506" y="162115"/>
                </a:lnTo>
                <a:lnTo>
                  <a:pt x="242986" y="163068"/>
                </a:lnTo>
                <a:lnTo>
                  <a:pt x="128016" y="163068"/>
                </a:lnTo>
                <a:lnTo>
                  <a:pt x="119181" y="163615"/>
                </a:lnTo>
                <a:lnTo>
                  <a:pt x="80391" y="184832"/>
                </a:lnTo>
                <a:lnTo>
                  <a:pt x="74676" y="192024"/>
                </a:lnTo>
                <a:close/>
              </a:path>
              <a:path w="257809" h="352425">
                <a:moveTo>
                  <a:pt x="222752" y="137160"/>
                </a:moveTo>
                <a:lnTo>
                  <a:pt x="83820" y="137160"/>
                </a:lnTo>
                <a:lnTo>
                  <a:pt x="90939" y="130611"/>
                </a:lnTo>
                <a:lnTo>
                  <a:pt x="131445" y="111633"/>
                </a:lnTo>
                <a:lnTo>
                  <a:pt x="150876" y="109728"/>
                </a:lnTo>
                <a:lnTo>
                  <a:pt x="164020" y="110323"/>
                </a:lnTo>
                <a:lnTo>
                  <a:pt x="206335" y="125277"/>
                </a:lnTo>
                <a:lnTo>
                  <a:pt x="222752" y="137160"/>
                </a:lnTo>
                <a:close/>
              </a:path>
              <a:path w="257809" h="352425">
                <a:moveTo>
                  <a:pt x="238805" y="294131"/>
                </a:moveTo>
                <a:lnTo>
                  <a:pt x="137160" y="294131"/>
                </a:lnTo>
                <a:lnTo>
                  <a:pt x="146304" y="292607"/>
                </a:lnTo>
                <a:lnTo>
                  <a:pt x="152400" y="289560"/>
                </a:lnTo>
                <a:lnTo>
                  <a:pt x="181356" y="260604"/>
                </a:lnTo>
                <a:lnTo>
                  <a:pt x="187452" y="236219"/>
                </a:lnTo>
                <a:lnTo>
                  <a:pt x="187452" y="228600"/>
                </a:lnTo>
                <a:lnTo>
                  <a:pt x="172212" y="182880"/>
                </a:lnTo>
                <a:lnTo>
                  <a:pt x="134850" y="163377"/>
                </a:lnTo>
                <a:lnTo>
                  <a:pt x="128016" y="163068"/>
                </a:lnTo>
                <a:lnTo>
                  <a:pt x="242986" y="163068"/>
                </a:lnTo>
                <a:lnTo>
                  <a:pt x="256222" y="204597"/>
                </a:lnTo>
                <a:lnTo>
                  <a:pt x="257555" y="228600"/>
                </a:lnTo>
                <a:lnTo>
                  <a:pt x="256984" y="241149"/>
                </a:lnTo>
                <a:lnTo>
                  <a:pt x="255269" y="253555"/>
                </a:lnTo>
                <a:lnTo>
                  <a:pt x="252412" y="265676"/>
                </a:lnTo>
                <a:lnTo>
                  <a:pt x="248412" y="277368"/>
                </a:lnTo>
                <a:lnTo>
                  <a:pt x="242387" y="288512"/>
                </a:lnTo>
                <a:lnTo>
                  <a:pt x="238805" y="294131"/>
                </a:lnTo>
                <a:close/>
              </a:path>
              <a:path w="257809" h="352425">
                <a:moveTo>
                  <a:pt x="142089" y="352353"/>
                </a:moveTo>
                <a:lnTo>
                  <a:pt x="92463" y="348829"/>
                </a:lnTo>
                <a:lnTo>
                  <a:pt x="49053" y="331160"/>
                </a:lnTo>
                <a:lnTo>
                  <a:pt x="17549" y="300823"/>
                </a:lnTo>
                <a:lnTo>
                  <a:pt x="1476" y="255722"/>
                </a:lnTo>
                <a:lnTo>
                  <a:pt x="0" y="242316"/>
                </a:lnTo>
                <a:lnTo>
                  <a:pt x="71628" y="242316"/>
                </a:lnTo>
                <a:lnTo>
                  <a:pt x="73604" y="254055"/>
                </a:lnTo>
                <a:lnTo>
                  <a:pt x="77152" y="264223"/>
                </a:lnTo>
                <a:lnTo>
                  <a:pt x="106489" y="290703"/>
                </a:lnTo>
                <a:lnTo>
                  <a:pt x="128016" y="294131"/>
                </a:lnTo>
                <a:lnTo>
                  <a:pt x="238805" y="294131"/>
                </a:lnTo>
                <a:lnTo>
                  <a:pt x="235648" y="299085"/>
                </a:lnTo>
                <a:lnTo>
                  <a:pt x="201168" y="333184"/>
                </a:lnTo>
                <a:lnTo>
                  <a:pt x="154495" y="351091"/>
                </a:lnTo>
                <a:lnTo>
                  <a:pt x="142089" y="3523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798855" y="4969763"/>
            <a:ext cx="250190" cy="269875"/>
          </a:xfrm>
          <a:custGeom>
            <a:avLst/>
            <a:gdLst/>
            <a:ahLst/>
            <a:cxnLst/>
            <a:rect l="l" t="t" r="r" b="b"/>
            <a:pathLst>
              <a:path w="250190" h="269875">
                <a:moveTo>
                  <a:pt x="77677" y="85344"/>
                </a:moveTo>
                <a:lnTo>
                  <a:pt x="7573" y="85344"/>
                </a:lnTo>
                <a:lnTo>
                  <a:pt x="9049" y="73342"/>
                </a:lnTo>
                <a:lnTo>
                  <a:pt x="25765" y="36504"/>
                </a:lnTo>
                <a:lnTo>
                  <a:pt x="56365" y="13144"/>
                </a:lnTo>
                <a:lnTo>
                  <a:pt x="85297" y="4572"/>
                </a:lnTo>
                <a:lnTo>
                  <a:pt x="95822" y="2571"/>
                </a:lnTo>
                <a:lnTo>
                  <a:pt x="106633" y="1143"/>
                </a:lnTo>
                <a:lnTo>
                  <a:pt x="117444" y="285"/>
                </a:lnTo>
                <a:lnTo>
                  <a:pt x="127969" y="0"/>
                </a:lnTo>
                <a:lnTo>
                  <a:pt x="137375" y="47"/>
                </a:lnTo>
                <a:lnTo>
                  <a:pt x="147209" y="381"/>
                </a:lnTo>
                <a:lnTo>
                  <a:pt x="157330" y="1285"/>
                </a:lnTo>
                <a:lnTo>
                  <a:pt x="167593" y="3048"/>
                </a:lnTo>
                <a:lnTo>
                  <a:pt x="176713" y="4500"/>
                </a:lnTo>
                <a:lnTo>
                  <a:pt x="185690" y="6667"/>
                </a:lnTo>
                <a:lnTo>
                  <a:pt x="194382" y="9691"/>
                </a:lnTo>
                <a:lnTo>
                  <a:pt x="202645" y="13716"/>
                </a:lnTo>
                <a:lnTo>
                  <a:pt x="211003" y="17692"/>
                </a:lnTo>
                <a:lnTo>
                  <a:pt x="236149" y="47244"/>
                </a:lnTo>
                <a:lnTo>
                  <a:pt x="124921" y="47244"/>
                </a:lnTo>
                <a:lnTo>
                  <a:pt x="114967" y="47791"/>
                </a:lnTo>
                <a:lnTo>
                  <a:pt x="79391" y="75652"/>
                </a:lnTo>
                <a:lnTo>
                  <a:pt x="77677" y="85344"/>
                </a:lnTo>
                <a:close/>
              </a:path>
              <a:path w="250190" h="269875">
                <a:moveTo>
                  <a:pt x="86821" y="269748"/>
                </a:moveTo>
                <a:lnTo>
                  <a:pt x="45554" y="262604"/>
                </a:lnTo>
                <a:lnTo>
                  <a:pt x="14050" y="239839"/>
                </a:lnTo>
                <a:lnTo>
                  <a:pt x="262" y="202644"/>
                </a:lnTo>
                <a:lnTo>
                  <a:pt x="0" y="192024"/>
                </a:lnTo>
                <a:lnTo>
                  <a:pt x="286" y="182689"/>
                </a:lnTo>
                <a:lnTo>
                  <a:pt x="16336" y="144399"/>
                </a:lnTo>
                <a:lnTo>
                  <a:pt x="54817" y="121920"/>
                </a:lnTo>
                <a:lnTo>
                  <a:pt x="78820" y="116347"/>
                </a:lnTo>
                <a:lnTo>
                  <a:pt x="86821" y="114300"/>
                </a:lnTo>
                <a:lnTo>
                  <a:pt x="94584" y="113395"/>
                </a:lnTo>
                <a:lnTo>
                  <a:pt x="109538" y="112156"/>
                </a:lnTo>
                <a:lnTo>
                  <a:pt x="117301" y="111252"/>
                </a:lnTo>
                <a:lnTo>
                  <a:pt x="158449" y="102108"/>
                </a:lnTo>
                <a:lnTo>
                  <a:pt x="163021" y="97536"/>
                </a:lnTo>
                <a:lnTo>
                  <a:pt x="167593" y="94488"/>
                </a:lnTo>
                <a:lnTo>
                  <a:pt x="170641" y="88392"/>
                </a:lnTo>
                <a:lnTo>
                  <a:pt x="170641" y="73152"/>
                </a:lnTo>
                <a:lnTo>
                  <a:pt x="169117" y="67056"/>
                </a:lnTo>
                <a:lnTo>
                  <a:pt x="166069" y="64008"/>
                </a:lnTo>
                <a:lnTo>
                  <a:pt x="164545" y="59436"/>
                </a:lnTo>
                <a:lnTo>
                  <a:pt x="159973" y="54864"/>
                </a:lnTo>
                <a:lnTo>
                  <a:pt x="156925" y="53340"/>
                </a:lnTo>
                <a:lnTo>
                  <a:pt x="152353" y="50292"/>
                </a:lnTo>
                <a:lnTo>
                  <a:pt x="147781" y="48768"/>
                </a:lnTo>
                <a:lnTo>
                  <a:pt x="141685" y="47244"/>
                </a:lnTo>
                <a:lnTo>
                  <a:pt x="236149" y="47244"/>
                </a:lnTo>
                <a:lnTo>
                  <a:pt x="237697" y="51244"/>
                </a:lnTo>
                <a:lnTo>
                  <a:pt x="239935" y="61412"/>
                </a:lnTo>
                <a:lnTo>
                  <a:pt x="240745" y="73152"/>
                </a:lnTo>
                <a:lnTo>
                  <a:pt x="240745" y="137160"/>
                </a:lnTo>
                <a:lnTo>
                  <a:pt x="170641" y="137160"/>
                </a:lnTo>
                <a:lnTo>
                  <a:pt x="167593" y="140208"/>
                </a:lnTo>
                <a:lnTo>
                  <a:pt x="144733" y="147828"/>
                </a:lnTo>
                <a:lnTo>
                  <a:pt x="138637" y="147828"/>
                </a:lnTo>
                <a:lnTo>
                  <a:pt x="134065" y="149352"/>
                </a:lnTo>
                <a:lnTo>
                  <a:pt x="127969" y="149352"/>
                </a:lnTo>
                <a:lnTo>
                  <a:pt x="123397" y="150876"/>
                </a:lnTo>
                <a:lnTo>
                  <a:pt x="117301" y="150876"/>
                </a:lnTo>
                <a:lnTo>
                  <a:pt x="111205" y="152400"/>
                </a:lnTo>
                <a:lnTo>
                  <a:pt x="106633" y="153924"/>
                </a:lnTo>
                <a:lnTo>
                  <a:pt x="100537" y="153924"/>
                </a:lnTo>
                <a:lnTo>
                  <a:pt x="95965" y="155448"/>
                </a:lnTo>
                <a:lnTo>
                  <a:pt x="91393" y="158496"/>
                </a:lnTo>
                <a:lnTo>
                  <a:pt x="86821" y="160020"/>
                </a:lnTo>
                <a:lnTo>
                  <a:pt x="70057" y="196596"/>
                </a:lnTo>
                <a:lnTo>
                  <a:pt x="73105" y="205740"/>
                </a:lnTo>
                <a:lnTo>
                  <a:pt x="76153" y="210312"/>
                </a:lnTo>
                <a:lnTo>
                  <a:pt x="82249" y="216408"/>
                </a:lnTo>
                <a:lnTo>
                  <a:pt x="95965" y="220980"/>
                </a:lnTo>
                <a:lnTo>
                  <a:pt x="102061" y="222504"/>
                </a:lnTo>
                <a:lnTo>
                  <a:pt x="240924" y="222504"/>
                </a:lnTo>
                <a:lnTo>
                  <a:pt x="240935" y="223075"/>
                </a:lnTo>
                <a:lnTo>
                  <a:pt x="241388" y="231243"/>
                </a:lnTo>
                <a:lnTo>
                  <a:pt x="242101" y="237744"/>
                </a:lnTo>
                <a:lnTo>
                  <a:pt x="173689" y="237744"/>
                </a:lnTo>
                <a:lnTo>
                  <a:pt x="134065" y="262127"/>
                </a:lnTo>
                <a:lnTo>
                  <a:pt x="98489" y="269200"/>
                </a:lnTo>
                <a:lnTo>
                  <a:pt x="86821" y="269748"/>
                </a:lnTo>
                <a:close/>
              </a:path>
              <a:path w="250190" h="269875">
                <a:moveTo>
                  <a:pt x="240924" y="222504"/>
                </a:moveTo>
                <a:lnTo>
                  <a:pt x="112729" y="222504"/>
                </a:lnTo>
                <a:lnTo>
                  <a:pt x="122444" y="221956"/>
                </a:lnTo>
                <a:lnTo>
                  <a:pt x="131017" y="220408"/>
                </a:lnTo>
                <a:lnTo>
                  <a:pt x="161497" y="199644"/>
                </a:lnTo>
                <a:lnTo>
                  <a:pt x="166069" y="192024"/>
                </a:lnTo>
                <a:lnTo>
                  <a:pt x="169117" y="179832"/>
                </a:lnTo>
                <a:lnTo>
                  <a:pt x="169117" y="172212"/>
                </a:lnTo>
                <a:lnTo>
                  <a:pt x="170641" y="167640"/>
                </a:lnTo>
                <a:lnTo>
                  <a:pt x="170641" y="137160"/>
                </a:lnTo>
                <a:lnTo>
                  <a:pt x="240745" y="137160"/>
                </a:lnTo>
                <a:lnTo>
                  <a:pt x="240869" y="219694"/>
                </a:lnTo>
                <a:lnTo>
                  <a:pt x="240924" y="222504"/>
                </a:lnTo>
                <a:close/>
              </a:path>
              <a:path w="250190" h="269875">
                <a:moveTo>
                  <a:pt x="249889" y="262127"/>
                </a:moveTo>
                <a:lnTo>
                  <a:pt x="178261" y="262127"/>
                </a:lnTo>
                <a:lnTo>
                  <a:pt x="176737" y="259080"/>
                </a:lnTo>
                <a:lnTo>
                  <a:pt x="175213" y="254508"/>
                </a:lnTo>
                <a:lnTo>
                  <a:pt x="175213" y="249936"/>
                </a:lnTo>
                <a:lnTo>
                  <a:pt x="173689" y="246887"/>
                </a:lnTo>
                <a:lnTo>
                  <a:pt x="173689" y="237744"/>
                </a:lnTo>
                <a:lnTo>
                  <a:pt x="242101" y="237744"/>
                </a:lnTo>
                <a:lnTo>
                  <a:pt x="242269" y="239268"/>
                </a:lnTo>
                <a:lnTo>
                  <a:pt x="243793" y="249936"/>
                </a:lnTo>
                <a:lnTo>
                  <a:pt x="245317" y="257556"/>
                </a:lnTo>
                <a:lnTo>
                  <a:pt x="249889" y="262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092940" y="4969764"/>
            <a:ext cx="241300" cy="262255"/>
          </a:xfrm>
          <a:custGeom>
            <a:avLst/>
            <a:gdLst/>
            <a:ahLst/>
            <a:cxnLst/>
            <a:rect l="l" t="t" r="r" b="b"/>
            <a:pathLst>
              <a:path w="241300" h="262254">
                <a:moveTo>
                  <a:pt x="229876" y="42672"/>
                </a:moveTo>
                <a:lnTo>
                  <a:pt x="68580" y="42672"/>
                </a:lnTo>
                <a:lnTo>
                  <a:pt x="75771" y="32099"/>
                </a:lnTo>
                <a:lnTo>
                  <a:pt x="114157" y="6429"/>
                </a:lnTo>
                <a:lnTo>
                  <a:pt x="146304" y="0"/>
                </a:lnTo>
                <a:lnTo>
                  <a:pt x="160329" y="547"/>
                </a:lnTo>
                <a:lnTo>
                  <a:pt x="202144" y="12239"/>
                </a:lnTo>
                <a:lnTo>
                  <a:pt x="229876" y="42672"/>
                </a:lnTo>
                <a:close/>
              </a:path>
              <a:path w="241300" h="262254">
                <a:moveTo>
                  <a:pt x="70104" y="262127"/>
                </a:moveTo>
                <a:lnTo>
                  <a:pt x="0" y="262127"/>
                </a:lnTo>
                <a:lnTo>
                  <a:pt x="0" y="7620"/>
                </a:lnTo>
                <a:lnTo>
                  <a:pt x="67056" y="7620"/>
                </a:lnTo>
                <a:lnTo>
                  <a:pt x="67056" y="42672"/>
                </a:lnTo>
                <a:lnTo>
                  <a:pt x="229876" y="42672"/>
                </a:lnTo>
                <a:lnTo>
                  <a:pt x="230505" y="44005"/>
                </a:lnTo>
                <a:lnTo>
                  <a:pt x="233648" y="52744"/>
                </a:lnTo>
                <a:lnTo>
                  <a:pt x="234207" y="54864"/>
                </a:lnTo>
                <a:lnTo>
                  <a:pt x="124968" y="54864"/>
                </a:lnTo>
                <a:lnTo>
                  <a:pt x="111228" y="56007"/>
                </a:lnTo>
                <a:lnTo>
                  <a:pt x="77176" y="82581"/>
                </a:lnTo>
                <a:lnTo>
                  <a:pt x="70104" y="128016"/>
                </a:lnTo>
                <a:lnTo>
                  <a:pt x="70104" y="262127"/>
                </a:lnTo>
                <a:close/>
              </a:path>
              <a:path w="241300" h="262254">
                <a:moveTo>
                  <a:pt x="240792" y="262127"/>
                </a:moveTo>
                <a:lnTo>
                  <a:pt x="170688" y="262127"/>
                </a:lnTo>
                <a:lnTo>
                  <a:pt x="170688" y="118872"/>
                </a:lnTo>
                <a:lnTo>
                  <a:pt x="170092" y="103774"/>
                </a:lnTo>
                <a:lnTo>
                  <a:pt x="154328" y="64508"/>
                </a:lnTo>
                <a:lnTo>
                  <a:pt x="124968" y="54864"/>
                </a:lnTo>
                <a:lnTo>
                  <a:pt x="234207" y="54864"/>
                </a:lnTo>
                <a:lnTo>
                  <a:pt x="240506" y="93987"/>
                </a:lnTo>
                <a:lnTo>
                  <a:pt x="240756" y="103774"/>
                </a:lnTo>
                <a:lnTo>
                  <a:pt x="240792" y="262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2376403" y="4878324"/>
            <a:ext cx="262255" cy="360045"/>
          </a:xfrm>
          <a:custGeom>
            <a:avLst/>
            <a:gdLst/>
            <a:ahLst/>
            <a:cxnLst/>
            <a:rect l="l" t="t" r="r" b="b"/>
            <a:pathLst>
              <a:path w="262254" h="360045">
                <a:moveTo>
                  <a:pt x="262128" y="129540"/>
                </a:moveTo>
                <a:lnTo>
                  <a:pt x="190500" y="129540"/>
                </a:lnTo>
                <a:lnTo>
                  <a:pt x="190500" y="0"/>
                </a:lnTo>
                <a:lnTo>
                  <a:pt x="262128" y="0"/>
                </a:lnTo>
                <a:lnTo>
                  <a:pt x="262128" y="129540"/>
                </a:lnTo>
                <a:close/>
              </a:path>
              <a:path w="262254" h="360045">
                <a:moveTo>
                  <a:pt x="114300" y="359664"/>
                </a:moveTo>
                <a:lnTo>
                  <a:pt x="75723" y="353877"/>
                </a:lnTo>
                <a:lnTo>
                  <a:pt x="35718" y="327993"/>
                </a:lnTo>
                <a:lnTo>
                  <a:pt x="10715" y="286583"/>
                </a:lnTo>
                <a:lnTo>
                  <a:pt x="309" y="236815"/>
                </a:lnTo>
                <a:lnTo>
                  <a:pt x="0" y="224028"/>
                </a:lnTo>
                <a:lnTo>
                  <a:pt x="309" y="210597"/>
                </a:lnTo>
                <a:lnTo>
                  <a:pt x="10715" y="161710"/>
                </a:lnTo>
                <a:lnTo>
                  <a:pt x="35718" y="122467"/>
                </a:lnTo>
                <a:lnTo>
                  <a:pt x="74866" y="96988"/>
                </a:lnTo>
                <a:lnTo>
                  <a:pt x="114300" y="89916"/>
                </a:lnTo>
                <a:lnTo>
                  <a:pt x="125468" y="90511"/>
                </a:lnTo>
                <a:lnTo>
                  <a:pt x="166711" y="105751"/>
                </a:lnTo>
                <a:lnTo>
                  <a:pt x="190500" y="129540"/>
                </a:lnTo>
                <a:lnTo>
                  <a:pt x="262128" y="129540"/>
                </a:lnTo>
                <a:lnTo>
                  <a:pt x="262128" y="143256"/>
                </a:lnTo>
                <a:lnTo>
                  <a:pt x="132588" y="143256"/>
                </a:lnTo>
                <a:lnTo>
                  <a:pt x="123967" y="143803"/>
                </a:lnTo>
                <a:lnTo>
                  <a:pt x="87534" y="163734"/>
                </a:lnTo>
                <a:lnTo>
                  <a:pt x="71389" y="202834"/>
                </a:lnTo>
                <a:lnTo>
                  <a:pt x="70161" y="217574"/>
                </a:lnTo>
                <a:lnTo>
                  <a:pt x="70161" y="233529"/>
                </a:lnTo>
                <a:lnTo>
                  <a:pt x="80652" y="275963"/>
                </a:lnTo>
                <a:lnTo>
                  <a:pt x="109656" y="304633"/>
                </a:lnTo>
                <a:lnTo>
                  <a:pt x="132588" y="307848"/>
                </a:lnTo>
                <a:lnTo>
                  <a:pt x="262128" y="307848"/>
                </a:lnTo>
                <a:lnTo>
                  <a:pt x="262128" y="321564"/>
                </a:lnTo>
                <a:lnTo>
                  <a:pt x="193548" y="321564"/>
                </a:lnTo>
                <a:lnTo>
                  <a:pt x="186380" y="331017"/>
                </a:lnTo>
                <a:lnTo>
                  <a:pt x="178498" y="338899"/>
                </a:lnTo>
                <a:lnTo>
                  <a:pt x="138874" y="357378"/>
                </a:lnTo>
                <a:lnTo>
                  <a:pt x="127230" y="359092"/>
                </a:lnTo>
                <a:lnTo>
                  <a:pt x="114300" y="359664"/>
                </a:lnTo>
                <a:close/>
              </a:path>
              <a:path w="262254" h="360045">
                <a:moveTo>
                  <a:pt x="262128" y="307848"/>
                </a:moveTo>
                <a:lnTo>
                  <a:pt x="132588" y="307848"/>
                </a:lnTo>
                <a:lnTo>
                  <a:pt x="140541" y="307538"/>
                </a:lnTo>
                <a:lnTo>
                  <a:pt x="148209" y="306514"/>
                </a:lnTo>
                <a:lnTo>
                  <a:pt x="179832" y="283464"/>
                </a:lnTo>
                <a:lnTo>
                  <a:pt x="192595" y="241363"/>
                </a:lnTo>
                <a:lnTo>
                  <a:pt x="193548" y="225552"/>
                </a:lnTo>
                <a:lnTo>
                  <a:pt x="193286" y="217574"/>
                </a:lnTo>
                <a:lnTo>
                  <a:pt x="182999" y="174926"/>
                </a:lnTo>
                <a:lnTo>
                  <a:pt x="155305" y="147756"/>
                </a:lnTo>
                <a:lnTo>
                  <a:pt x="132588" y="143256"/>
                </a:lnTo>
                <a:lnTo>
                  <a:pt x="262128" y="143256"/>
                </a:lnTo>
                <a:lnTo>
                  <a:pt x="262128" y="307848"/>
                </a:lnTo>
                <a:close/>
              </a:path>
              <a:path w="262254" h="360045">
                <a:moveTo>
                  <a:pt x="262128" y="353568"/>
                </a:moveTo>
                <a:lnTo>
                  <a:pt x="193548" y="353568"/>
                </a:lnTo>
                <a:lnTo>
                  <a:pt x="193548" y="321564"/>
                </a:lnTo>
                <a:lnTo>
                  <a:pt x="262128" y="321564"/>
                </a:lnTo>
                <a:lnTo>
                  <a:pt x="262128" y="3535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2819888" y="4884420"/>
            <a:ext cx="236220" cy="347980"/>
          </a:xfrm>
          <a:custGeom>
            <a:avLst/>
            <a:gdLst/>
            <a:ahLst/>
            <a:cxnLst/>
            <a:rect l="l" t="t" r="r" b="b"/>
            <a:pathLst>
              <a:path w="236219" h="347979">
                <a:moveTo>
                  <a:pt x="123444" y="347472"/>
                </a:moveTo>
                <a:lnTo>
                  <a:pt x="48768" y="347472"/>
                </a:lnTo>
                <a:lnTo>
                  <a:pt x="52744" y="308919"/>
                </a:lnTo>
                <a:lnTo>
                  <a:pt x="60007" y="271081"/>
                </a:lnTo>
                <a:lnTo>
                  <a:pt x="70413" y="234100"/>
                </a:lnTo>
                <a:lnTo>
                  <a:pt x="83820" y="198120"/>
                </a:lnTo>
                <a:lnTo>
                  <a:pt x="100726" y="162615"/>
                </a:lnTo>
                <a:lnTo>
                  <a:pt x="119634" y="128968"/>
                </a:lnTo>
                <a:lnTo>
                  <a:pt x="140827" y="96750"/>
                </a:lnTo>
                <a:lnTo>
                  <a:pt x="164592" y="65532"/>
                </a:lnTo>
                <a:lnTo>
                  <a:pt x="0" y="65532"/>
                </a:lnTo>
                <a:lnTo>
                  <a:pt x="0" y="0"/>
                </a:lnTo>
                <a:lnTo>
                  <a:pt x="236220" y="0"/>
                </a:lnTo>
                <a:lnTo>
                  <a:pt x="236220" y="60960"/>
                </a:lnTo>
                <a:lnTo>
                  <a:pt x="223027" y="73890"/>
                </a:lnTo>
                <a:lnTo>
                  <a:pt x="210693" y="87820"/>
                </a:lnTo>
                <a:lnTo>
                  <a:pt x="187452" y="120396"/>
                </a:lnTo>
                <a:lnTo>
                  <a:pt x="168211" y="155829"/>
                </a:lnTo>
                <a:lnTo>
                  <a:pt x="152400" y="193548"/>
                </a:lnTo>
                <a:lnTo>
                  <a:pt x="140017" y="233172"/>
                </a:lnTo>
                <a:lnTo>
                  <a:pt x="131064" y="272796"/>
                </a:lnTo>
                <a:lnTo>
                  <a:pt x="125539" y="311848"/>
                </a:lnTo>
                <a:lnTo>
                  <a:pt x="123991" y="330017"/>
                </a:lnTo>
                <a:lnTo>
                  <a:pt x="123444" y="3474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922520" y="8235696"/>
            <a:ext cx="182880" cy="22707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129784" y="8301227"/>
            <a:ext cx="147828" cy="16154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311139" y="8296656"/>
            <a:ext cx="239267" cy="16154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669279" y="8413242"/>
            <a:ext cx="154305" cy="0"/>
          </a:xfrm>
          <a:custGeom>
            <a:avLst/>
            <a:gdLst/>
            <a:ahLst/>
            <a:cxnLst/>
            <a:rect l="l" t="t" r="r" b="b"/>
            <a:pathLst>
              <a:path w="154304">
                <a:moveTo>
                  <a:pt x="0" y="0"/>
                </a:moveTo>
                <a:lnTo>
                  <a:pt x="153924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669279" y="8349234"/>
            <a:ext cx="154305" cy="0"/>
          </a:xfrm>
          <a:custGeom>
            <a:avLst/>
            <a:gdLst/>
            <a:ahLst/>
            <a:cxnLst/>
            <a:rect l="l" t="t" r="r" b="b"/>
            <a:pathLst>
              <a:path w="154304">
                <a:moveTo>
                  <a:pt x="0" y="0"/>
                </a:moveTo>
                <a:lnTo>
                  <a:pt x="153924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132319" y="649224"/>
            <a:ext cx="381000" cy="353695"/>
          </a:xfrm>
          <a:custGeom>
            <a:avLst/>
            <a:gdLst/>
            <a:ahLst/>
            <a:cxnLst/>
            <a:rect l="l" t="t" r="r" b="b"/>
            <a:pathLst>
              <a:path w="381000" h="353694">
                <a:moveTo>
                  <a:pt x="73152" y="353568"/>
                </a:moveTo>
                <a:lnTo>
                  <a:pt x="0" y="353568"/>
                </a:lnTo>
                <a:lnTo>
                  <a:pt x="0" y="0"/>
                </a:lnTo>
                <a:lnTo>
                  <a:pt x="109728" y="0"/>
                </a:lnTo>
                <a:lnTo>
                  <a:pt x="145732" y="106680"/>
                </a:lnTo>
                <a:lnTo>
                  <a:pt x="73152" y="106680"/>
                </a:lnTo>
                <a:lnTo>
                  <a:pt x="73152" y="353568"/>
                </a:lnTo>
                <a:close/>
              </a:path>
              <a:path w="381000" h="353694">
                <a:moveTo>
                  <a:pt x="259117" y="243840"/>
                </a:moveTo>
                <a:lnTo>
                  <a:pt x="193548" y="243840"/>
                </a:lnTo>
                <a:lnTo>
                  <a:pt x="271271" y="0"/>
                </a:lnTo>
                <a:lnTo>
                  <a:pt x="381000" y="0"/>
                </a:lnTo>
                <a:lnTo>
                  <a:pt x="381000" y="103632"/>
                </a:lnTo>
                <a:lnTo>
                  <a:pt x="307847" y="103632"/>
                </a:lnTo>
                <a:lnTo>
                  <a:pt x="259117" y="243840"/>
                </a:lnTo>
                <a:close/>
              </a:path>
              <a:path w="381000" h="353694">
                <a:moveTo>
                  <a:pt x="381000" y="353568"/>
                </a:moveTo>
                <a:lnTo>
                  <a:pt x="307847" y="353568"/>
                </a:lnTo>
                <a:lnTo>
                  <a:pt x="307847" y="103632"/>
                </a:lnTo>
                <a:lnTo>
                  <a:pt x="381000" y="103632"/>
                </a:lnTo>
                <a:lnTo>
                  <a:pt x="381000" y="353568"/>
                </a:lnTo>
                <a:close/>
              </a:path>
              <a:path w="381000" h="353694">
                <a:moveTo>
                  <a:pt x="220980" y="353568"/>
                </a:moveTo>
                <a:lnTo>
                  <a:pt x="161544" y="353568"/>
                </a:lnTo>
                <a:lnTo>
                  <a:pt x="74676" y="106680"/>
                </a:lnTo>
                <a:lnTo>
                  <a:pt x="145732" y="106680"/>
                </a:lnTo>
                <a:lnTo>
                  <a:pt x="192024" y="243840"/>
                </a:lnTo>
                <a:lnTo>
                  <a:pt x="259117" y="243840"/>
                </a:lnTo>
                <a:lnTo>
                  <a:pt x="220980" y="353568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566659" y="739140"/>
            <a:ext cx="266700" cy="269875"/>
          </a:xfrm>
          <a:custGeom>
            <a:avLst/>
            <a:gdLst/>
            <a:ahLst/>
            <a:cxnLst/>
            <a:rect l="l" t="t" r="r" b="b"/>
            <a:pathLst>
              <a:path w="266700" h="269875">
                <a:moveTo>
                  <a:pt x="132588" y="269748"/>
                </a:moveTo>
                <a:lnTo>
                  <a:pt x="90582" y="264604"/>
                </a:lnTo>
                <a:lnTo>
                  <a:pt x="46005" y="241744"/>
                </a:lnTo>
                <a:lnTo>
                  <a:pt x="14287" y="203382"/>
                </a:lnTo>
                <a:lnTo>
                  <a:pt x="2286" y="165544"/>
                </a:lnTo>
                <a:lnTo>
                  <a:pt x="0" y="135636"/>
                </a:lnTo>
                <a:lnTo>
                  <a:pt x="571" y="121062"/>
                </a:lnTo>
                <a:lnTo>
                  <a:pt x="9144" y="80772"/>
                </a:lnTo>
                <a:lnTo>
                  <a:pt x="28003" y="46910"/>
                </a:lnTo>
                <a:lnTo>
                  <a:pt x="66579" y="15811"/>
                </a:lnTo>
                <a:lnTo>
                  <a:pt x="104013" y="2476"/>
                </a:lnTo>
                <a:lnTo>
                  <a:pt x="132588" y="0"/>
                </a:lnTo>
                <a:lnTo>
                  <a:pt x="148042" y="595"/>
                </a:lnTo>
                <a:lnTo>
                  <a:pt x="188976" y="10668"/>
                </a:lnTo>
                <a:lnTo>
                  <a:pt x="230124" y="38100"/>
                </a:lnTo>
                <a:lnTo>
                  <a:pt x="243361" y="53340"/>
                </a:lnTo>
                <a:lnTo>
                  <a:pt x="132588" y="53340"/>
                </a:lnTo>
                <a:lnTo>
                  <a:pt x="123991" y="53887"/>
                </a:lnTo>
                <a:lnTo>
                  <a:pt x="87558" y="73818"/>
                </a:lnTo>
                <a:lnTo>
                  <a:pt x="72032" y="113776"/>
                </a:lnTo>
                <a:lnTo>
                  <a:pt x="70104" y="135636"/>
                </a:lnTo>
                <a:lnTo>
                  <a:pt x="70365" y="143613"/>
                </a:lnTo>
                <a:lnTo>
                  <a:pt x="80438" y="186904"/>
                </a:lnTo>
                <a:lnTo>
                  <a:pt x="109656" y="214717"/>
                </a:lnTo>
                <a:lnTo>
                  <a:pt x="132588" y="217932"/>
                </a:lnTo>
                <a:lnTo>
                  <a:pt x="243456" y="217932"/>
                </a:lnTo>
                <a:lnTo>
                  <a:pt x="238696" y="224385"/>
                </a:lnTo>
                <a:lnTo>
                  <a:pt x="200334" y="255460"/>
                </a:lnTo>
                <a:lnTo>
                  <a:pt x="162496" y="267462"/>
                </a:lnTo>
                <a:lnTo>
                  <a:pt x="148042" y="269176"/>
                </a:lnTo>
                <a:lnTo>
                  <a:pt x="132588" y="269748"/>
                </a:lnTo>
                <a:close/>
              </a:path>
              <a:path w="266700" h="269875">
                <a:moveTo>
                  <a:pt x="243456" y="217932"/>
                </a:moveTo>
                <a:lnTo>
                  <a:pt x="132588" y="217932"/>
                </a:lnTo>
                <a:lnTo>
                  <a:pt x="141422" y="217622"/>
                </a:lnTo>
                <a:lnTo>
                  <a:pt x="149542" y="216598"/>
                </a:lnTo>
                <a:lnTo>
                  <a:pt x="182880" y="193548"/>
                </a:lnTo>
                <a:lnTo>
                  <a:pt x="195643" y="151447"/>
                </a:lnTo>
                <a:lnTo>
                  <a:pt x="196596" y="135636"/>
                </a:lnTo>
                <a:lnTo>
                  <a:pt x="196334" y="128539"/>
                </a:lnTo>
                <a:lnTo>
                  <a:pt x="186904" y="85248"/>
                </a:lnTo>
                <a:lnTo>
                  <a:pt x="156805" y="57840"/>
                </a:lnTo>
                <a:lnTo>
                  <a:pt x="132588" y="53340"/>
                </a:lnTo>
                <a:lnTo>
                  <a:pt x="243361" y="53340"/>
                </a:lnTo>
                <a:lnTo>
                  <a:pt x="261556" y="93630"/>
                </a:lnTo>
                <a:lnTo>
                  <a:pt x="266700" y="135636"/>
                </a:lnTo>
                <a:lnTo>
                  <a:pt x="266128" y="151090"/>
                </a:lnTo>
                <a:lnTo>
                  <a:pt x="257556" y="192024"/>
                </a:lnTo>
                <a:lnTo>
                  <a:pt x="246126" y="214312"/>
                </a:lnTo>
                <a:lnTo>
                  <a:pt x="243456" y="217932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866888" y="649223"/>
            <a:ext cx="262255" cy="360045"/>
          </a:xfrm>
          <a:custGeom>
            <a:avLst/>
            <a:gdLst/>
            <a:ahLst/>
            <a:cxnLst/>
            <a:rect l="l" t="t" r="r" b="b"/>
            <a:pathLst>
              <a:path w="262254" h="360044">
                <a:moveTo>
                  <a:pt x="262128" y="129540"/>
                </a:moveTo>
                <a:lnTo>
                  <a:pt x="190500" y="129540"/>
                </a:lnTo>
                <a:lnTo>
                  <a:pt x="190500" y="0"/>
                </a:lnTo>
                <a:lnTo>
                  <a:pt x="262128" y="0"/>
                </a:lnTo>
                <a:lnTo>
                  <a:pt x="262128" y="129540"/>
                </a:lnTo>
                <a:close/>
              </a:path>
              <a:path w="262254" h="360044">
                <a:moveTo>
                  <a:pt x="114300" y="359664"/>
                </a:moveTo>
                <a:lnTo>
                  <a:pt x="75723" y="353877"/>
                </a:lnTo>
                <a:lnTo>
                  <a:pt x="35718" y="327993"/>
                </a:lnTo>
                <a:lnTo>
                  <a:pt x="10715" y="286583"/>
                </a:lnTo>
                <a:lnTo>
                  <a:pt x="309" y="236815"/>
                </a:lnTo>
                <a:lnTo>
                  <a:pt x="0" y="224028"/>
                </a:lnTo>
                <a:lnTo>
                  <a:pt x="309" y="210597"/>
                </a:lnTo>
                <a:lnTo>
                  <a:pt x="10715" y="161710"/>
                </a:lnTo>
                <a:lnTo>
                  <a:pt x="35718" y="122467"/>
                </a:lnTo>
                <a:lnTo>
                  <a:pt x="74866" y="96988"/>
                </a:lnTo>
                <a:lnTo>
                  <a:pt x="114300" y="89916"/>
                </a:lnTo>
                <a:lnTo>
                  <a:pt x="125468" y="90511"/>
                </a:lnTo>
                <a:lnTo>
                  <a:pt x="166711" y="105751"/>
                </a:lnTo>
                <a:lnTo>
                  <a:pt x="190500" y="129540"/>
                </a:lnTo>
                <a:lnTo>
                  <a:pt x="262128" y="129540"/>
                </a:lnTo>
                <a:lnTo>
                  <a:pt x="262128" y="143256"/>
                </a:lnTo>
                <a:lnTo>
                  <a:pt x="132588" y="143256"/>
                </a:lnTo>
                <a:lnTo>
                  <a:pt x="123967" y="143803"/>
                </a:lnTo>
                <a:lnTo>
                  <a:pt x="87534" y="163734"/>
                </a:lnTo>
                <a:lnTo>
                  <a:pt x="71389" y="202834"/>
                </a:lnTo>
                <a:lnTo>
                  <a:pt x="70161" y="217574"/>
                </a:lnTo>
                <a:lnTo>
                  <a:pt x="70161" y="233529"/>
                </a:lnTo>
                <a:lnTo>
                  <a:pt x="80652" y="275963"/>
                </a:lnTo>
                <a:lnTo>
                  <a:pt x="109656" y="304633"/>
                </a:lnTo>
                <a:lnTo>
                  <a:pt x="132588" y="307848"/>
                </a:lnTo>
                <a:lnTo>
                  <a:pt x="262128" y="307848"/>
                </a:lnTo>
                <a:lnTo>
                  <a:pt x="262128" y="321564"/>
                </a:lnTo>
                <a:lnTo>
                  <a:pt x="193548" y="321564"/>
                </a:lnTo>
                <a:lnTo>
                  <a:pt x="186380" y="331017"/>
                </a:lnTo>
                <a:lnTo>
                  <a:pt x="178498" y="338899"/>
                </a:lnTo>
                <a:lnTo>
                  <a:pt x="138874" y="357378"/>
                </a:lnTo>
                <a:lnTo>
                  <a:pt x="127230" y="359092"/>
                </a:lnTo>
                <a:lnTo>
                  <a:pt x="114300" y="359664"/>
                </a:lnTo>
                <a:close/>
              </a:path>
              <a:path w="262254" h="360044">
                <a:moveTo>
                  <a:pt x="262128" y="307848"/>
                </a:moveTo>
                <a:lnTo>
                  <a:pt x="132588" y="307848"/>
                </a:lnTo>
                <a:lnTo>
                  <a:pt x="140541" y="307538"/>
                </a:lnTo>
                <a:lnTo>
                  <a:pt x="148209" y="306514"/>
                </a:lnTo>
                <a:lnTo>
                  <a:pt x="179832" y="283464"/>
                </a:lnTo>
                <a:lnTo>
                  <a:pt x="192595" y="241363"/>
                </a:lnTo>
                <a:lnTo>
                  <a:pt x="193548" y="225552"/>
                </a:lnTo>
                <a:lnTo>
                  <a:pt x="193286" y="217574"/>
                </a:lnTo>
                <a:lnTo>
                  <a:pt x="182999" y="174926"/>
                </a:lnTo>
                <a:lnTo>
                  <a:pt x="155305" y="147756"/>
                </a:lnTo>
                <a:lnTo>
                  <a:pt x="132588" y="143256"/>
                </a:lnTo>
                <a:lnTo>
                  <a:pt x="262128" y="143256"/>
                </a:lnTo>
                <a:lnTo>
                  <a:pt x="262128" y="307848"/>
                </a:lnTo>
                <a:close/>
              </a:path>
              <a:path w="262254" h="360044">
                <a:moveTo>
                  <a:pt x="262128" y="353568"/>
                </a:moveTo>
                <a:lnTo>
                  <a:pt x="193548" y="353568"/>
                </a:lnTo>
                <a:lnTo>
                  <a:pt x="193548" y="321564"/>
                </a:lnTo>
                <a:lnTo>
                  <a:pt x="262128" y="321564"/>
                </a:lnTo>
                <a:lnTo>
                  <a:pt x="262128" y="353568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167115" y="739140"/>
            <a:ext cx="255270" cy="269875"/>
          </a:xfrm>
          <a:custGeom>
            <a:avLst/>
            <a:gdLst/>
            <a:ahLst/>
            <a:cxnLst/>
            <a:rect l="l" t="t" r="r" b="b"/>
            <a:pathLst>
              <a:path w="255270" h="269875">
                <a:moveTo>
                  <a:pt x="131064" y="269748"/>
                </a:moveTo>
                <a:lnTo>
                  <a:pt x="89058" y="264604"/>
                </a:lnTo>
                <a:lnTo>
                  <a:pt x="44481" y="241744"/>
                </a:lnTo>
                <a:lnTo>
                  <a:pt x="14263" y="202525"/>
                </a:lnTo>
                <a:lnTo>
                  <a:pt x="2285" y="164211"/>
                </a:lnTo>
                <a:lnTo>
                  <a:pt x="0" y="135636"/>
                </a:lnTo>
                <a:lnTo>
                  <a:pt x="571" y="121943"/>
                </a:lnTo>
                <a:lnTo>
                  <a:pt x="9144" y="82296"/>
                </a:lnTo>
                <a:lnTo>
                  <a:pt x="28217" y="49077"/>
                </a:lnTo>
                <a:lnTo>
                  <a:pt x="65722" y="16692"/>
                </a:lnTo>
                <a:lnTo>
                  <a:pt x="102679" y="3048"/>
                </a:lnTo>
                <a:lnTo>
                  <a:pt x="131064" y="0"/>
                </a:lnTo>
                <a:lnTo>
                  <a:pt x="146732" y="857"/>
                </a:lnTo>
                <a:lnTo>
                  <a:pt x="187452" y="13716"/>
                </a:lnTo>
                <a:lnTo>
                  <a:pt x="219384" y="37290"/>
                </a:lnTo>
                <a:lnTo>
                  <a:pt x="231256" y="53340"/>
                </a:lnTo>
                <a:lnTo>
                  <a:pt x="129540" y="53340"/>
                </a:lnTo>
                <a:lnTo>
                  <a:pt x="120943" y="53863"/>
                </a:lnTo>
                <a:lnTo>
                  <a:pt x="83820" y="73152"/>
                </a:lnTo>
                <a:lnTo>
                  <a:pt x="79248" y="79248"/>
                </a:lnTo>
                <a:lnTo>
                  <a:pt x="73152" y="91440"/>
                </a:lnTo>
                <a:lnTo>
                  <a:pt x="70104" y="103632"/>
                </a:lnTo>
                <a:lnTo>
                  <a:pt x="70104" y="108204"/>
                </a:lnTo>
                <a:lnTo>
                  <a:pt x="252471" y="108204"/>
                </a:lnTo>
                <a:lnTo>
                  <a:pt x="252793" y="109751"/>
                </a:lnTo>
                <a:lnTo>
                  <a:pt x="254508" y="123634"/>
                </a:lnTo>
                <a:lnTo>
                  <a:pt x="255079" y="137802"/>
                </a:lnTo>
                <a:lnTo>
                  <a:pt x="254508" y="152400"/>
                </a:lnTo>
                <a:lnTo>
                  <a:pt x="70104" y="152400"/>
                </a:lnTo>
                <a:lnTo>
                  <a:pt x="72104" y="168402"/>
                </a:lnTo>
                <a:lnTo>
                  <a:pt x="97250" y="209573"/>
                </a:lnTo>
                <a:lnTo>
                  <a:pt x="134112" y="217932"/>
                </a:lnTo>
                <a:lnTo>
                  <a:pt x="235562" y="217932"/>
                </a:lnTo>
                <a:lnTo>
                  <a:pt x="232029" y="224028"/>
                </a:lnTo>
                <a:lnTo>
                  <a:pt x="189142" y="258818"/>
                </a:lnTo>
                <a:lnTo>
                  <a:pt x="151947" y="268581"/>
                </a:lnTo>
                <a:lnTo>
                  <a:pt x="131064" y="269748"/>
                </a:lnTo>
                <a:close/>
              </a:path>
              <a:path w="255270" h="269875">
                <a:moveTo>
                  <a:pt x="252471" y="108204"/>
                </a:moveTo>
                <a:lnTo>
                  <a:pt x="184404" y="108204"/>
                </a:lnTo>
                <a:lnTo>
                  <a:pt x="181570" y="96226"/>
                </a:lnTo>
                <a:lnTo>
                  <a:pt x="177736" y="85534"/>
                </a:lnTo>
                <a:lnTo>
                  <a:pt x="151447" y="56959"/>
                </a:lnTo>
                <a:lnTo>
                  <a:pt x="129540" y="53340"/>
                </a:lnTo>
                <a:lnTo>
                  <a:pt x="231256" y="53340"/>
                </a:lnTo>
                <a:lnTo>
                  <a:pt x="234505" y="58078"/>
                </a:lnTo>
                <a:lnTo>
                  <a:pt x="240792" y="69913"/>
                </a:lnTo>
                <a:lnTo>
                  <a:pt x="245935" y="82605"/>
                </a:lnTo>
                <a:lnTo>
                  <a:pt x="249936" y="96012"/>
                </a:lnTo>
                <a:lnTo>
                  <a:pt x="252471" y="108204"/>
                </a:lnTo>
                <a:close/>
              </a:path>
              <a:path w="255270" h="269875">
                <a:moveTo>
                  <a:pt x="235562" y="217932"/>
                </a:moveTo>
                <a:lnTo>
                  <a:pt x="134112" y="217932"/>
                </a:lnTo>
                <a:lnTo>
                  <a:pt x="144113" y="217336"/>
                </a:lnTo>
                <a:lnTo>
                  <a:pt x="153543" y="215455"/>
                </a:lnTo>
                <a:lnTo>
                  <a:pt x="186118" y="190976"/>
                </a:lnTo>
                <a:lnTo>
                  <a:pt x="188976" y="184404"/>
                </a:lnTo>
                <a:lnTo>
                  <a:pt x="251460" y="184404"/>
                </a:lnTo>
                <a:lnTo>
                  <a:pt x="242601" y="205787"/>
                </a:lnTo>
                <a:lnTo>
                  <a:pt x="235562" y="217932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0075164" y="5353050"/>
            <a:ext cx="428625" cy="0"/>
          </a:xfrm>
          <a:custGeom>
            <a:avLst/>
            <a:gdLst/>
            <a:ahLst/>
            <a:cxnLst/>
            <a:rect l="l" t="t" r="r" b="b"/>
            <a:pathLst>
              <a:path w="428625">
                <a:moveTo>
                  <a:pt x="0" y="0"/>
                </a:moveTo>
                <a:lnTo>
                  <a:pt x="428243" y="0"/>
                </a:lnTo>
              </a:path>
            </a:pathLst>
          </a:custGeom>
          <a:ln w="25907">
            <a:solidFill>
              <a:srgbClr val="00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965435" y="5291328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121920" y="121919"/>
                </a:moveTo>
                <a:lnTo>
                  <a:pt x="0" y="60959"/>
                </a:lnTo>
                <a:lnTo>
                  <a:pt x="121920" y="0"/>
                </a:lnTo>
                <a:lnTo>
                  <a:pt x="121920" y="121919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0075164" y="5899404"/>
            <a:ext cx="428625" cy="0"/>
          </a:xfrm>
          <a:custGeom>
            <a:avLst/>
            <a:gdLst/>
            <a:ahLst/>
            <a:cxnLst/>
            <a:rect l="l" t="t" r="r" b="b"/>
            <a:pathLst>
              <a:path w="428625">
                <a:moveTo>
                  <a:pt x="0" y="0"/>
                </a:moveTo>
                <a:lnTo>
                  <a:pt x="428243" y="0"/>
                </a:lnTo>
              </a:path>
            </a:pathLst>
          </a:custGeom>
          <a:ln w="24383">
            <a:solidFill>
              <a:srgbClr val="00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965435" y="5838444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121920" y="121919"/>
                </a:moveTo>
                <a:lnTo>
                  <a:pt x="0" y="60959"/>
                </a:lnTo>
                <a:lnTo>
                  <a:pt x="121920" y="0"/>
                </a:lnTo>
                <a:lnTo>
                  <a:pt x="121920" y="121919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0514076" y="5338571"/>
            <a:ext cx="0" cy="571500"/>
          </a:xfrm>
          <a:custGeom>
            <a:avLst/>
            <a:gdLst/>
            <a:ahLst/>
            <a:cxnLst/>
            <a:rect l="l" t="t" r="r" b="b"/>
            <a:pathLst>
              <a:path h="571500">
                <a:moveTo>
                  <a:pt x="0" y="0"/>
                </a:moveTo>
                <a:lnTo>
                  <a:pt x="0" y="571500"/>
                </a:lnTo>
              </a:path>
            </a:pathLst>
          </a:custGeom>
          <a:ln w="27432">
            <a:solidFill>
              <a:srgbClr val="00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0168128" y="3994403"/>
            <a:ext cx="1470659" cy="27736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1740895" y="3998976"/>
            <a:ext cx="409956" cy="21793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2185903" y="3998976"/>
            <a:ext cx="43180" cy="35560"/>
          </a:xfrm>
          <a:custGeom>
            <a:avLst/>
            <a:gdLst/>
            <a:ahLst/>
            <a:cxnLst/>
            <a:rect l="l" t="t" r="r" b="b"/>
            <a:pathLst>
              <a:path w="43179" h="35560">
                <a:moveTo>
                  <a:pt x="42672" y="35052"/>
                </a:moveTo>
                <a:lnTo>
                  <a:pt x="0" y="35052"/>
                </a:lnTo>
                <a:lnTo>
                  <a:pt x="0" y="0"/>
                </a:lnTo>
                <a:lnTo>
                  <a:pt x="42672" y="0"/>
                </a:lnTo>
                <a:lnTo>
                  <a:pt x="42672" y="35052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207240" y="4058411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496"/>
                </a:lnTo>
              </a:path>
            </a:pathLst>
          </a:custGeom>
          <a:ln w="42672">
            <a:solidFill>
              <a:srgbClr val="00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2259055" y="4055364"/>
            <a:ext cx="153924" cy="16611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2437364" y="3998976"/>
            <a:ext cx="147828" cy="21793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2696443" y="4053840"/>
            <a:ext cx="1161288" cy="21793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1279123" y="4422647"/>
            <a:ext cx="239267" cy="16154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1548871" y="4422648"/>
            <a:ext cx="161544" cy="16611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1731751" y="4379976"/>
            <a:ext cx="259080" cy="20878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2091415" y="4422648"/>
            <a:ext cx="161925" cy="166370"/>
          </a:xfrm>
          <a:custGeom>
            <a:avLst/>
            <a:gdLst/>
            <a:ahLst/>
            <a:cxnLst/>
            <a:rect l="l" t="t" r="r" b="b"/>
            <a:pathLst>
              <a:path w="161925" h="166370">
                <a:moveTo>
                  <a:pt x="80772" y="166116"/>
                </a:moveTo>
                <a:lnTo>
                  <a:pt x="39766" y="157853"/>
                </a:lnTo>
                <a:lnTo>
                  <a:pt x="8262" y="125063"/>
                </a:lnTo>
                <a:lnTo>
                  <a:pt x="0" y="83820"/>
                </a:lnTo>
                <a:lnTo>
                  <a:pt x="285" y="74723"/>
                </a:lnTo>
                <a:lnTo>
                  <a:pt x="12382" y="35433"/>
                </a:lnTo>
                <a:lnTo>
                  <a:pt x="47244" y="6096"/>
                </a:lnTo>
                <a:lnTo>
                  <a:pt x="80772" y="0"/>
                </a:lnTo>
                <a:lnTo>
                  <a:pt x="89654" y="523"/>
                </a:lnTo>
                <a:lnTo>
                  <a:pt x="127635" y="13906"/>
                </a:lnTo>
                <a:lnTo>
                  <a:pt x="145947" y="32004"/>
                </a:lnTo>
                <a:lnTo>
                  <a:pt x="73152" y="32004"/>
                </a:lnTo>
                <a:lnTo>
                  <a:pt x="67056" y="33528"/>
                </a:lnTo>
                <a:lnTo>
                  <a:pt x="57912" y="39624"/>
                </a:lnTo>
                <a:lnTo>
                  <a:pt x="53340" y="44196"/>
                </a:lnTo>
                <a:lnTo>
                  <a:pt x="47244" y="53340"/>
                </a:lnTo>
                <a:lnTo>
                  <a:pt x="42672" y="71628"/>
                </a:lnTo>
                <a:lnTo>
                  <a:pt x="42672" y="96012"/>
                </a:lnTo>
                <a:lnTo>
                  <a:pt x="62484" y="131064"/>
                </a:lnTo>
                <a:lnTo>
                  <a:pt x="73152" y="134112"/>
                </a:lnTo>
                <a:lnTo>
                  <a:pt x="146952" y="134112"/>
                </a:lnTo>
                <a:lnTo>
                  <a:pt x="143875" y="138779"/>
                </a:lnTo>
                <a:lnTo>
                  <a:pt x="106275" y="163544"/>
                </a:lnTo>
                <a:lnTo>
                  <a:pt x="89654" y="165830"/>
                </a:lnTo>
                <a:lnTo>
                  <a:pt x="80772" y="166116"/>
                </a:lnTo>
                <a:close/>
              </a:path>
              <a:path w="161925" h="166370">
                <a:moveTo>
                  <a:pt x="146952" y="134112"/>
                </a:moveTo>
                <a:lnTo>
                  <a:pt x="86868" y="134112"/>
                </a:lnTo>
                <a:lnTo>
                  <a:pt x="99060" y="131064"/>
                </a:lnTo>
                <a:lnTo>
                  <a:pt x="103632" y="128016"/>
                </a:lnTo>
                <a:lnTo>
                  <a:pt x="108204" y="123444"/>
                </a:lnTo>
                <a:lnTo>
                  <a:pt x="109728" y="118872"/>
                </a:lnTo>
                <a:lnTo>
                  <a:pt x="112776" y="114300"/>
                </a:lnTo>
                <a:lnTo>
                  <a:pt x="115824" y="108204"/>
                </a:lnTo>
                <a:lnTo>
                  <a:pt x="117348" y="102108"/>
                </a:lnTo>
                <a:lnTo>
                  <a:pt x="117348" y="96012"/>
                </a:lnTo>
                <a:lnTo>
                  <a:pt x="118872" y="89916"/>
                </a:lnTo>
                <a:lnTo>
                  <a:pt x="118872" y="77724"/>
                </a:lnTo>
                <a:lnTo>
                  <a:pt x="117348" y="71628"/>
                </a:lnTo>
                <a:lnTo>
                  <a:pt x="117348" y="65532"/>
                </a:lnTo>
                <a:lnTo>
                  <a:pt x="115824" y="59436"/>
                </a:lnTo>
                <a:lnTo>
                  <a:pt x="112776" y="53340"/>
                </a:lnTo>
                <a:lnTo>
                  <a:pt x="109728" y="48768"/>
                </a:lnTo>
                <a:lnTo>
                  <a:pt x="108204" y="44196"/>
                </a:lnTo>
                <a:lnTo>
                  <a:pt x="103632" y="39624"/>
                </a:lnTo>
                <a:lnTo>
                  <a:pt x="99060" y="36576"/>
                </a:lnTo>
                <a:lnTo>
                  <a:pt x="92964" y="33528"/>
                </a:lnTo>
                <a:lnTo>
                  <a:pt x="86868" y="32004"/>
                </a:lnTo>
                <a:lnTo>
                  <a:pt x="145947" y="32004"/>
                </a:lnTo>
                <a:lnTo>
                  <a:pt x="161020" y="74723"/>
                </a:lnTo>
                <a:lnTo>
                  <a:pt x="161544" y="83820"/>
                </a:lnTo>
                <a:lnTo>
                  <a:pt x="161020" y="92916"/>
                </a:lnTo>
                <a:lnTo>
                  <a:pt x="148209" y="132207"/>
                </a:lnTo>
                <a:lnTo>
                  <a:pt x="146952" y="134112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2265152" y="4366259"/>
            <a:ext cx="100965" cy="218440"/>
          </a:xfrm>
          <a:custGeom>
            <a:avLst/>
            <a:gdLst/>
            <a:ahLst/>
            <a:cxnLst/>
            <a:rect l="l" t="t" r="r" b="b"/>
            <a:pathLst>
              <a:path w="100965" h="218439">
                <a:moveTo>
                  <a:pt x="68580" y="60960"/>
                </a:moveTo>
                <a:lnTo>
                  <a:pt x="25908" y="60960"/>
                </a:lnTo>
                <a:lnTo>
                  <a:pt x="25908" y="48768"/>
                </a:lnTo>
                <a:lnTo>
                  <a:pt x="45791" y="7715"/>
                </a:lnTo>
                <a:lnTo>
                  <a:pt x="77724" y="0"/>
                </a:lnTo>
                <a:lnTo>
                  <a:pt x="85344" y="0"/>
                </a:lnTo>
                <a:lnTo>
                  <a:pt x="89916" y="1524"/>
                </a:lnTo>
                <a:lnTo>
                  <a:pt x="100584" y="1524"/>
                </a:lnTo>
                <a:lnTo>
                  <a:pt x="100584" y="32004"/>
                </a:lnTo>
                <a:lnTo>
                  <a:pt x="79248" y="32004"/>
                </a:lnTo>
                <a:lnTo>
                  <a:pt x="74676" y="33528"/>
                </a:lnTo>
                <a:lnTo>
                  <a:pt x="71628" y="36576"/>
                </a:lnTo>
                <a:lnTo>
                  <a:pt x="70104" y="39624"/>
                </a:lnTo>
                <a:lnTo>
                  <a:pt x="68580" y="44196"/>
                </a:lnTo>
                <a:lnTo>
                  <a:pt x="68580" y="60960"/>
                </a:lnTo>
                <a:close/>
              </a:path>
              <a:path w="100965" h="218439">
                <a:moveTo>
                  <a:pt x="100584" y="33528"/>
                </a:moveTo>
                <a:lnTo>
                  <a:pt x="96012" y="33528"/>
                </a:lnTo>
                <a:lnTo>
                  <a:pt x="89916" y="32004"/>
                </a:lnTo>
                <a:lnTo>
                  <a:pt x="100584" y="32004"/>
                </a:lnTo>
                <a:lnTo>
                  <a:pt x="100584" y="33528"/>
                </a:lnTo>
                <a:close/>
              </a:path>
              <a:path w="100965" h="218439">
                <a:moveTo>
                  <a:pt x="99060" y="89916"/>
                </a:moveTo>
                <a:lnTo>
                  <a:pt x="0" y="89916"/>
                </a:lnTo>
                <a:lnTo>
                  <a:pt x="0" y="60960"/>
                </a:lnTo>
                <a:lnTo>
                  <a:pt x="99060" y="60960"/>
                </a:lnTo>
                <a:lnTo>
                  <a:pt x="99060" y="89916"/>
                </a:lnTo>
                <a:close/>
              </a:path>
              <a:path w="100965" h="218439">
                <a:moveTo>
                  <a:pt x="68580" y="217932"/>
                </a:moveTo>
                <a:lnTo>
                  <a:pt x="25908" y="217932"/>
                </a:lnTo>
                <a:lnTo>
                  <a:pt x="25908" y="89916"/>
                </a:lnTo>
                <a:lnTo>
                  <a:pt x="68580" y="89916"/>
                </a:lnTo>
                <a:lnTo>
                  <a:pt x="68580" y="217932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2368783" y="4379976"/>
            <a:ext cx="100965" cy="205740"/>
          </a:xfrm>
          <a:custGeom>
            <a:avLst/>
            <a:gdLst/>
            <a:ahLst/>
            <a:cxnLst/>
            <a:rect l="l" t="t" r="r" b="b"/>
            <a:pathLst>
              <a:path w="100965" h="205739">
                <a:moveTo>
                  <a:pt x="70104" y="47244"/>
                </a:moveTo>
                <a:lnTo>
                  <a:pt x="27432" y="47244"/>
                </a:lnTo>
                <a:lnTo>
                  <a:pt x="27432" y="0"/>
                </a:lnTo>
                <a:lnTo>
                  <a:pt x="70104" y="0"/>
                </a:lnTo>
                <a:lnTo>
                  <a:pt x="70104" y="47244"/>
                </a:lnTo>
                <a:close/>
              </a:path>
              <a:path w="100965" h="205739">
                <a:moveTo>
                  <a:pt x="100584" y="76200"/>
                </a:moveTo>
                <a:lnTo>
                  <a:pt x="0" y="76200"/>
                </a:lnTo>
                <a:lnTo>
                  <a:pt x="0" y="47244"/>
                </a:lnTo>
                <a:lnTo>
                  <a:pt x="100584" y="47244"/>
                </a:lnTo>
                <a:lnTo>
                  <a:pt x="100584" y="76200"/>
                </a:lnTo>
                <a:close/>
              </a:path>
              <a:path w="100965" h="205739">
                <a:moveTo>
                  <a:pt x="97536" y="205739"/>
                </a:moveTo>
                <a:lnTo>
                  <a:pt x="62484" y="205739"/>
                </a:lnTo>
                <a:lnTo>
                  <a:pt x="56388" y="204216"/>
                </a:lnTo>
                <a:lnTo>
                  <a:pt x="50292" y="204216"/>
                </a:lnTo>
                <a:lnTo>
                  <a:pt x="27432" y="182880"/>
                </a:lnTo>
                <a:lnTo>
                  <a:pt x="27432" y="76200"/>
                </a:lnTo>
                <a:lnTo>
                  <a:pt x="70104" y="76200"/>
                </a:lnTo>
                <a:lnTo>
                  <a:pt x="70104" y="166116"/>
                </a:lnTo>
                <a:lnTo>
                  <a:pt x="76200" y="172212"/>
                </a:lnTo>
                <a:lnTo>
                  <a:pt x="100584" y="172212"/>
                </a:lnTo>
                <a:lnTo>
                  <a:pt x="100584" y="204216"/>
                </a:lnTo>
                <a:lnTo>
                  <a:pt x="97536" y="205739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2483084" y="4422648"/>
            <a:ext cx="157480" cy="166370"/>
          </a:xfrm>
          <a:custGeom>
            <a:avLst/>
            <a:gdLst/>
            <a:ahLst/>
            <a:cxnLst/>
            <a:rect l="l" t="t" r="r" b="b"/>
            <a:pathLst>
              <a:path w="157479" h="166370">
                <a:moveTo>
                  <a:pt x="79248" y="166116"/>
                </a:moveTo>
                <a:lnTo>
                  <a:pt x="38909" y="157186"/>
                </a:lnTo>
                <a:lnTo>
                  <a:pt x="21336" y="143256"/>
                </a:lnTo>
                <a:lnTo>
                  <a:pt x="16168" y="138136"/>
                </a:lnTo>
                <a:lnTo>
                  <a:pt x="12001" y="132016"/>
                </a:lnTo>
                <a:lnTo>
                  <a:pt x="8667" y="124968"/>
                </a:lnTo>
                <a:lnTo>
                  <a:pt x="6096" y="117348"/>
                </a:lnTo>
                <a:lnTo>
                  <a:pt x="3214" y="109323"/>
                </a:lnTo>
                <a:lnTo>
                  <a:pt x="1333" y="101155"/>
                </a:lnTo>
                <a:lnTo>
                  <a:pt x="309" y="92702"/>
                </a:lnTo>
                <a:lnTo>
                  <a:pt x="0" y="83820"/>
                </a:lnTo>
                <a:lnTo>
                  <a:pt x="309" y="74937"/>
                </a:lnTo>
                <a:lnTo>
                  <a:pt x="12573" y="36766"/>
                </a:lnTo>
                <a:lnTo>
                  <a:pt x="47244" y="7620"/>
                </a:lnTo>
                <a:lnTo>
                  <a:pt x="54387" y="4500"/>
                </a:lnTo>
                <a:lnTo>
                  <a:pt x="62103" y="2095"/>
                </a:lnTo>
                <a:lnTo>
                  <a:pt x="70389" y="547"/>
                </a:lnTo>
                <a:lnTo>
                  <a:pt x="79248" y="0"/>
                </a:lnTo>
                <a:lnTo>
                  <a:pt x="89225" y="547"/>
                </a:lnTo>
                <a:lnTo>
                  <a:pt x="128206" y="17145"/>
                </a:lnTo>
                <a:lnTo>
                  <a:pt x="140972" y="32004"/>
                </a:lnTo>
                <a:lnTo>
                  <a:pt x="71628" y="32004"/>
                </a:lnTo>
                <a:lnTo>
                  <a:pt x="65532" y="33528"/>
                </a:lnTo>
                <a:lnTo>
                  <a:pt x="60960" y="36576"/>
                </a:lnTo>
                <a:lnTo>
                  <a:pt x="56388" y="38100"/>
                </a:lnTo>
                <a:lnTo>
                  <a:pt x="50292" y="44196"/>
                </a:lnTo>
                <a:lnTo>
                  <a:pt x="47244" y="48768"/>
                </a:lnTo>
                <a:lnTo>
                  <a:pt x="45720" y="51816"/>
                </a:lnTo>
                <a:lnTo>
                  <a:pt x="44196" y="56388"/>
                </a:lnTo>
                <a:lnTo>
                  <a:pt x="42672" y="59436"/>
                </a:lnTo>
                <a:lnTo>
                  <a:pt x="42672" y="65532"/>
                </a:lnTo>
                <a:lnTo>
                  <a:pt x="154881" y="65532"/>
                </a:lnTo>
                <a:lnTo>
                  <a:pt x="155043" y="66817"/>
                </a:lnTo>
                <a:lnTo>
                  <a:pt x="156019" y="75438"/>
                </a:lnTo>
                <a:lnTo>
                  <a:pt x="156710" y="84058"/>
                </a:lnTo>
                <a:lnTo>
                  <a:pt x="156972" y="92964"/>
                </a:lnTo>
                <a:lnTo>
                  <a:pt x="42672" y="92964"/>
                </a:lnTo>
                <a:lnTo>
                  <a:pt x="43481" y="103536"/>
                </a:lnTo>
                <a:lnTo>
                  <a:pt x="72199" y="133540"/>
                </a:lnTo>
                <a:lnTo>
                  <a:pt x="80772" y="134112"/>
                </a:lnTo>
                <a:lnTo>
                  <a:pt x="144454" y="134112"/>
                </a:lnTo>
                <a:lnTo>
                  <a:pt x="142303" y="137922"/>
                </a:lnTo>
                <a:lnTo>
                  <a:pt x="104394" y="163449"/>
                </a:lnTo>
                <a:lnTo>
                  <a:pt x="92392" y="165496"/>
                </a:lnTo>
                <a:lnTo>
                  <a:pt x="79248" y="166116"/>
                </a:lnTo>
                <a:close/>
              </a:path>
              <a:path w="157479" h="166370">
                <a:moveTo>
                  <a:pt x="154881" y="65532"/>
                </a:moveTo>
                <a:lnTo>
                  <a:pt x="112776" y="65532"/>
                </a:lnTo>
                <a:lnTo>
                  <a:pt x="111162" y="58316"/>
                </a:lnTo>
                <a:lnTo>
                  <a:pt x="111043" y="57912"/>
                </a:lnTo>
                <a:lnTo>
                  <a:pt x="88392" y="32004"/>
                </a:lnTo>
                <a:lnTo>
                  <a:pt x="140972" y="32004"/>
                </a:lnTo>
                <a:lnTo>
                  <a:pt x="143851" y="35837"/>
                </a:lnTo>
                <a:lnTo>
                  <a:pt x="148018" y="42862"/>
                </a:lnTo>
                <a:lnTo>
                  <a:pt x="151368" y="50292"/>
                </a:lnTo>
                <a:lnTo>
                  <a:pt x="153924" y="57912"/>
                </a:lnTo>
                <a:lnTo>
                  <a:pt x="154881" y="65532"/>
                </a:lnTo>
                <a:close/>
              </a:path>
              <a:path w="157479" h="166370">
                <a:moveTo>
                  <a:pt x="144454" y="134112"/>
                </a:moveTo>
                <a:lnTo>
                  <a:pt x="89916" y="134112"/>
                </a:lnTo>
                <a:lnTo>
                  <a:pt x="97536" y="132588"/>
                </a:lnTo>
                <a:lnTo>
                  <a:pt x="109728" y="123444"/>
                </a:lnTo>
                <a:lnTo>
                  <a:pt x="114300" y="118872"/>
                </a:lnTo>
                <a:lnTo>
                  <a:pt x="115824" y="112776"/>
                </a:lnTo>
                <a:lnTo>
                  <a:pt x="153924" y="112776"/>
                </a:lnTo>
                <a:lnTo>
                  <a:pt x="148756" y="126492"/>
                </a:lnTo>
                <a:lnTo>
                  <a:pt x="144454" y="134112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2665963" y="4422647"/>
            <a:ext cx="147828" cy="161544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0062971" y="7105650"/>
            <a:ext cx="429895" cy="0"/>
          </a:xfrm>
          <a:custGeom>
            <a:avLst/>
            <a:gdLst/>
            <a:ahLst/>
            <a:cxnLst/>
            <a:rect l="l" t="t" r="r" b="b"/>
            <a:pathLst>
              <a:path w="429895">
                <a:moveTo>
                  <a:pt x="0" y="0"/>
                </a:moveTo>
                <a:lnTo>
                  <a:pt x="429767" y="0"/>
                </a:lnTo>
              </a:path>
            </a:pathLst>
          </a:custGeom>
          <a:ln w="25907">
            <a:solidFill>
              <a:srgbClr val="00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954768" y="7043928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121920" y="121919"/>
                </a:moveTo>
                <a:lnTo>
                  <a:pt x="0" y="60959"/>
                </a:lnTo>
                <a:lnTo>
                  <a:pt x="121920" y="0"/>
                </a:lnTo>
                <a:lnTo>
                  <a:pt x="121920" y="121919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0062971" y="7652004"/>
            <a:ext cx="429895" cy="0"/>
          </a:xfrm>
          <a:custGeom>
            <a:avLst/>
            <a:gdLst/>
            <a:ahLst/>
            <a:cxnLst/>
            <a:rect l="l" t="t" r="r" b="b"/>
            <a:pathLst>
              <a:path w="429895">
                <a:moveTo>
                  <a:pt x="0" y="0"/>
                </a:moveTo>
                <a:lnTo>
                  <a:pt x="429767" y="0"/>
                </a:lnTo>
              </a:path>
            </a:pathLst>
          </a:custGeom>
          <a:ln w="24383">
            <a:solidFill>
              <a:srgbClr val="00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954768" y="7591044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121920" y="121919"/>
                </a:moveTo>
                <a:lnTo>
                  <a:pt x="0" y="60959"/>
                </a:lnTo>
                <a:lnTo>
                  <a:pt x="121920" y="0"/>
                </a:lnTo>
                <a:lnTo>
                  <a:pt x="121920" y="121919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0502646" y="7091171"/>
            <a:ext cx="0" cy="571500"/>
          </a:xfrm>
          <a:custGeom>
            <a:avLst/>
            <a:gdLst/>
            <a:ahLst/>
            <a:cxnLst/>
            <a:rect l="l" t="t" r="r" b="b"/>
            <a:pathLst>
              <a:path h="571500">
                <a:moveTo>
                  <a:pt x="0" y="0"/>
                </a:moveTo>
                <a:lnTo>
                  <a:pt x="0" y="571500"/>
                </a:lnTo>
              </a:path>
            </a:pathLst>
          </a:custGeom>
          <a:ln w="25907">
            <a:solidFill>
              <a:srgbClr val="00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06837" y="1895855"/>
            <a:ext cx="11464965" cy="49877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79692" y="2127503"/>
            <a:ext cx="329565" cy="375285"/>
          </a:xfrm>
          <a:custGeom>
            <a:avLst/>
            <a:gdLst/>
            <a:ahLst/>
            <a:cxnLst/>
            <a:rect l="l" t="t" r="r" b="b"/>
            <a:pathLst>
              <a:path w="329565" h="375285">
                <a:moveTo>
                  <a:pt x="201168" y="374904"/>
                </a:moveTo>
                <a:lnTo>
                  <a:pt x="126492" y="374904"/>
                </a:lnTo>
                <a:lnTo>
                  <a:pt x="0" y="0"/>
                </a:lnTo>
                <a:lnTo>
                  <a:pt x="82296" y="0"/>
                </a:lnTo>
                <a:lnTo>
                  <a:pt x="164592" y="283464"/>
                </a:lnTo>
                <a:lnTo>
                  <a:pt x="232391" y="283464"/>
                </a:lnTo>
                <a:lnTo>
                  <a:pt x="201168" y="374904"/>
                </a:lnTo>
                <a:close/>
              </a:path>
              <a:path w="329565" h="375285">
                <a:moveTo>
                  <a:pt x="232391" y="283464"/>
                </a:moveTo>
                <a:lnTo>
                  <a:pt x="164592" y="283464"/>
                </a:lnTo>
                <a:lnTo>
                  <a:pt x="246888" y="0"/>
                </a:lnTo>
                <a:lnTo>
                  <a:pt x="329184" y="0"/>
                </a:lnTo>
                <a:lnTo>
                  <a:pt x="232391" y="283464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02780" y="2217419"/>
            <a:ext cx="259079" cy="294640"/>
          </a:xfrm>
          <a:custGeom>
            <a:avLst/>
            <a:gdLst/>
            <a:ahLst/>
            <a:cxnLst/>
            <a:rect l="l" t="t" r="r" b="b"/>
            <a:pathLst>
              <a:path w="259079" h="294639">
                <a:moveTo>
                  <a:pt x="79248" y="96012"/>
                </a:moveTo>
                <a:lnTo>
                  <a:pt x="9144" y="96012"/>
                </a:lnTo>
                <a:lnTo>
                  <a:pt x="11406" y="78581"/>
                </a:lnTo>
                <a:lnTo>
                  <a:pt x="30480" y="36576"/>
                </a:lnTo>
                <a:lnTo>
                  <a:pt x="68389" y="9143"/>
                </a:lnTo>
                <a:lnTo>
                  <a:pt x="128016" y="0"/>
                </a:lnTo>
                <a:lnTo>
                  <a:pt x="150066" y="1119"/>
                </a:lnTo>
                <a:lnTo>
                  <a:pt x="190166" y="9644"/>
                </a:lnTo>
                <a:lnTo>
                  <a:pt x="223908" y="27908"/>
                </a:lnTo>
                <a:lnTo>
                  <a:pt x="240079" y="57912"/>
                </a:lnTo>
                <a:lnTo>
                  <a:pt x="124968" y="57912"/>
                </a:lnTo>
                <a:lnTo>
                  <a:pt x="113276" y="58531"/>
                </a:lnTo>
                <a:lnTo>
                  <a:pt x="80687" y="88392"/>
                </a:lnTo>
                <a:lnTo>
                  <a:pt x="79248" y="96012"/>
                </a:lnTo>
                <a:close/>
              </a:path>
              <a:path w="259079" h="294639">
                <a:moveTo>
                  <a:pt x="86868" y="294132"/>
                </a:moveTo>
                <a:lnTo>
                  <a:pt x="37790" y="281273"/>
                </a:lnTo>
                <a:lnTo>
                  <a:pt x="6477" y="245935"/>
                </a:lnTo>
                <a:lnTo>
                  <a:pt x="0" y="210312"/>
                </a:lnTo>
                <a:lnTo>
                  <a:pt x="2547" y="186642"/>
                </a:lnTo>
                <a:lnTo>
                  <a:pt x="22502" y="149018"/>
                </a:lnTo>
                <a:lnTo>
                  <a:pt x="65722" y="125349"/>
                </a:lnTo>
                <a:lnTo>
                  <a:pt x="135945" y="113133"/>
                </a:lnTo>
                <a:lnTo>
                  <a:pt x="143827" y="111823"/>
                </a:lnTo>
                <a:lnTo>
                  <a:pt x="150280" y="110228"/>
                </a:lnTo>
                <a:lnTo>
                  <a:pt x="155448" y="108204"/>
                </a:lnTo>
                <a:lnTo>
                  <a:pt x="166116" y="103632"/>
                </a:lnTo>
                <a:lnTo>
                  <a:pt x="170688" y="97536"/>
                </a:lnTo>
                <a:lnTo>
                  <a:pt x="170682" y="88320"/>
                </a:lnTo>
                <a:lnTo>
                  <a:pt x="144780" y="59245"/>
                </a:lnTo>
                <a:lnTo>
                  <a:pt x="124968" y="57912"/>
                </a:lnTo>
                <a:lnTo>
                  <a:pt x="240079" y="57912"/>
                </a:lnTo>
                <a:lnTo>
                  <a:pt x="241577" y="62198"/>
                </a:lnTo>
                <a:lnTo>
                  <a:pt x="243840" y="85344"/>
                </a:lnTo>
                <a:lnTo>
                  <a:pt x="243840" y="149352"/>
                </a:lnTo>
                <a:lnTo>
                  <a:pt x="170688" y="149352"/>
                </a:lnTo>
                <a:lnTo>
                  <a:pt x="166116" y="150876"/>
                </a:lnTo>
                <a:lnTo>
                  <a:pt x="121920" y="163068"/>
                </a:lnTo>
                <a:lnTo>
                  <a:pt x="111347" y="165377"/>
                </a:lnTo>
                <a:lnTo>
                  <a:pt x="77533" y="186118"/>
                </a:lnTo>
                <a:lnTo>
                  <a:pt x="73152" y="204216"/>
                </a:lnTo>
                <a:lnTo>
                  <a:pt x="73747" y="213645"/>
                </a:lnTo>
                <a:lnTo>
                  <a:pt x="101393" y="240220"/>
                </a:lnTo>
                <a:lnTo>
                  <a:pt x="108204" y="240792"/>
                </a:lnTo>
                <a:lnTo>
                  <a:pt x="243840" y="240792"/>
                </a:lnTo>
                <a:lnTo>
                  <a:pt x="243840" y="246888"/>
                </a:lnTo>
                <a:lnTo>
                  <a:pt x="244602" y="251460"/>
                </a:lnTo>
                <a:lnTo>
                  <a:pt x="173736" y="251460"/>
                </a:lnTo>
                <a:lnTo>
                  <a:pt x="166354" y="259413"/>
                </a:lnTo>
                <a:lnTo>
                  <a:pt x="127587" y="286416"/>
                </a:lnTo>
                <a:lnTo>
                  <a:pt x="101203" y="293274"/>
                </a:lnTo>
                <a:lnTo>
                  <a:pt x="86868" y="294132"/>
                </a:lnTo>
                <a:close/>
              </a:path>
              <a:path w="259079" h="294639">
                <a:moveTo>
                  <a:pt x="243840" y="240792"/>
                </a:moveTo>
                <a:lnTo>
                  <a:pt x="108204" y="240792"/>
                </a:lnTo>
                <a:lnTo>
                  <a:pt x="119372" y="239934"/>
                </a:lnTo>
                <a:lnTo>
                  <a:pt x="130111" y="237363"/>
                </a:lnTo>
                <a:lnTo>
                  <a:pt x="165354" y="206883"/>
                </a:lnTo>
                <a:lnTo>
                  <a:pt x="170688" y="175260"/>
                </a:lnTo>
                <a:lnTo>
                  <a:pt x="170688" y="149352"/>
                </a:lnTo>
                <a:lnTo>
                  <a:pt x="243840" y="149352"/>
                </a:lnTo>
                <a:lnTo>
                  <a:pt x="243840" y="240792"/>
                </a:lnTo>
                <a:close/>
              </a:path>
              <a:path w="259079" h="294639">
                <a:moveTo>
                  <a:pt x="259080" y="284988"/>
                </a:moveTo>
                <a:lnTo>
                  <a:pt x="181356" y="284988"/>
                </a:lnTo>
                <a:lnTo>
                  <a:pt x="178308" y="278892"/>
                </a:lnTo>
                <a:lnTo>
                  <a:pt x="176784" y="274320"/>
                </a:lnTo>
                <a:lnTo>
                  <a:pt x="176784" y="268224"/>
                </a:lnTo>
                <a:lnTo>
                  <a:pt x="175260" y="263652"/>
                </a:lnTo>
                <a:lnTo>
                  <a:pt x="175260" y="257556"/>
                </a:lnTo>
                <a:lnTo>
                  <a:pt x="173736" y="251460"/>
                </a:lnTo>
                <a:lnTo>
                  <a:pt x="244602" y="251460"/>
                </a:lnTo>
                <a:lnTo>
                  <a:pt x="259080" y="275844"/>
                </a:lnTo>
                <a:lnTo>
                  <a:pt x="259080" y="284988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10628" y="2217420"/>
            <a:ext cx="161925" cy="285115"/>
          </a:xfrm>
          <a:custGeom>
            <a:avLst/>
            <a:gdLst/>
            <a:ahLst/>
            <a:cxnLst/>
            <a:rect l="l" t="t" r="r" b="b"/>
            <a:pathLst>
              <a:path w="161925" h="285114">
                <a:moveTo>
                  <a:pt x="161544" y="54864"/>
                </a:moveTo>
                <a:lnTo>
                  <a:pt x="68580" y="54864"/>
                </a:lnTo>
                <a:lnTo>
                  <a:pt x="77200" y="42052"/>
                </a:lnTo>
                <a:lnTo>
                  <a:pt x="109966" y="9001"/>
                </a:lnTo>
                <a:lnTo>
                  <a:pt x="152400" y="0"/>
                </a:lnTo>
                <a:lnTo>
                  <a:pt x="161544" y="0"/>
                </a:lnTo>
                <a:lnTo>
                  <a:pt x="161544" y="54864"/>
                </a:lnTo>
                <a:close/>
              </a:path>
              <a:path w="161925" h="285114">
                <a:moveTo>
                  <a:pt x="73152" y="284988"/>
                </a:moveTo>
                <a:lnTo>
                  <a:pt x="0" y="284988"/>
                </a:lnTo>
                <a:lnTo>
                  <a:pt x="0" y="7620"/>
                </a:lnTo>
                <a:lnTo>
                  <a:pt x="68580" y="7620"/>
                </a:lnTo>
                <a:lnTo>
                  <a:pt x="68580" y="54864"/>
                </a:lnTo>
                <a:lnTo>
                  <a:pt x="161544" y="54864"/>
                </a:lnTo>
                <a:lnTo>
                  <a:pt x="161544" y="73152"/>
                </a:lnTo>
                <a:lnTo>
                  <a:pt x="140208" y="73152"/>
                </a:lnTo>
                <a:lnTo>
                  <a:pt x="120229" y="74866"/>
                </a:lnTo>
                <a:lnTo>
                  <a:pt x="82296" y="100584"/>
                </a:lnTo>
                <a:lnTo>
                  <a:pt x="73152" y="150876"/>
                </a:lnTo>
                <a:lnTo>
                  <a:pt x="73152" y="284988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13319" y="2125979"/>
            <a:ext cx="73660" cy="67310"/>
          </a:xfrm>
          <a:custGeom>
            <a:avLst/>
            <a:gdLst/>
            <a:ahLst/>
            <a:cxnLst/>
            <a:rect l="l" t="t" r="r" b="b"/>
            <a:pathLst>
              <a:path w="73659" h="67310">
                <a:moveTo>
                  <a:pt x="73152" y="67056"/>
                </a:moveTo>
                <a:lnTo>
                  <a:pt x="0" y="67056"/>
                </a:lnTo>
                <a:lnTo>
                  <a:pt x="0" y="0"/>
                </a:lnTo>
                <a:lnTo>
                  <a:pt x="73152" y="0"/>
                </a:lnTo>
                <a:lnTo>
                  <a:pt x="73152" y="67056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49895" y="222503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8"/>
                </a:lnTo>
              </a:path>
            </a:pathLst>
          </a:custGeom>
          <a:ln w="73152">
            <a:solidFill>
              <a:srgbClr val="00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39811" y="2217419"/>
            <a:ext cx="259079" cy="294640"/>
          </a:xfrm>
          <a:custGeom>
            <a:avLst/>
            <a:gdLst/>
            <a:ahLst/>
            <a:cxnLst/>
            <a:rect l="l" t="t" r="r" b="b"/>
            <a:pathLst>
              <a:path w="259079" h="294639">
                <a:moveTo>
                  <a:pt x="79248" y="96012"/>
                </a:moveTo>
                <a:lnTo>
                  <a:pt x="9144" y="96012"/>
                </a:lnTo>
                <a:lnTo>
                  <a:pt x="11382" y="78581"/>
                </a:lnTo>
                <a:lnTo>
                  <a:pt x="28956" y="36576"/>
                </a:lnTo>
                <a:lnTo>
                  <a:pt x="68199" y="9143"/>
                </a:lnTo>
                <a:lnTo>
                  <a:pt x="128016" y="0"/>
                </a:lnTo>
                <a:lnTo>
                  <a:pt x="150066" y="1119"/>
                </a:lnTo>
                <a:lnTo>
                  <a:pt x="190166" y="9644"/>
                </a:lnTo>
                <a:lnTo>
                  <a:pt x="223908" y="27908"/>
                </a:lnTo>
                <a:lnTo>
                  <a:pt x="240079" y="57912"/>
                </a:lnTo>
                <a:lnTo>
                  <a:pt x="124968" y="57912"/>
                </a:lnTo>
                <a:lnTo>
                  <a:pt x="113276" y="58531"/>
                </a:lnTo>
                <a:lnTo>
                  <a:pt x="80687" y="88392"/>
                </a:lnTo>
                <a:lnTo>
                  <a:pt x="79248" y="96012"/>
                </a:lnTo>
                <a:close/>
              </a:path>
              <a:path w="259079" h="294639">
                <a:moveTo>
                  <a:pt x="86868" y="294132"/>
                </a:moveTo>
                <a:lnTo>
                  <a:pt x="37576" y="281273"/>
                </a:lnTo>
                <a:lnTo>
                  <a:pt x="5905" y="245935"/>
                </a:lnTo>
                <a:lnTo>
                  <a:pt x="0" y="210312"/>
                </a:lnTo>
                <a:lnTo>
                  <a:pt x="2547" y="186642"/>
                </a:lnTo>
                <a:lnTo>
                  <a:pt x="22502" y="149018"/>
                </a:lnTo>
                <a:lnTo>
                  <a:pt x="65722" y="125349"/>
                </a:lnTo>
                <a:lnTo>
                  <a:pt x="135945" y="113133"/>
                </a:lnTo>
                <a:lnTo>
                  <a:pt x="143827" y="111823"/>
                </a:lnTo>
                <a:lnTo>
                  <a:pt x="150280" y="110228"/>
                </a:lnTo>
                <a:lnTo>
                  <a:pt x="155448" y="108204"/>
                </a:lnTo>
                <a:lnTo>
                  <a:pt x="166116" y="103632"/>
                </a:lnTo>
                <a:lnTo>
                  <a:pt x="170688" y="97536"/>
                </a:lnTo>
                <a:lnTo>
                  <a:pt x="170682" y="88320"/>
                </a:lnTo>
                <a:lnTo>
                  <a:pt x="144780" y="59245"/>
                </a:lnTo>
                <a:lnTo>
                  <a:pt x="124968" y="57912"/>
                </a:lnTo>
                <a:lnTo>
                  <a:pt x="240079" y="57912"/>
                </a:lnTo>
                <a:lnTo>
                  <a:pt x="241577" y="62198"/>
                </a:lnTo>
                <a:lnTo>
                  <a:pt x="243840" y="85344"/>
                </a:lnTo>
                <a:lnTo>
                  <a:pt x="243840" y="149352"/>
                </a:lnTo>
                <a:lnTo>
                  <a:pt x="170688" y="149352"/>
                </a:lnTo>
                <a:lnTo>
                  <a:pt x="166116" y="150876"/>
                </a:lnTo>
                <a:lnTo>
                  <a:pt x="121920" y="163068"/>
                </a:lnTo>
                <a:lnTo>
                  <a:pt x="111347" y="165377"/>
                </a:lnTo>
                <a:lnTo>
                  <a:pt x="77533" y="186118"/>
                </a:lnTo>
                <a:lnTo>
                  <a:pt x="73152" y="204216"/>
                </a:lnTo>
                <a:lnTo>
                  <a:pt x="73747" y="213645"/>
                </a:lnTo>
                <a:lnTo>
                  <a:pt x="101393" y="240220"/>
                </a:lnTo>
                <a:lnTo>
                  <a:pt x="108204" y="240792"/>
                </a:lnTo>
                <a:lnTo>
                  <a:pt x="243840" y="240792"/>
                </a:lnTo>
                <a:lnTo>
                  <a:pt x="243840" y="251460"/>
                </a:lnTo>
                <a:lnTo>
                  <a:pt x="173736" y="251460"/>
                </a:lnTo>
                <a:lnTo>
                  <a:pt x="166330" y="259413"/>
                </a:lnTo>
                <a:lnTo>
                  <a:pt x="157924" y="267081"/>
                </a:lnTo>
                <a:lnTo>
                  <a:pt x="114490" y="290703"/>
                </a:lnTo>
                <a:lnTo>
                  <a:pt x="101179" y="293274"/>
                </a:lnTo>
                <a:lnTo>
                  <a:pt x="86868" y="294132"/>
                </a:lnTo>
                <a:close/>
              </a:path>
              <a:path w="259079" h="294639">
                <a:moveTo>
                  <a:pt x="243840" y="240792"/>
                </a:moveTo>
                <a:lnTo>
                  <a:pt x="108204" y="240792"/>
                </a:lnTo>
                <a:lnTo>
                  <a:pt x="119372" y="239934"/>
                </a:lnTo>
                <a:lnTo>
                  <a:pt x="130111" y="237363"/>
                </a:lnTo>
                <a:lnTo>
                  <a:pt x="165354" y="206883"/>
                </a:lnTo>
                <a:lnTo>
                  <a:pt x="170688" y="175260"/>
                </a:lnTo>
                <a:lnTo>
                  <a:pt x="170688" y="149352"/>
                </a:lnTo>
                <a:lnTo>
                  <a:pt x="243840" y="149352"/>
                </a:lnTo>
                <a:lnTo>
                  <a:pt x="243840" y="240792"/>
                </a:lnTo>
                <a:close/>
              </a:path>
              <a:path w="259079" h="294639">
                <a:moveTo>
                  <a:pt x="259080" y="284988"/>
                </a:moveTo>
                <a:lnTo>
                  <a:pt x="179832" y="284988"/>
                </a:lnTo>
                <a:lnTo>
                  <a:pt x="178308" y="278892"/>
                </a:lnTo>
                <a:lnTo>
                  <a:pt x="176748" y="274177"/>
                </a:lnTo>
                <a:lnTo>
                  <a:pt x="175260" y="268224"/>
                </a:lnTo>
                <a:lnTo>
                  <a:pt x="175260" y="263652"/>
                </a:lnTo>
                <a:lnTo>
                  <a:pt x="173736" y="257556"/>
                </a:lnTo>
                <a:lnTo>
                  <a:pt x="173736" y="251460"/>
                </a:lnTo>
                <a:lnTo>
                  <a:pt x="243840" y="251460"/>
                </a:lnTo>
                <a:lnTo>
                  <a:pt x="243840" y="256032"/>
                </a:lnTo>
                <a:lnTo>
                  <a:pt x="245364" y="263652"/>
                </a:lnTo>
                <a:lnTo>
                  <a:pt x="254508" y="272796"/>
                </a:lnTo>
                <a:lnTo>
                  <a:pt x="259080" y="275844"/>
                </a:lnTo>
                <a:lnTo>
                  <a:pt x="259080" y="284988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18703" y="2150364"/>
            <a:ext cx="157480" cy="356870"/>
          </a:xfrm>
          <a:custGeom>
            <a:avLst/>
            <a:gdLst/>
            <a:ahLst/>
            <a:cxnLst/>
            <a:rect l="l" t="t" r="r" b="b"/>
            <a:pathLst>
              <a:path w="157479" h="356869">
                <a:moveTo>
                  <a:pt x="111252" y="77724"/>
                </a:moveTo>
                <a:lnTo>
                  <a:pt x="38100" y="77724"/>
                </a:lnTo>
                <a:lnTo>
                  <a:pt x="38100" y="0"/>
                </a:lnTo>
                <a:lnTo>
                  <a:pt x="111252" y="0"/>
                </a:lnTo>
                <a:lnTo>
                  <a:pt x="111252" y="77724"/>
                </a:lnTo>
                <a:close/>
              </a:path>
              <a:path w="157479" h="356869">
                <a:moveTo>
                  <a:pt x="156972" y="129540"/>
                </a:moveTo>
                <a:lnTo>
                  <a:pt x="0" y="129540"/>
                </a:lnTo>
                <a:lnTo>
                  <a:pt x="0" y="77724"/>
                </a:lnTo>
                <a:lnTo>
                  <a:pt x="156972" y="77724"/>
                </a:lnTo>
                <a:lnTo>
                  <a:pt x="156972" y="129540"/>
                </a:lnTo>
                <a:close/>
              </a:path>
              <a:path w="157479" h="356869">
                <a:moveTo>
                  <a:pt x="121920" y="356616"/>
                </a:moveTo>
                <a:lnTo>
                  <a:pt x="78105" y="352615"/>
                </a:lnTo>
                <a:lnTo>
                  <a:pt x="45172" y="331517"/>
                </a:lnTo>
                <a:lnTo>
                  <a:pt x="38100" y="129540"/>
                </a:lnTo>
                <a:lnTo>
                  <a:pt x="111252" y="129540"/>
                </a:lnTo>
                <a:lnTo>
                  <a:pt x="111252" y="286512"/>
                </a:lnTo>
                <a:lnTo>
                  <a:pt x="112776" y="294132"/>
                </a:lnTo>
                <a:lnTo>
                  <a:pt x="143256" y="301752"/>
                </a:lnTo>
                <a:lnTo>
                  <a:pt x="156972" y="301752"/>
                </a:lnTo>
                <a:lnTo>
                  <a:pt x="156972" y="355092"/>
                </a:lnTo>
                <a:lnTo>
                  <a:pt x="121920" y="356616"/>
                </a:lnTo>
                <a:close/>
              </a:path>
              <a:path w="157479" h="356869">
                <a:moveTo>
                  <a:pt x="156972" y="301752"/>
                </a:moveTo>
                <a:lnTo>
                  <a:pt x="147828" y="301752"/>
                </a:lnTo>
                <a:lnTo>
                  <a:pt x="149352" y="300228"/>
                </a:lnTo>
                <a:lnTo>
                  <a:pt x="156972" y="300228"/>
                </a:lnTo>
                <a:lnTo>
                  <a:pt x="156972" y="301752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21395" y="2125979"/>
            <a:ext cx="73660" cy="67310"/>
          </a:xfrm>
          <a:custGeom>
            <a:avLst/>
            <a:gdLst/>
            <a:ahLst/>
            <a:cxnLst/>
            <a:rect l="l" t="t" r="r" b="b"/>
            <a:pathLst>
              <a:path w="73659" h="67310">
                <a:moveTo>
                  <a:pt x="73152" y="67056"/>
                </a:moveTo>
                <a:lnTo>
                  <a:pt x="0" y="67056"/>
                </a:lnTo>
                <a:lnTo>
                  <a:pt x="0" y="0"/>
                </a:lnTo>
                <a:lnTo>
                  <a:pt x="73152" y="0"/>
                </a:lnTo>
                <a:lnTo>
                  <a:pt x="73152" y="67056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157971" y="2225039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4">
                <a:moveTo>
                  <a:pt x="0" y="0"/>
                </a:moveTo>
                <a:lnTo>
                  <a:pt x="0" y="277368"/>
                </a:lnTo>
              </a:path>
            </a:pathLst>
          </a:custGeom>
          <a:ln w="73152">
            <a:solidFill>
              <a:srgbClr val="00A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247888" y="2217420"/>
            <a:ext cx="283845" cy="294640"/>
          </a:xfrm>
          <a:custGeom>
            <a:avLst/>
            <a:gdLst/>
            <a:ahLst/>
            <a:cxnLst/>
            <a:rect l="l" t="t" r="r" b="b"/>
            <a:pathLst>
              <a:path w="283845" h="294639">
                <a:moveTo>
                  <a:pt x="141732" y="294132"/>
                </a:moveTo>
                <a:lnTo>
                  <a:pt x="79248" y="282892"/>
                </a:lnTo>
                <a:lnTo>
                  <a:pt x="35052" y="249936"/>
                </a:lnTo>
                <a:lnTo>
                  <a:pt x="8953" y="203263"/>
                </a:lnTo>
                <a:lnTo>
                  <a:pt x="0" y="146304"/>
                </a:lnTo>
                <a:lnTo>
                  <a:pt x="2262" y="117681"/>
                </a:lnTo>
                <a:lnTo>
                  <a:pt x="19931" y="66151"/>
                </a:lnTo>
                <a:lnTo>
                  <a:pt x="54721" y="23788"/>
                </a:lnTo>
                <a:lnTo>
                  <a:pt x="108346" y="2595"/>
                </a:lnTo>
                <a:lnTo>
                  <a:pt x="141732" y="0"/>
                </a:lnTo>
                <a:lnTo>
                  <a:pt x="174902" y="2595"/>
                </a:lnTo>
                <a:lnTo>
                  <a:pt x="203644" y="10477"/>
                </a:lnTo>
                <a:lnTo>
                  <a:pt x="228099" y="23788"/>
                </a:lnTo>
                <a:lnTo>
                  <a:pt x="248412" y="42672"/>
                </a:lnTo>
                <a:lnTo>
                  <a:pt x="260189" y="60960"/>
                </a:lnTo>
                <a:lnTo>
                  <a:pt x="141732" y="60960"/>
                </a:lnTo>
                <a:lnTo>
                  <a:pt x="126587" y="62364"/>
                </a:lnTo>
                <a:lnTo>
                  <a:pt x="91440" y="82296"/>
                </a:lnTo>
                <a:lnTo>
                  <a:pt x="75795" y="126873"/>
                </a:lnTo>
                <a:lnTo>
                  <a:pt x="74676" y="146304"/>
                </a:lnTo>
                <a:lnTo>
                  <a:pt x="75795" y="165735"/>
                </a:lnTo>
                <a:lnTo>
                  <a:pt x="91440" y="210312"/>
                </a:lnTo>
                <a:lnTo>
                  <a:pt x="126587" y="231743"/>
                </a:lnTo>
                <a:lnTo>
                  <a:pt x="141732" y="233172"/>
                </a:lnTo>
                <a:lnTo>
                  <a:pt x="259945" y="233172"/>
                </a:lnTo>
                <a:lnTo>
                  <a:pt x="248412" y="249936"/>
                </a:lnTo>
                <a:lnTo>
                  <a:pt x="228099" y="269057"/>
                </a:lnTo>
                <a:lnTo>
                  <a:pt x="203644" y="282892"/>
                </a:lnTo>
                <a:lnTo>
                  <a:pt x="174902" y="291298"/>
                </a:lnTo>
                <a:lnTo>
                  <a:pt x="141732" y="294132"/>
                </a:lnTo>
                <a:close/>
              </a:path>
              <a:path w="283845" h="294639">
                <a:moveTo>
                  <a:pt x="259945" y="233172"/>
                </a:moveTo>
                <a:lnTo>
                  <a:pt x="141732" y="233172"/>
                </a:lnTo>
                <a:lnTo>
                  <a:pt x="156852" y="231743"/>
                </a:lnTo>
                <a:lnTo>
                  <a:pt x="170116" y="227457"/>
                </a:lnTo>
                <a:lnTo>
                  <a:pt x="198501" y="197739"/>
                </a:lnTo>
                <a:lnTo>
                  <a:pt x="208788" y="146304"/>
                </a:lnTo>
                <a:lnTo>
                  <a:pt x="207645" y="126873"/>
                </a:lnTo>
                <a:lnTo>
                  <a:pt x="190500" y="82296"/>
                </a:lnTo>
                <a:lnTo>
                  <a:pt x="156852" y="62364"/>
                </a:lnTo>
                <a:lnTo>
                  <a:pt x="141732" y="60960"/>
                </a:lnTo>
                <a:lnTo>
                  <a:pt x="260189" y="60960"/>
                </a:lnTo>
                <a:lnTo>
                  <a:pt x="263532" y="66151"/>
                </a:lnTo>
                <a:lnTo>
                  <a:pt x="274510" y="91059"/>
                </a:lnTo>
                <a:lnTo>
                  <a:pt x="281201" y="117681"/>
                </a:lnTo>
                <a:lnTo>
                  <a:pt x="283464" y="146304"/>
                </a:lnTo>
                <a:lnTo>
                  <a:pt x="281201" y="175998"/>
                </a:lnTo>
                <a:lnTo>
                  <a:pt x="274510" y="203263"/>
                </a:lnTo>
                <a:lnTo>
                  <a:pt x="263532" y="227957"/>
                </a:lnTo>
                <a:lnTo>
                  <a:pt x="259945" y="233172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84692" y="2217420"/>
            <a:ext cx="250190" cy="285115"/>
          </a:xfrm>
          <a:custGeom>
            <a:avLst/>
            <a:gdLst/>
            <a:ahLst/>
            <a:cxnLst/>
            <a:rect l="l" t="t" r="r" b="b"/>
            <a:pathLst>
              <a:path w="250190" h="285114">
                <a:moveTo>
                  <a:pt x="240248" y="47244"/>
                </a:moveTo>
                <a:lnTo>
                  <a:pt x="70104" y="47244"/>
                </a:lnTo>
                <a:lnTo>
                  <a:pt x="76723" y="37552"/>
                </a:lnTo>
                <a:lnTo>
                  <a:pt x="108037" y="9001"/>
                </a:lnTo>
                <a:lnTo>
                  <a:pt x="152400" y="0"/>
                </a:lnTo>
                <a:lnTo>
                  <a:pt x="172354" y="1428"/>
                </a:lnTo>
                <a:lnTo>
                  <a:pt x="222504" y="22860"/>
                </a:lnTo>
                <a:lnTo>
                  <a:pt x="240248" y="47244"/>
                </a:lnTo>
                <a:close/>
              </a:path>
              <a:path w="250190" h="285114">
                <a:moveTo>
                  <a:pt x="73152" y="284988"/>
                </a:moveTo>
                <a:lnTo>
                  <a:pt x="0" y="284988"/>
                </a:lnTo>
                <a:lnTo>
                  <a:pt x="0" y="7620"/>
                </a:lnTo>
                <a:lnTo>
                  <a:pt x="70104" y="7620"/>
                </a:lnTo>
                <a:lnTo>
                  <a:pt x="70104" y="47244"/>
                </a:lnTo>
                <a:lnTo>
                  <a:pt x="240248" y="47244"/>
                </a:lnTo>
                <a:lnTo>
                  <a:pt x="243078" y="52768"/>
                </a:lnTo>
                <a:lnTo>
                  <a:pt x="245137" y="60960"/>
                </a:lnTo>
                <a:lnTo>
                  <a:pt x="129540" y="60960"/>
                </a:lnTo>
                <a:lnTo>
                  <a:pt x="112680" y="62936"/>
                </a:lnTo>
                <a:lnTo>
                  <a:pt x="79248" y="91440"/>
                </a:lnTo>
                <a:lnTo>
                  <a:pt x="73152" y="134112"/>
                </a:lnTo>
                <a:lnTo>
                  <a:pt x="73152" y="284988"/>
                </a:lnTo>
                <a:close/>
              </a:path>
              <a:path w="250190" h="285114">
                <a:moveTo>
                  <a:pt x="249936" y="284988"/>
                </a:moveTo>
                <a:lnTo>
                  <a:pt x="175260" y="284988"/>
                </a:lnTo>
                <a:lnTo>
                  <a:pt x="175260" y="115824"/>
                </a:lnTo>
                <a:lnTo>
                  <a:pt x="174736" y="105227"/>
                </a:lnTo>
                <a:lnTo>
                  <a:pt x="153352" y="65913"/>
                </a:lnTo>
                <a:lnTo>
                  <a:pt x="129540" y="60960"/>
                </a:lnTo>
                <a:lnTo>
                  <a:pt x="245137" y="60960"/>
                </a:lnTo>
                <a:lnTo>
                  <a:pt x="248221" y="73223"/>
                </a:lnTo>
                <a:lnTo>
                  <a:pt x="249841" y="96202"/>
                </a:lnTo>
                <a:lnTo>
                  <a:pt x="249936" y="284988"/>
                </a:lnTo>
                <a:close/>
              </a:path>
            </a:pathLst>
          </a:custGeom>
          <a:solidFill>
            <a:srgbClr val="00A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891528" y="3176016"/>
            <a:ext cx="264160" cy="329565"/>
          </a:xfrm>
          <a:custGeom>
            <a:avLst/>
            <a:gdLst/>
            <a:ahLst/>
            <a:cxnLst/>
            <a:rect l="l" t="t" r="r" b="b"/>
            <a:pathLst>
              <a:path w="264159" h="329564">
                <a:moveTo>
                  <a:pt x="149352" y="329184"/>
                </a:moveTo>
                <a:lnTo>
                  <a:pt x="114300" y="329184"/>
                </a:lnTo>
                <a:lnTo>
                  <a:pt x="0" y="0"/>
                </a:lnTo>
                <a:lnTo>
                  <a:pt x="32004" y="0"/>
                </a:lnTo>
                <a:lnTo>
                  <a:pt x="131064" y="292608"/>
                </a:lnTo>
                <a:lnTo>
                  <a:pt x="162052" y="292608"/>
                </a:lnTo>
                <a:lnTo>
                  <a:pt x="149352" y="329184"/>
                </a:lnTo>
                <a:close/>
              </a:path>
              <a:path w="264159" h="329564">
                <a:moveTo>
                  <a:pt x="162052" y="292608"/>
                </a:moveTo>
                <a:lnTo>
                  <a:pt x="131064" y="292608"/>
                </a:lnTo>
                <a:lnTo>
                  <a:pt x="230124" y="0"/>
                </a:lnTo>
                <a:lnTo>
                  <a:pt x="263652" y="0"/>
                </a:lnTo>
                <a:lnTo>
                  <a:pt x="162052" y="292608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158228" y="3261360"/>
            <a:ext cx="222504" cy="249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26452" y="3261359"/>
            <a:ext cx="106680" cy="2438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594091" y="3268979"/>
            <a:ext cx="0" cy="236220"/>
          </a:xfrm>
          <a:custGeom>
            <a:avLst/>
            <a:gdLst/>
            <a:ahLst/>
            <a:cxnLst/>
            <a:rect l="l" t="t" r="r" b="b"/>
            <a:pathLst>
              <a:path h="236220">
                <a:moveTo>
                  <a:pt x="0" y="0"/>
                </a:moveTo>
                <a:lnTo>
                  <a:pt x="0" y="236219"/>
                </a:lnTo>
              </a:path>
            </a:pathLst>
          </a:custGeom>
          <a:ln w="27432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578851" y="3176016"/>
            <a:ext cx="30480" cy="41275"/>
          </a:xfrm>
          <a:custGeom>
            <a:avLst/>
            <a:gdLst/>
            <a:ahLst/>
            <a:cxnLst/>
            <a:rect l="l" t="t" r="r" b="b"/>
            <a:pathLst>
              <a:path w="30479" h="41275">
                <a:moveTo>
                  <a:pt x="30480" y="41148"/>
                </a:moveTo>
                <a:lnTo>
                  <a:pt x="0" y="41148"/>
                </a:lnTo>
                <a:lnTo>
                  <a:pt x="0" y="0"/>
                </a:lnTo>
                <a:lnTo>
                  <a:pt x="30480" y="0"/>
                </a:lnTo>
                <a:lnTo>
                  <a:pt x="30480" y="41148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67244" y="3261360"/>
            <a:ext cx="222504" cy="2499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933944" y="3261359"/>
            <a:ext cx="187451" cy="2438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174735" y="3261360"/>
            <a:ext cx="210312" cy="2499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429243" y="3261360"/>
            <a:ext cx="211836" cy="2499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36920" y="3852672"/>
            <a:ext cx="239395" cy="347980"/>
          </a:xfrm>
          <a:custGeom>
            <a:avLst/>
            <a:gdLst/>
            <a:ahLst/>
            <a:cxnLst/>
            <a:rect l="l" t="t" r="r" b="b"/>
            <a:pathLst>
              <a:path w="239395" h="347979">
                <a:moveTo>
                  <a:pt x="207264" y="321564"/>
                </a:moveTo>
                <a:lnTo>
                  <a:pt x="124968" y="321564"/>
                </a:lnTo>
                <a:lnTo>
                  <a:pt x="135207" y="321254"/>
                </a:lnTo>
                <a:lnTo>
                  <a:pt x="145161" y="320230"/>
                </a:lnTo>
                <a:lnTo>
                  <a:pt x="183213" y="306038"/>
                </a:lnTo>
                <a:lnTo>
                  <a:pt x="206216" y="272915"/>
                </a:lnTo>
                <a:lnTo>
                  <a:pt x="208747" y="253960"/>
                </a:lnTo>
                <a:lnTo>
                  <a:pt x="208689" y="251460"/>
                </a:lnTo>
                <a:lnTo>
                  <a:pt x="189357" y="210883"/>
                </a:lnTo>
                <a:lnTo>
                  <a:pt x="153638" y="192833"/>
                </a:lnTo>
                <a:lnTo>
                  <a:pt x="98845" y="179046"/>
                </a:lnTo>
                <a:lnTo>
                  <a:pt x="89344" y="176593"/>
                </a:lnTo>
                <a:lnTo>
                  <a:pt x="80129" y="173855"/>
                </a:lnTo>
                <a:lnTo>
                  <a:pt x="71628" y="170688"/>
                </a:lnTo>
                <a:lnTo>
                  <a:pt x="62769" y="167878"/>
                </a:lnTo>
                <a:lnTo>
                  <a:pt x="25908" y="143637"/>
                </a:lnTo>
                <a:lnTo>
                  <a:pt x="8191" y="100393"/>
                </a:lnTo>
                <a:lnTo>
                  <a:pt x="7633" y="88677"/>
                </a:lnTo>
                <a:lnTo>
                  <a:pt x="7680" y="87510"/>
                </a:lnTo>
                <a:lnTo>
                  <a:pt x="18978" y="47148"/>
                </a:lnTo>
                <a:lnTo>
                  <a:pt x="50863" y="15811"/>
                </a:lnTo>
                <a:lnTo>
                  <a:pt x="93345" y="2095"/>
                </a:lnTo>
                <a:lnTo>
                  <a:pt x="118872" y="0"/>
                </a:lnTo>
                <a:lnTo>
                  <a:pt x="132278" y="547"/>
                </a:lnTo>
                <a:lnTo>
                  <a:pt x="177617" y="11596"/>
                </a:lnTo>
                <a:lnTo>
                  <a:pt x="199245" y="25908"/>
                </a:lnTo>
                <a:lnTo>
                  <a:pt x="118872" y="25908"/>
                </a:lnTo>
                <a:lnTo>
                  <a:pt x="106870" y="26217"/>
                </a:lnTo>
                <a:lnTo>
                  <a:pt x="63626" y="40005"/>
                </a:lnTo>
                <a:lnTo>
                  <a:pt x="39624" y="73152"/>
                </a:lnTo>
                <a:lnTo>
                  <a:pt x="37885" y="79771"/>
                </a:lnTo>
                <a:lnTo>
                  <a:pt x="37147" y="86106"/>
                </a:lnTo>
                <a:lnTo>
                  <a:pt x="37266" y="92440"/>
                </a:lnTo>
                <a:lnTo>
                  <a:pt x="38100" y="99060"/>
                </a:lnTo>
                <a:lnTo>
                  <a:pt x="61912" y="133731"/>
                </a:lnTo>
                <a:lnTo>
                  <a:pt x="99321" y="148566"/>
                </a:lnTo>
                <a:lnTo>
                  <a:pt x="134135" y="156448"/>
                </a:lnTo>
                <a:lnTo>
                  <a:pt x="143256" y="158496"/>
                </a:lnTo>
                <a:lnTo>
                  <a:pt x="186928" y="172640"/>
                </a:lnTo>
                <a:lnTo>
                  <a:pt x="221170" y="197167"/>
                </a:lnTo>
                <a:lnTo>
                  <a:pt x="238696" y="239696"/>
                </a:lnTo>
                <a:lnTo>
                  <a:pt x="239268" y="251460"/>
                </a:lnTo>
                <a:lnTo>
                  <a:pt x="237267" y="272915"/>
                </a:lnTo>
                <a:lnTo>
                  <a:pt x="231267" y="291655"/>
                </a:lnTo>
                <a:lnTo>
                  <a:pt x="221265" y="307824"/>
                </a:lnTo>
                <a:lnTo>
                  <a:pt x="207264" y="321564"/>
                </a:lnTo>
                <a:close/>
              </a:path>
              <a:path w="239395" h="347979">
                <a:moveTo>
                  <a:pt x="230124" y="97536"/>
                </a:moveTo>
                <a:lnTo>
                  <a:pt x="199643" y="97536"/>
                </a:lnTo>
                <a:lnTo>
                  <a:pt x="199096" y="88677"/>
                </a:lnTo>
                <a:lnTo>
                  <a:pt x="197541" y="80367"/>
                </a:lnTo>
                <a:lnTo>
                  <a:pt x="173736" y="42672"/>
                </a:lnTo>
                <a:lnTo>
                  <a:pt x="133350" y="27051"/>
                </a:lnTo>
                <a:lnTo>
                  <a:pt x="118872" y="25908"/>
                </a:lnTo>
                <a:lnTo>
                  <a:pt x="199245" y="25908"/>
                </a:lnTo>
                <a:lnTo>
                  <a:pt x="222504" y="59436"/>
                </a:lnTo>
                <a:lnTo>
                  <a:pt x="229576" y="87510"/>
                </a:lnTo>
                <a:lnTo>
                  <a:pt x="230124" y="97536"/>
                </a:lnTo>
                <a:close/>
              </a:path>
              <a:path w="239395" h="347979">
                <a:moveTo>
                  <a:pt x="118872" y="347472"/>
                </a:moveTo>
                <a:lnTo>
                  <a:pt x="71628" y="341376"/>
                </a:lnTo>
                <a:lnTo>
                  <a:pt x="33528" y="321564"/>
                </a:lnTo>
                <a:lnTo>
                  <a:pt x="9144" y="288036"/>
                </a:lnTo>
                <a:lnTo>
                  <a:pt x="0" y="240792"/>
                </a:lnTo>
                <a:lnTo>
                  <a:pt x="30480" y="240792"/>
                </a:lnTo>
                <a:lnTo>
                  <a:pt x="31265" y="251674"/>
                </a:lnTo>
                <a:lnTo>
                  <a:pt x="33337" y="261556"/>
                </a:lnTo>
                <a:lnTo>
                  <a:pt x="54625" y="298180"/>
                </a:lnTo>
                <a:lnTo>
                  <a:pt x="89916" y="316992"/>
                </a:lnTo>
                <a:lnTo>
                  <a:pt x="124968" y="321564"/>
                </a:lnTo>
                <a:lnTo>
                  <a:pt x="207264" y="321564"/>
                </a:lnTo>
                <a:lnTo>
                  <a:pt x="189809" y="332684"/>
                </a:lnTo>
                <a:lnTo>
                  <a:pt x="169354" y="340804"/>
                </a:lnTo>
                <a:lnTo>
                  <a:pt x="145756" y="345781"/>
                </a:lnTo>
                <a:lnTo>
                  <a:pt x="118872" y="347472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105143" y="3889248"/>
            <a:ext cx="106680" cy="307975"/>
          </a:xfrm>
          <a:custGeom>
            <a:avLst/>
            <a:gdLst/>
            <a:ahLst/>
            <a:cxnLst/>
            <a:rect l="l" t="t" r="r" b="b"/>
            <a:pathLst>
              <a:path w="106679" h="307975">
                <a:moveTo>
                  <a:pt x="60960" y="65532"/>
                </a:moveTo>
                <a:lnTo>
                  <a:pt x="33528" y="65532"/>
                </a:lnTo>
                <a:lnTo>
                  <a:pt x="33528" y="0"/>
                </a:lnTo>
                <a:lnTo>
                  <a:pt x="60960" y="0"/>
                </a:lnTo>
                <a:lnTo>
                  <a:pt x="60960" y="65532"/>
                </a:lnTo>
                <a:close/>
              </a:path>
              <a:path w="106679" h="307975">
                <a:moveTo>
                  <a:pt x="105156" y="88392"/>
                </a:moveTo>
                <a:lnTo>
                  <a:pt x="0" y="88392"/>
                </a:lnTo>
                <a:lnTo>
                  <a:pt x="0" y="65532"/>
                </a:lnTo>
                <a:lnTo>
                  <a:pt x="105156" y="65532"/>
                </a:lnTo>
                <a:lnTo>
                  <a:pt x="105156" y="88392"/>
                </a:lnTo>
                <a:close/>
              </a:path>
              <a:path w="106679" h="307975">
                <a:moveTo>
                  <a:pt x="88392" y="307848"/>
                </a:moveTo>
                <a:lnTo>
                  <a:pt x="76200" y="307848"/>
                </a:lnTo>
                <a:lnTo>
                  <a:pt x="66484" y="307252"/>
                </a:lnTo>
                <a:lnTo>
                  <a:pt x="36004" y="283464"/>
                </a:lnTo>
                <a:lnTo>
                  <a:pt x="33528" y="260604"/>
                </a:lnTo>
                <a:lnTo>
                  <a:pt x="33528" y="88392"/>
                </a:lnTo>
                <a:lnTo>
                  <a:pt x="60960" y="88392"/>
                </a:lnTo>
                <a:lnTo>
                  <a:pt x="60960" y="269748"/>
                </a:lnTo>
                <a:lnTo>
                  <a:pt x="65532" y="278892"/>
                </a:lnTo>
                <a:lnTo>
                  <a:pt x="74676" y="283464"/>
                </a:lnTo>
                <a:lnTo>
                  <a:pt x="106680" y="283464"/>
                </a:lnTo>
                <a:lnTo>
                  <a:pt x="106680" y="301752"/>
                </a:lnTo>
                <a:lnTo>
                  <a:pt x="103632" y="303276"/>
                </a:lnTo>
                <a:lnTo>
                  <a:pt x="94488" y="306324"/>
                </a:lnTo>
                <a:lnTo>
                  <a:pt x="88392" y="307848"/>
                </a:lnTo>
                <a:close/>
              </a:path>
              <a:path w="106679" h="307975">
                <a:moveTo>
                  <a:pt x="106680" y="283464"/>
                </a:moveTo>
                <a:lnTo>
                  <a:pt x="91440" y="283464"/>
                </a:lnTo>
                <a:lnTo>
                  <a:pt x="96012" y="281940"/>
                </a:lnTo>
                <a:lnTo>
                  <a:pt x="103632" y="281940"/>
                </a:lnTo>
                <a:lnTo>
                  <a:pt x="106680" y="280416"/>
                </a:lnTo>
                <a:lnTo>
                  <a:pt x="106680" y="283464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243828" y="3947160"/>
            <a:ext cx="222504" cy="2499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510528" y="3947159"/>
            <a:ext cx="187451" cy="24384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757505" y="3861815"/>
            <a:ext cx="218440" cy="335280"/>
          </a:xfrm>
          <a:custGeom>
            <a:avLst/>
            <a:gdLst/>
            <a:ahLst/>
            <a:cxnLst/>
            <a:rect l="l" t="t" r="r" b="b"/>
            <a:pathLst>
              <a:path w="218440" h="335279">
                <a:moveTo>
                  <a:pt x="217842" y="129540"/>
                </a:moveTo>
                <a:lnTo>
                  <a:pt x="190410" y="129540"/>
                </a:lnTo>
                <a:lnTo>
                  <a:pt x="190410" y="0"/>
                </a:lnTo>
                <a:lnTo>
                  <a:pt x="217842" y="0"/>
                </a:lnTo>
                <a:lnTo>
                  <a:pt x="217842" y="129540"/>
                </a:lnTo>
                <a:close/>
              </a:path>
              <a:path w="218440" h="335279">
                <a:moveTo>
                  <a:pt x="114210" y="335280"/>
                </a:moveTo>
                <a:lnTo>
                  <a:pt x="106590" y="335280"/>
                </a:lnTo>
                <a:lnTo>
                  <a:pt x="92541" y="334708"/>
                </a:lnTo>
                <a:lnTo>
                  <a:pt x="48083" y="320992"/>
                </a:lnTo>
                <a:lnTo>
                  <a:pt x="18651" y="290155"/>
                </a:lnTo>
                <a:lnTo>
                  <a:pt x="3125" y="247602"/>
                </a:lnTo>
                <a:lnTo>
                  <a:pt x="0" y="206763"/>
                </a:lnTo>
                <a:lnTo>
                  <a:pt x="220" y="198000"/>
                </a:lnTo>
                <a:lnTo>
                  <a:pt x="9745" y="151947"/>
                </a:lnTo>
                <a:lnTo>
                  <a:pt x="32986" y="114871"/>
                </a:lnTo>
                <a:lnTo>
                  <a:pt x="69276" y="91130"/>
                </a:lnTo>
                <a:lnTo>
                  <a:pt x="105066" y="85343"/>
                </a:lnTo>
                <a:lnTo>
                  <a:pt x="117615" y="85939"/>
                </a:lnTo>
                <a:lnTo>
                  <a:pt x="164693" y="102536"/>
                </a:lnTo>
                <a:lnTo>
                  <a:pt x="173477" y="109728"/>
                </a:lnTo>
                <a:lnTo>
                  <a:pt x="109638" y="109728"/>
                </a:lnTo>
                <a:lnTo>
                  <a:pt x="99637" y="110299"/>
                </a:lnTo>
                <a:lnTo>
                  <a:pt x="58394" y="128016"/>
                </a:lnTo>
                <a:lnTo>
                  <a:pt x="34724" y="166163"/>
                </a:lnTo>
                <a:lnTo>
                  <a:pt x="28914" y="206763"/>
                </a:lnTo>
                <a:lnTo>
                  <a:pt x="29024" y="223504"/>
                </a:lnTo>
                <a:lnTo>
                  <a:pt x="38439" y="265509"/>
                </a:lnTo>
                <a:lnTo>
                  <a:pt x="64109" y="296799"/>
                </a:lnTo>
                <a:lnTo>
                  <a:pt x="101637" y="310586"/>
                </a:lnTo>
                <a:lnTo>
                  <a:pt x="109638" y="310896"/>
                </a:lnTo>
                <a:lnTo>
                  <a:pt x="170390" y="310896"/>
                </a:lnTo>
                <a:lnTo>
                  <a:pt x="168812" y="312372"/>
                </a:lnTo>
                <a:lnTo>
                  <a:pt x="163550" y="316611"/>
                </a:lnTo>
                <a:lnTo>
                  <a:pt x="158001" y="320278"/>
                </a:lnTo>
                <a:lnTo>
                  <a:pt x="152310" y="323088"/>
                </a:lnTo>
                <a:lnTo>
                  <a:pt x="146214" y="327660"/>
                </a:lnTo>
                <a:lnTo>
                  <a:pt x="138594" y="330708"/>
                </a:lnTo>
                <a:lnTo>
                  <a:pt x="129450" y="332232"/>
                </a:lnTo>
                <a:lnTo>
                  <a:pt x="114210" y="335280"/>
                </a:lnTo>
                <a:close/>
              </a:path>
              <a:path w="218440" h="335279">
                <a:moveTo>
                  <a:pt x="170390" y="310896"/>
                </a:moveTo>
                <a:lnTo>
                  <a:pt x="109638" y="310896"/>
                </a:lnTo>
                <a:lnTo>
                  <a:pt x="119401" y="310348"/>
                </a:lnTo>
                <a:lnTo>
                  <a:pt x="128307" y="308800"/>
                </a:lnTo>
                <a:lnTo>
                  <a:pt x="163978" y="288274"/>
                </a:lnTo>
                <a:lnTo>
                  <a:pt x="184314" y="249936"/>
                </a:lnTo>
                <a:lnTo>
                  <a:pt x="187196" y="240506"/>
                </a:lnTo>
                <a:lnTo>
                  <a:pt x="189077" y="230505"/>
                </a:lnTo>
                <a:lnTo>
                  <a:pt x="190101" y="219932"/>
                </a:lnTo>
                <a:lnTo>
                  <a:pt x="190368" y="210312"/>
                </a:lnTo>
                <a:lnTo>
                  <a:pt x="190344" y="206763"/>
                </a:lnTo>
                <a:lnTo>
                  <a:pt x="181504" y="161829"/>
                </a:lnTo>
                <a:lnTo>
                  <a:pt x="157263" y="127444"/>
                </a:lnTo>
                <a:lnTo>
                  <a:pt x="118735" y="110275"/>
                </a:lnTo>
                <a:lnTo>
                  <a:pt x="109638" y="109728"/>
                </a:lnTo>
                <a:lnTo>
                  <a:pt x="173477" y="109728"/>
                </a:lnTo>
                <a:lnTo>
                  <a:pt x="174408" y="110490"/>
                </a:lnTo>
                <a:lnTo>
                  <a:pt x="182981" y="119586"/>
                </a:lnTo>
                <a:lnTo>
                  <a:pt x="190410" y="129540"/>
                </a:lnTo>
                <a:lnTo>
                  <a:pt x="217842" y="129540"/>
                </a:lnTo>
                <a:lnTo>
                  <a:pt x="217842" y="288036"/>
                </a:lnTo>
                <a:lnTo>
                  <a:pt x="188886" y="288036"/>
                </a:lnTo>
                <a:lnTo>
                  <a:pt x="184314" y="295656"/>
                </a:lnTo>
                <a:lnTo>
                  <a:pt x="179742" y="301752"/>
                </a:lnTo>
                <a:lnTo>
                  <a:pt x="173646" y="307848"/>
                </a:lnTo>
                <a:lnTo>
                  <a:pt x="170390" y="310896"/>
                </a:lnTo>
                <a:close/>
              </a:path>
              <a:path w="218440" h="335279">
                <a:moveTo>
                  <a:pt x="217842" y="329184"/>
                </a:moveTo>
                <a:lnTo>
                  <a:pt x="190410" y="329184"/>
                </a:lnTo>
                <a:lnTo>
                  <a:pt x="190410" y="288036"/>
                </a:lnTo>
                <a:lnTo>
                  <a:pt x="217842" y="288036"/>
                </a:lnTo>
                <a:lnTo>
                  <a:pt x="217842" y="329184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031735" y="3947160"/>
            <a:ext cx="222504" cy="24993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99960" y="3947159"/>
            <a:ext cx="105156" cy="24384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435684" y="3861815"/>
            <a:ext cx="218440" cy="335280"/>
          </a:xfrm>
          <a:custGeom>
            <a:avLst/>
            <a:gdLst/>
            <a:ahLst/>
            <a:cxnLst/>
            <a:rect l="l" t="t" r="r" b="b"/>
            <a:pathLst>
              <a:path w="218440" h="335279">
                <a:moveTo>
                  <a:pt x="217842" y="129540"/>
                </a:moveTo>
                <a:lnTo>
                  <a:pt x="190410" y="129540"/>
                </a:lnTo>
                <a:lnTo>
                  <a:pt x="190410" y="0"/>
                </a:lnTo>
                <a:lnTo>
                  <a:pt x="217842" y="0"/>
                </a:lnTo>
                <a:lnTo>
                  <a:pt x="217842" y="129540"/>
                </a:lnTo>
                <a:close/>
              </a:path>
              <a:path w="218440" h="335279">
                <a:moveTo>
                  <a:pt x="114210" y="335280"/>
                </a:moveTo>
                <a:lnTo>
                  <a:pt x="106590" y="335280"/>
                </a:lnTo>
                <a:lnTo>
                  <a:pt x="92327" y="334708"/>
                </a:lnTo>
                <a:lnTo>
                  <a:pt x="48083" y="320992"/>
                </a:lnTo>
                <a:lnTo>
                  <a:pt x="17984" y="290155"/>
                </a:lnTo>
                <a:lnTo>
                  <a:pt x="2482" y="247602"/>
                </a:lnTo>
                <a:lnTo>
                  <a:pt x="0" y="206763"/>
                </a:lnTo>
                <a:lnTo>
                  <a:pt x="220" y="198000"/>
                </a:lnTo>
                <a:lnTo>
                  <a:pt x="9745" y="151947"/>
                </a:lnTo>
                <a:lnTo>
                  <a:pt x="32105" y="114871"/>
                </a:lnTo>
                <a:lnTo>
                  <a:pt x="68419" y="91130"/>
                </a:lnTo>
                <a:lnTo>
                  <a:pt x="105066" y="85343"/>
                </a:lnTo>
                <a:lnTo>
                  <a:pt x="117615" y="85939"/>
                </a:lnTo>
                <a:lnTo>
                  <a:pt x="164693" y="102536"/>
                </a:lnTo>
                <a:lnTo>
                  <a:pt x="173477" y="109728"/>
                </a:lnTo>
                <a:lnTo>
                  <a:pt x="109638" y="109728"/>
                </a:lnTo>
                <a:lnTo>
                  <a:pt x="98756" y="110299"/>
                </a:lnTo>
                <a:lnTo>
                  <a:pt x="58203" y="128016"/>
                </a:lnTo>
                <a:lnTo>
                  <a:pt x="47154" y="141732"/>
                </a:lnTo>
                <a:lnTo>
                  <a:pt x="41987" y="149113"/>
                </a:lnTo>
                <a:lnTo>
                  <a:pt x="29938" y="185570"/>
                </a:lnTo>
                <a:lnTo>
                  <a:pt x="28271" y="206763"/>
                </a:lnTo>
                <a:lnTo>
                  <a:pt x="28866" y="217932"/>
                </a:lnTo>
                <a:lnTo>
                  <a:pt x="29176" y="228838"/>
                </a:lnTo>
                <a:lnTo>
                  <a:pt x="41630" y="273177"/>
                </a:lnTo>
                <a:lnTo>
                  <a:pt x="70157" y="301085"/>
                </a:lnTo>
                <a:lnTo>
                  <a:pt x="109638" y="310896"/>
                </a:lnTo>
                <a:lnTo>
                  <a:pt x="169957" y="310896"/>
                </a:lnTo>
                <a:lnTo>
                  <a:pt x="162978" y="316611"/>
                </a:lnTo>
                <a:lnTo>
                  <a:pt x="157787" y="320278"/>
                </a:lnTo>
                <a:lnTo>
                  <a:pt x="152310" y="323088"/>
                </a:lnTo>
                <a:lnTo>
                  <a:pt x="144690" y="327660"/>
                </a:lnTo>
                <a:lnTo>
                  <a:pt x="137070" y="330708"/>
                </a:lnTo>
                <a:lnTo>
                  <a:pt x="114210" y="335280"/>
                </a:lnTo>
                <a:close/>
              </a:path>
              <a:path w="218440" h="335279">
                <a:moveTo>
                  <a:pt x="169957" y="310896"/>
                </a:moveTo>
                <a:lnTo>
                  <a:pt x="109638" y="310896"/>
                </a:lnTo>
                <a:lnTo>
                  <a:pt x="118735" y="310348"/>
                </a:lnTo>
                <a:lnTo>
                  <a:pt x="127545" y="308800"/>
                </a:lnTo>
                <a:lnTo>
                  <a:pt x="163955" y="288274"/>
                </a:lnTo>
                <a:lnTo>
                  <a:pt x="184314" y="249936"/>
                </a:lnTo>
                <a:lnTo>
                  <a:pt x="190339" y="210312"/>
                </a:lnTo>
                <a:lnTo>
                  <a:pt x="190297" y="206763"/>
                </a:lnTo>
                <a:lnTo>
                  <a:pt x="181504" y="161829"/>
                </a:lnTo>
                <a:lnTo>
                  <a:pt x="157263" y="127444"/>
                </a:lnTo>
                <a:lnTo>
                  <a:pt x="118520" y="110275"/>
                </a:lnTo>
                <a:lnTo>
                  <a:pt x="109638" y="109728"/>
                </a:lnTo>
                <a:lnTo>
                  <a:pt x="173477" y="109728"/>
                </a:lnTo>
                <a:lnTo>
                  <a:pt x="174408" y="110490"/>
                </a:lnTo>
                <a:lnTo>
                  <a:pt x="182981" y="119586"/>
                </a:lnTo>
                <a:lnTo>
                  <a:pt x="190410" y="129540"/>
                </a:lnTo>
                <a:lnTo>
                  <a:pt x="217842" y="129540"/>
                </a:lnTo>
                <a:lnTo>
                  <a:pt x="217842" y="288036"/>
                </a:lnTo>
                <a:lnTo>
                  <a:pt x="188886" y="288036"/>
                </a:lnTo>
                <a:lnTo>
                  <a:pt x="184314" y="295656"/>
                </a:lnTo>
                <a:lnTo>
                  <a:pt x="179742" y="301752"/>
                </a:lnTo>
                <a:lnTo>
                  <a:pt x="173646" y="307848"/>
                </a:lnTo>
                <a:lnTo>
                  <a:pt x="169957" y="310896"/>
                </a:lnTo>
                <a:close/>
              </a:path>
              <a:path w="218440" h="335279">
                <a:moveTo>
                  <a:pt x="217842" y="329184"/>
                </a:moveTo>
                <a:lnTo>
                  <a:pt x="190410" y="329184"/>
                </a:lnTo>
                <a:lnTo>
                  <a:pt x="190410" y="288036"/>
                </a:lnTo>
                <a:lnTo>
                  <a:pt x="217842" y="288036"/>
                </a:lnTo>
                <a:lnTo>
                  <a:pt x="217842" y="329184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851647" y="3861815"/>
            <a:ext cx="268605" cy="329565"/>
          </a:xfrm>
          <a:custGeom>
            <a:avLst/>
            <a:gdLst/>
            <a:ahLst/>
            <a:cxnLst/>
            <a:rect l="l" t="t" r="r" b="b"/>
            <a:pathLst>
              <a:path w="268604" h="329564">
                <a:moveTo>
                  <a:pt x="112776" y="329184"/>
                </a:moveTo>
                <a:lnTo>
                  <a:pt x="0" y="329184"/>
                </a:lnTo>
                <a:lnTo>
                  <a:pt x="0" y="0"/>
                </a:lnTo>
                <a:lnTo>
                  <a:pt x="140208" y="0"/>
                </a:lnTo>
                <a:lnTo>
                  <a:pt x="146184" y="928"/>
                </a:lnTo>
                <a:lnTo>
                  <a:pt x="152590" y="1714"/>
                </a:lnTo>
                <a:lnTo>
                  <a:pt x="159281" y="2786"/>
                </a:lnTo>
                <a:lnTo>
                  <a:pt x="166116" y="4571"/>
                </a:lnTo>
                <a:lnTo>
                  <a:pt x="172069" y="5762"/>
                </a:lnTo>
                <a:lnTo>
                  <a:pt x="178308" y="7239"/>
                </a:lnTo>
                <a:lnTo>
                  <a:pt x="184546" y="9286"/>
                </a:lnTo>
                <a:lnTo>
                  <a:pt x="190500" y="12192"/>
                </a:lnTo>
                <a:lnTo>
                  <a:pt x="196215" y="14739"/>
                </a:lnTo>
                <a:lnTo>
                  <a:pt x="201930" y="17716"/>
                </a:lnTo>
                <a:lnTo>
                  <a:pt x="207645" y="20978"/>
                </a:lnTo>
                <a:lnTo>
                  <a:pt x="213360" y="24384"/>
                </a:lnTo>
                <a:lnTo>
                  <a:pt x="215401" y="25908"/>
                </a:lnTo>
                <a:lnTo>
                  <a:pt x="30480" y="25908"/>
                </a:lnTo>
                <a:lnTo>
                  <a:pt x="30480" y="303276"/>
                </a:lnTo>
                <a:lnTo>
                  <a:pt x="213559" y="303276"/>
                </a:lnTo>
                <a:lnTo>
                  <a:pt x="210812" y="305419"/>
                </a:lnTo>
                <a:lnTo>
                  <a:pt x="175260" y="321564"/>
                </a:lnTo>
                <a:lnTo>
                  <a:pt x="136779" y="328541"/>
                </a:lnTo>
                <a:lnTo>
                  <a:pt x="120777" y="329160"/>
                </a:lnTo>
                <a:lnTo>
                  <a:pt x="112776" y="329184"/>
                </a:lnTo>
                <a:close/>
              </a:path>
              <a:path w="268604" h="329564">
                <a:moveTo>
                  <a:pt x="213559" y="303276"/>
                </a:moveTo>
                <a:lnTo>
                  <a:pt x="105156" y="303276"/>
                </a:lnTo>
                <a:lnTo>
                  <a:pt x="116062" y="303014"/>
                </a:lnTo>
                <a:lnTo>
                  <a:pt x="126111" y="302323"/>
                </a:lnTo>
                <a:lnTo>
                  <a:pt x="163830" y="295846"/>
                </a:lnTo>
                <a:lnTo>
                  <a:pt x="197739" y="278320"/>
                </a:lnTo>
                <a:lnTo>
                  <a:pt x="223599" y="242673"/>
                </a:lnTo>
                <a:lnTo>
                  <a:pt x="234148" y="208764"/>
                </a:lnTo>
                <a:lnTo>
                  <a:pt x="236220" y="199644"/>
                </a:lnTo>
                <a:lnTo>
                  <a:pt x="237101" y="190523"/>
                </a:lnTo>
                <a:lnTo>
                  <a:pt x="237553" y="181546"/>
                </a:lnTo>
                <a:lnTo>
                  <a:pt x="237720" y="172854"/>
                </a:lnTo>
                <a:lnTo>
                  <a:pt x="237720" y="155448"/>
                </a:lnTo>
                <a:lnTo>
                  <a:pt x="232791" y="109918"/>
                </a:lnTo>
                <a:lnTo>
                  <a:pt x="214860" y="68103"/>
                </a:lnTo>
                <a:lnTo>
                  <a:pt x="181356" y="38100"/>
                </a:lnTo>
                <a:lnTo>
                  <a:pt x="136017" y="27836"/>
                </a:lnTo>
                <a:lnTo>
                  <a:pt x="105156" y="25908"/>
                </a:lnTo>
                <a:lnTo>
                  <a:pt x="215401" y="25908"/>
                </a:lnTo>
                <a:lnTo>
                  <a:pt x="245983" y="62484"/>
                </a:lnTo>
                <a:lnTo>
                  <a:pt x="260699" y="99298"/>
                </a:lnTo>
                <a:lnTo>
                  <a:pt x="267581" y="138017"/>
                </a:lnTo>
                <a:lnTo>
                  <a:pt x="268195" y="172854"/>
                </a:lnTo>
                <a:lnTo>
                  <a:pt x="268033" y="180784"/>
                </a:lnTo>
                <a:lnTo>
                  <a:pt x="262628" y="222123"/>
                </a:lnTo>
                <a:lnTo>
                  <a:pt x="248412" y="262128"/>
                </a:lnTo>
                <a:lnTo>
                  <a:pt x="222861" y="295227"/>
                </a:lnTo>
                <a:lnTo>
                  <a:pt x="216979" y="300609"/>
                </a:lnTo>
                <a:lnTo>
                  <a:pt x="213559" y="303276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167115" y="3947160"/>
            <a:ext cx="211836" cy="24993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407907" y="3954779"/>
            <a:ext cx="213360" cy="23621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679180" y="3954779"/>
            <a:ext cx="0" cy="236220"/>
          </a:xfrm>
          <a:custGeom>
            <a:avLst/>
            <a:gdLst/>
            <a:ahLst/>
            <a:cxnLst/>
            <a:rect l="l" t="t" r="r" b="b"/>
            <a:pathLst>
              <a:path h="236220">
                <a:moveTo>
                  <a:pt x="0" y="0"/>
                </a:moveTo>
                <a:lnTo>
                  <a:pt x="0" y="236219"/>
                </a:lnTo>
              </a:path>
            </a:pathLst>
          </a:custGeom>
          <a:ln w="27432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663940" y="3861815"/>
            <a:ext cx="30480" cy="41275"/>
          </a:xfrm>
          <a:custGeom>
            <a:avLst/>
            <a:gdLst/>
            <a:ahLst/>
            <a:cxnLst/>
            <a:rect l="l" t="t" r="r" b="b"/>
            <a:pathLst>
              <a:path w="30479" h="41275">
                <a:moveTo>
                  <a:pt x="30480" y="41148"/>
                </a:moveTo>
                <a:lnTo>
                  <a:pt x="0" y="41148"/>
                </a:lnTo>
                <a:lnTo>
                  <a:pt x="0" y="0"/>
                </a:lnTo>
                <a:lnTo>
                  <a:pt x="30480" y="0"/>
                </a:lnTo>
                <a:lnTo>
                  <a:pt x="30480" y="41148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750807" y="3947160"/>
            <a:ext cx="222504" cy="24993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993123" y="3889248"/>
            <a:ext cx="106680" cy="307975"/>
          </a:xfrm>
          <a:custGeom>
            <a:avLst/>
            <a:gdLst/>
            <a:ahLst/>
            <a:cxnLst/>
            <a:rect l="l" t="t" r="r" b="b"/>
            <a:pathLst>
              <a:path w="106679" h="307975">
                <a:moveTo>
                  <a:pt x="60960" y="65532"/>
                </a:moveTo>
                <a:lnTo>
                  <a:pt x="33528" y="65532"/>
                </a:lnTo>
                <a:lnTo>
                  <a:pt x="33528" y="0"/>
                </a:lnTo>
                <a:lnTo>
                  <a:pt x="60960" y="0"/>
                </a:lnTo>
                <a:lnTo>
                  <a:pt x="60960" y="65532"/>
                </a:lnTo>
                <a:close/>
              </a:path>
              <a:path w="106679" h="307975">
                <a:moveTo>
                  <a:pt x="105156" y="88392"/>
                </a:moveTo>
                <a:lnTo>
                  <a:pt x="0" y="88392"/>
                </a:lnTo>
                <a:lnTo>
                  <a:pt x="0" y="65532"/>
                </a:lnTo>
                <a:lnTo>
                  <a:pt x="105156" y="65532"/>
                </a:lnTo>
                <a:lnTo>
                  <a:pt x="105156" y="88392"/>
                </a:lnTo>
                <a:close/>
              </a:path>
              <a:path w="106679" h="307975">
                <a:moveTo>
                  <a:pt x="88392" y="307848"/>
                </a:moveTo>
                <a:lnTo>
                  <a:pt x="76200" y="307848"/>
                </a:lnTo>
                <a:lnTo>
                  <a:pt x="66484" y="307252"/>
                </a:lnTo>
                <a:lnTo>
                  <a:pt x="36004" y="283464"/>
                </a:lnTo>
                <a:lnTo>
                  <a:pt x="33528" y="260604"/>
                </a:lnTo>
                <a:lnTo>
                  <a:pt x="33528" y="88392"/>
                </a:lnTo>
                <a:lnTo>
                  <a:pt x="60960" y="88392"/>
                </a:lnTo>
                <a:lnTo>
                  <a:pt x="60960" y="265176"/>
                </a:lnTo>
                <a:lnTo>
                  <a:pt x="62484" y="269748"/>
                </a:lnTo>
                <a:lnTo>
                  <a:pt x="62484" y="272796"/>
                </a:lnTo>
                <a:lnTo>
                  <a:pt x="65532" y="278892"/>
                </a:lnTo>
                <a:lnTo>
                  <a:pt x="74676" y="283464"/>
                </a:lnTo>
                <a:lnTo>
                  <a:pt x="106680" y="283464"/>
                </a:lnTo>
                <a:lnTo>
                  <a:pt x="106680" y="301752"/>
                </a:lnTo>
                <a:lnTo>
                  <a:pt x="103632" y="303276"/>
                </a:lnTo>
                <a:lnTo>
                  <a:pt x="94488" y="306324"/>
                </a:lnTo>
                <a:lnTo>
                  <a:pt x="88392" y="307848"/>
                </a:lnTo>
                <a:close/>
              </a:path>
              <a:path w="106679" h="307975">
                <a:moveTo>
                  <a:pt x="106680" y="283464"/>
                </a:moveTo>
                <a:lnTo>
                  <a:pt x="91440" y="283464"/>
                </a:lnTo>
                <a:lnTo>
                  <a:pt x="96012" y="281940"/>
                </a:lnTo>
                <a:lnTo>
                  <a:pt x="103632" y="281940"/>
                </a:lnTo>
                <a:lnTo>
                  <a:pt x="106680" y="280416"/>
                </a:lnTo>
                <a:lnTo>
                  <a:pt x="106680" y="283464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160764" y="3954779"/>
            <a:ext cx="0" cy="236220"/>
          </a:xfrm>
          <a:custGeom>
            <a:avLst/>
            <a:gdLst/>
            <a:ahLst/>
            <a:cxnLst/>
            <a:rect l="l" t="t" r="r" b="b"/>
            <a:pathLst>
              <a:path h="236220">
                <a:moveTo>
                  <a:pt x="0" y="0"/>
                </a:moveTo>
                <a:lnTo>
                  <a:pt x="0" y="236219"/>
                </a:lnTo>
              </a:path>
            </a:pathLst>
          </a:custGeom>
          <a:ln w="27432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145523" y="3861815"/>
            <a:ext cx="30480" cy="41275"/>
          </a:xfrm>
          <a:custGeom>
            <a:avLst/>
            <a:gdLst/>
            <a:ahLst/>
            <a:cxnLst/>
            <a:rect l="l" t="t" r="r" b="b"/>
            <a:pathLst>
              <a:path w="30479" h="41275">
                <a:moveTo>
                  <a:pt x="30480" y="41148"/>
                </a:moveTo>
                <a:lnTo>
                  <a:pt x="0" y="41148"/>
                </a:lnTo>
                <a:lnTo>
                  <a:pt x="0" y="0"/>
                </a:lnTo>
                <a:lnTo>
                  <a:pt x="30480" y="0"/>
                </a:lnTo>
                <a:lnTo>
                  <a:pt x="30480" y="41148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229344" y="3947159"/>
            <a:ext cx="219456" cy="24993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500616" y="3947159"/>
            <a:ext cx="187451" cy="24384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135368" y="4547616"/>
            <a:ext cx="243840" cy="329565"/>
          </a:xfrm>
          <a:custGeom>
            <a:avLst/>
            <a:gdLst/>
            <a:ahLst/>
            <a:cxnLst/>
            <a:rect l="l" t="t" r="r" b="b"/>
            <a:pathLst>
              <a:path w="243840" h="329564">
                <a:moveTo>
                  <a:pt x="30480" y="329184"/>
                </a:moveTo>
                <a:lnTo>
                  <a:pt x="0" y="327660"/>
                </a:lnTo>
                <a:lnTo>
                  <a:pt x="0" y="0"/>
                </a:lnTo>
                <a:lnTo>
                  <a:pt x="129540" y="0"/>
                </a:lnTo>
                <a:lnTo>
                  <a:pt x="155257" y="1166"/>
                </a:lnTo>
                <a:lnTo>
                  <a:pt x="177546" y="4762"/>
                </a:lnTo>
                <a:lnTo>
                  <a:pt x="196405" y="10929"/>
                </a:lnTo>
                <a:lnTo>
                  <a:pt x="211836" y="19812"/>
                </a:lnTo>
                <a:lnTo>
                  <a:pt x="218392" y="25908"/>
                </a:lnTo>
                <a:lnTo>
                  <a:pt x="30480" y="25908"/>
                </a:lnTo>
                <a:lnTo>
                  <a:pt x="30480" y="153924"/>
                </a:lnTo>
                <a:lnTo>
                  <a:pt x="210904" y="153924"/>
                </a:lnTo>
                <a:lnTo>
                  <a:pt x="201168" y="160496"/>
                </a:lnTo>
                <a:lnTo>
                  <a:pt x="187452" y="167640"/>
                </a:lnTo>
                <a:lnTo>
                  <a:pt x="194881" y="170211"/>
                </a:lnTo>
                <a:lnTo>
                  <a:pt x="201168" y="173355"/>
                </a:lnTo>
                <a:lnTo>
                  <a:pt x="206311" y="177069"/>
                </a:lnTo>
                <a:lnTo>
                  <a:pt x="208889" y="179832"/>
                </a:lnTo>
                <a:lnTo>
                  <a:pt x="30480" y="179832"/>
                </a:lnTo>
                <a:lnTo>
                  <a:pt x="30480" y="329184"/>
                </a:lnTo>
                <a:close/>
              </a:path>
              <a:path w="243840" h="329564">
                <a:moveTo>
                  <a:pt x="210904" y="153924"/>
                </a:moveTo>
                <a:lnTo>
                  <a:pt x="128016" y="153924"/>
                </a:lnTo>
                <a:lnTo>
                  <a:pt x="136898" y="153662"/>
                </a:lnTo>
                <a:lnTo>
                  <a:pt x="145351" y="152971"/>
                </a:lnTo>
                <a:lnTo>
                  <a:pt x="187452" y="138684"/>
                </a:lnTo>
                <a:lnTo>
                  <a:pt x="208978" y="104013"/>
                </a:lnTo>
                <a:lnTo>
                  <a:pt x="210311" y="88392"/>
                </a:lnTo>
                <a:lnTo>
                  <a:pt x="210002" y="79557"/>
                </a:lnTo>
                <a:lnTo>
                  <a:pt x="191357" y="41838"/>
                </a:lnTo>
                <a:lnTo>
                  <a:pt x="152923" y="27836"/>
                </a:lnTo>
                <a:lnTo>
                  <a:pt x="131064" y="25908"/>
                </a:lnTo>
                <a:lnTo>
                  <a:pt x="218392" y="25908"/>
                </a:lnTo>
                <a:lnTo>
                  <a:pt x="224718" y="31789"/>
                </a:lnTo>
                <a:lnTo>
                  <a:pt x="233743" y="47053"/>
                </a:lnTo>
                <a:lnTo>
                  <a:pt x="239053" y="65460"/>
                </a:lnTo>
                <a:lnTo>
                  <a:pt x="240792" y="86868"/>
                </a:lnTo>
                <a:lnTo>
                  <a:pt x="240172" y="101131"/>
                </a:lnTo>
                <a:lnTo>
                  <a:pt x="221742" y="144494"/>
                </a:lnTo>
                <a:lnTo>
                  <a:pt x="212598" y="152781"/>
                </a:lnTo>
                <a:lnTo>
                  <a:pt x="210904" y="153924"/>
                </a:lnTo>
                <a:close/>
              </a:path>
              <a:path w="243840" h="329564">
                <a:moveTo>
                  <a:pt x="208787" y="329184"/>
                </a:moveTo>
                <a:lnTo>
                  <a:pt x="200596" y="291655"/>
                </a:lnTo>
                <a:lnTo>
                  <a:pt x="199644" y="275844"/>
                </a:lnTo>
                <a:lnTo>
                  <a:pt x="198739" y="267866"/>
                </a:lnTo>
                <a:lnTo>
                  <a:pt x="197500" y="252483"/>
                </a:lnTo>
                <a:lnTo>
                  <a:pt x="196596" y="245364"/>
                </a:lnTo>
                <a:lnTo>
                  <a:pt x="196543" y="236743"/>
                </a:lnTo>
                <a:lnTo>
                  <a:pt x="185928" y="198120"/>
                </a:lnTo>
                <a:lnTo>
                  <a:pt x="170688" y="187452"/>
                </a:lnTo>
                <a:lnTo>
                  <a:pt x="164592" y="184404"/>
                </a:lnTo>
                <a:lnTo>
                  <a:pt x="158496" y="182880"/>
                </a:lnTo>
                <a:lnTo>
                  <a:pt x="150876" y="181356"/>
                </a:lnTo>
                <a:lnTo>
                  <a:pt x="144780" y="179832"/>
                </a:lnTo>
                <a:lnTo>
                  <a:pt x="208889" y="179832"/>
                </a:lnTo>
                <a:lnTo>
                  <a:pt x="210311" y="181356"/>
                </a:lnTo>
                <a:lnTo>
                  <a:pt x="214574" y="186213"/>
                </a:lnTo>
                <a:lnTo>
                  <a:pt x="218122" y="191643"/>
                </a:lnTo>
                <a:lnTo>
                  <a:pt x="220813" y="197643"/>
                </a:lnTo>
                <a:lnTo>
                  <a:pt x="222504" y="204216"/>
                </a:lnTo>
                <a:lnTo>
                  <a:pt x="224528" y="210192"/>
                </a:lnTo>
                <a:lnTo>
                  <a:pt x="226123" y="216598"/>
                </a:lnTo>
                <a:lnTo>
                  <a:pt x="227433" y="223289"/>
                </a:lnTo>
                <a:lnTo>
                  <a:pt x="228599" y="230124"/>
                </a:lnTo>
                <a:lnTo>
                  <a:pt x="228838" y="236743"/>
                </a:lnTo>
                <a:lnTo>
                  <a:pt x="229885" y="249412"/>
                </a:lnTo>
                <a:lnTo>
                  <a:pt x="230123" y="256032"/>
                </a:lnTo>
                <a:lnTo>
                  <a:pt x="230207" y="267866"/>
                </a:lnTo>
                <a:lnTo>
                  <a:pt x="230314" y="273177"/>
                </a:lnTo>
                <a:lnTo>
                  <a:pt x="230766" y="280892"/>
                </a:lnTo>
                <a:lnTo>
                  <a:pt x="231648" y="288036"/>
                </a:lnTo>
                <a:lnTo>
                  <a:pt x="231648" y="295656"/>
                </a:lnTo>
                <a:lnTo>
                  <a:pt x="234696" y="307848"/>
                </a:lnTo>
                <a:lnTo>
                  <a:pt x="234696" y="312419"/>
                </a:lnTo>
                <a:lnTo>
                  <a:pt x="236220" y="316992"/>
                </a:lnTo>
                <a:lnTo>
                  <a:pt x="239268" y="323088"/>
                </a:lnTo>
                <a:lnTo>
                  <a:pt x="242316" y="324612"/>
                </a:lnTo>
                <a:lnTo>
                  <a:pt x="243840" y="326136"/>
                </a:lnTo>
                <a:lnTo>
                  <a:pt x="243840" y="327660"/>
                </a:lnTo>
                <a:lnTo>
                  <a:pt x="208787" y="329184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424928" y="4632960"/>
            <a:ext cx="222504" cy="24993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691628" y="4632959"/>
            <a:ext cx="187451" cy="24384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938516" y="4632959"/>
            <a:ext cx="218440" cy="341630"/>
          </a:xfrm>
          <a:custGeom>
            <a:avLst/>
            <a:gdLst/>
            <a:ahLst/>
            <a:cxnLst/>
            <a:rect l="l" t="t" r="r" b="b"/>
            <a:pathLst>
              <a:path w="218440" h="341629">
                <a:moveTo>
                  <a:pt x="105156" y="249936"/>
                </a:moveTo>
                <a:lnTo>
                  <a:pt x="59436" y="239268"/>
                </a:lnTo>
                <a:lnTo>
                  <a:pt x="25908" y="211836"/>
                </a:lnTo>
                <a:lnTo>
                  <a:pt x="6096" y="172212"/>
                </a:lnTo>
                <a:lnTo>
                  <a:pt x="0" y="124968"/>
                </a:lnTo>
                <a:lnTo>
                  <a:pt x="309" y="111775"/>
                </a:lnTo>
                <a:lnTo>
                  <a:pt x="9810" y="65079"/>
                </a:lnTo>
                <a:lnTo>
                  <a:pt x="31551" y="28217"/>
                </a:lnTo>
                <a:lnTo>
                  <a:pt x="68746" y="5143"/>
                </a:lnTo>
                <a:lnTo>
                  <a:pt x="106680" y="0"/>
                </a:lnTo>
                <a:lnTo>
                  <a:pt x="114300" y="0"/>
                </a:lnTo>
                <a:lnTo>
                  <a:pt x="121920" y="1524"/>
                </a:lnTo>
                <a:lnTo>
                  <a:pt x="129540" y="4572"/>
                </a:lnTo>
                <a:lnTo>
                  <a:pt x="136136" y="6000"/>
                </a:lnTo>
                <a:lnTo>
                  <a:pt x="142303" y="8001"/>
                </a:lnTo>
                <a:lnTo>
                  <a:pt x="148185" y="10572"/>
                </a:lnTo>
                <a:lnTo>
                  <a:pt x="153924" y="13716"/>
                </a:lnTo>
                <a:lnTo>
                  <a:pt x="160020" y="18288"/>
                </a:lnTo>
                <a:lnTo>
                  <a:pt x="167640" y="22860"/>
                </a:lnTo>
                <a:lnTo>
                  <a:pt x="169164" y="24384"/>
                </a:lnTo>
                <a:lnTo>
                  <a:pt x="109728" y="24384"/>
                </a:lnTo>
                <a:lnTo>
                  <a:pt x="101727" y="24693"/>
                </a:lnTo>
                <a:lnTo>
                  <a:pt x="64198" y="38481"/>
                </a:lnTo>
                <a:lnTo>
                  <a:pt x="38742" y="69770"/>
                </a:lnTo>
                <a:lnTo>
                  <a:pt x="29012" y="115347"/>
                </a:lnTo>
                <a:lnTo>
                  <a:pt x="29003" y="128516"/>
                </a:lnTo>
                <a:lnTo>
                  <a:pt x="29337" y="139255"/>
                </a:lnTo>
                <a:lnTo>
                  <a:pt x="38481" y="177927"/>
                </a:lnTo>
                <a:lnTo>
                  <a:pt x="65460" y="212407"/>
                </a:lnTo>
                <a:lnTo>
                  <a:pt x="109728" y="225552"/>
                </a:lnTo>
                <a:lnTo>
                  <a:pt x="174254" y="225552"/>
                </a:lnTo>
                <a:lnTo>
                  <a:pt x="164782" y="232957"/>
                </a:lnTo>
                <a:lnTo>
                  <a:pt x="153924" y="239268"/>
                </a:lnTo>
                <a:lnTo>
                  <a:pt x="142232" y="244149"/>
                </a:lnTo>
                <a:lnTo>
                  <a:pt x="130111" y="247459"/>
                </a:lnTo>
                <a:lnTo>
                  <a:pt x="117705" y="249340"/>
                </a:lnTo>
                <a:lnTo>
                  <a:pt x="105156" y="249936"/>
                </a:lnTo>
                <a:close/>
              </a:path>
              <a:path w="218440" h="341629">
                <a:moveTo>
                  <a:pt x="217932" y="48768"/>
                </a:moveTo>
                <a:lnTo>
                  <a:pt x="190500" y="48768"/>
                </a:lnTo>
                <a:lnTo>
                  <a:pt x="190500" y="7620"/>
                </a:lnTo>
                <a:lnTo>
                  <a:pt x="217932" y="7620"/>
                </a:lnTo>
                <a:lnTo>
                  <a:pt x="217932" y="48768"/>
                </a:lnTo>
                <a:close/>
              </a:path>
              <a:path w="218440" h="341629">
                <a:moveTo>
                  <a:pt x="174254" y="225552"/>
                </a:moveTo>
                <a:lnTo>
                  <a:pt x="109728" y="225552"/>
                </a:lnTo>
                <a:lnTo>
                  <a:pt x="119467" y="225004"/>
                </a:lnTo>
                <a:lnTo>
                  <a:pt x="128206" y="223456"/>
                </a:lnTo>
                <a:lnTo>
                  <a:pt x="164044" y="202930"/>
                </a:lnTo>
                <a:lnTo>
                  <a:pt x="184404" y="164592"/>
                </a:lnTo>
                <a:lnTo>
                  <a:pt x="187285" y="155209"/>
                </a:lnTo>
                <a:lnTo>
                  <a:pt x="189166" y="145542"/>
                </a:lnTo>
                <a:lnTo>
                  <a:pt x="190190" y="135874"/>
                </a:lnTo>
                <a:lnTo>
                  <a:pt x="190433" y="128516"/>
                </a:lnTo>
                <a:lnTo>
                  <a:pt x="190460" y="124968"/>
                </a:lnTo>
                <a:lnTo>
                  <a:pt x="190214" y="115347"/>
                </a:lnTo>
                <a:lnTo>
                  <a:pt x="182451" y="76485"/>
                </a:lnTo>
                <a:lnTo>
                  <a:pt x="158686" y="41529"/>
                </a:lnTo>
                <a:lnTo>
                  <a:pt x="119491" y="24931"/>
                </a:lnTo>
                <a:lnTo>
                  <a:pt x="109728" y="24384"/>
                </a:lnTo>
                <a:lnTo>
                  <a:pt x="169164" y="24384"/>
                </a:lnTo>
                <a:lnTo>
                  <a:pt x="179832" y="35052"/>
                </a:lnTo>
                <a:lnTo>
                  <a:pt x="184404" y="41148"/>
                </a:lnTo>
                <a:lnTo>
                  <a:pt x="188976" y="48768"/>
                </a:lnTo>
                <a:lnTo>
                  <a:pt x="217932" y="48768"/>
                </a:lnTo>
                <a:lnTo>
                  <a:pt x="217932" y="205740"/>
                </a:lnTo>
                <a:lnTo>
                  <a:pt x="190500" y="205740"/>
                </a:lnTo>
                <a:lnTo>
                  <a:pt x="183070" y="216336"/>
                </a:lnTo>
                <a:lnTo>
                  <a:pt x="174498" y="225361"/>
                </a:lnTo>
                <a:lnTo>
                  <a:pt x="174254" y="225552"/>
                </a:lnTo>
                <a:close/>
              </a:path>
              <a:path w="218440" h="341629">
                <a:moveTo>
                  <a:pt x="184360" y="316992"/>
                </a:moveTo>
                <a:lnTo>
                  <a:pt x="106680" y="316992"/>
                </a:lnTo>
                <a:lnTo>
                  <a:pt x="119824" y="316420"/>
                </a:lnTo>
                <a:lnTo>
                  <a:pt x="131826" y="314706"/>
                </a:lnTo>
                <a:lnTo>
                  <a:pt x="166878" y="296037"/>
                </a:lnTo>
                <a:lnTo>
                  <a:pt x="187285" y="255365"/>
                </a:lnTo>
                <a:lnTo>
                  <a:pt x="190500" y="205740"/>
                </a:lnTo>
                <a:lnTo>
                  <a:pt x="217932" y="205740"/>
                </a:lnTo>
                <a:lnTo>
                  <a:pt x="216849" y="244149"/>
                </a:lnTo>
                <a:lnTo>
                  <a:pt x="206692" y="287464"/>
                </a:lnTo>
                <a:lnTo>
                  <a:pt x="189404" y="312515"/>
                </a:lnTo>
                <a:lnTo>
                  <a:pt x="184360" y="316992"/>
                </a:lnTo>
                <a:close/>
              </a:path>
              <a:path w="218440" h="341629">
                <a:moveTo>
                  <a:pt x="106680" y="341376"/>
                </a:moveTo>
                <a:lnTo>
                  <a:pt x="62484" y="335280"/>
                </a:lnTo>
                <a:lnTo>
                  <a:pt x="25717" y="313015"/>
                </a:lnTo>
                <a:lnTo>
                  <a:pt x="13716" y="295656"/>
                </a:lnTo>
                <a:lnTo>
                  <a:pt x="9144" y="288036"/>
                </a:lnTo>
                <a:lnTo>
                  <a:pt x="7620" y="280416"/>
                </a:lnTo>
                <a:lnTo>
                  <a:pt x="6096" y="274320"/>
                </a:lnTo>
                <a:lnTo>
                  <a:pt x="36576" y="274320"/>
                </a:lnTo>
                <a:lnTo>
                  <a:pt x="62484" y="307848"/>
                </a:lnTo>
                <a:lnTo>
                  <a:pt x="68580" y="312420"/>
                </a:lnTo>
                <a:lnTo>
                  <a:pt x="91440" y="316992"/>
                </a:lnTo>
                <a:lnTo>
                  <a:pt x="184360" y="316992"/>
                </a:lnTo>
                <a:lnTo>
                  <a:pt x="181356" y="319659"/>
                </a:lnTo>
                <a:lnTo>
                  <a:pt x="137541" y="339090"/>
                </a:lnTo>
                <a:lnTo>
                  <a:pt x="122967" y="340804"/>
                </a:lnTo>
                <a:lnTo>
                  <a:pt x="106680" y="341376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212835" y="4632960"/>
            <a:ext cx="211836" cy="24993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879335" y="5224271"/>
            <a:ext cx="306705" cy="363220"/>
          </a:xfrm>
          <a:custGeom>
            <a:avLst/>
            <a:gdLst/>
            <a:ahLst/>
            <a:cxnLst/>
            <a:rect l="l" t="t" r="r" b="b"/>
            <a:pathLst>
              <a:path w="306704" h="363220">
                <a:moveTo>
                  <a:pt x="152400" y="347472"/>
                </a:moveTo>
                <a:lnTo>
                  <a:pt x="101393" y="339756"/>
                </a:lnTo>
                <a:lnTo>
                  <a:pt x="60198" y="317563"/>
                </a:lnTo>
                <a:lnTo>
                  <a:pt x="29289" y="283654"/>
                </a:lnTo>
                <a:lnTo>
                  <a:pt x="9144" y="240792"/>
                </a:lnTo>
                <a:lnTo>
                  <a:pt x="571" y="191714"/>
                </a:lnTo>
                <a:lnTo>
                  <a:pt x="0" y="173736"/>
                </a:lnTo>
                <a:lnTo>
                  <a:pt x="571" y="156852"/>
                </a:lnTo>
                <a:lnTo>
                  <a:pt x="9144" y="108204"/>
                </a:lnTo>
                <a:lnTo>
                  <a:pt x="28646" y="65341"/>
                </a:lnTo>
                <a:lnTo>
                  <a:pt x="58864" y="31242"/>
                </a:lnTo>
                <a:lnTo>
                  <a:pt x="99869" y="7715"/>
                </a:lnTo>
                <a:lnTo>
                  <a:pt x="150876" y="0"/>
                </a:lnTo>
                <a:lnTo>
                  <a:pt x="168378" y="833"/>
                </a:lnTo>
                <a:lnTo>
                  <a:pt x="214884" y="12191"/>
                </a:lnTo>
                <a:lnTo>
                  <a:pt x="240982" y="25908"/>
                </a:lnTo>
                <a:lnTo>
                  <a:pt x="152400" y="25908"/>
                </a:lnTo>
                <a:lnTo>
                  <a:pt x="136969" y="26741"/>
                </a:lnTo>
                <a:lnTo>
                  <a:pt x="97536" y="38100"/>
                </a:lnTo>
                <a:lnTo>
                  <a:pt x="67746" y="61888"/>
                </a:lnTo>
                <a:lnTo>
                  <a:pt x="42076" y="105703"/>
                </a:lnTo>
                <a:lnTo>
                  <a:pt x="32575" y="146304"/>
                </a:lnTo>
                <a:lnTo>
                  <a:pt x="30480" y="173736"/>
                </a:lnTo>
                <a:lnTo>
                  <a:pt x="31027" y="188333"/>
                </a:lnTo>
                <a:lnTo>
                  <a:pt x="38100" y="230124"/>
                </a:lnTo>
                <a:lnTo>
                  <a:pt x="52887" y="266771"/>
                </a:lnTo>
                <a:lnTo>
                  <a:pt x="86653" y="303085"/>
                </a:lnTo>
                <a:lnTo>
                  <a:pt x="122872" y="318325"/>
                </a:lnTo>
                <a:lnTo>
                  <a:pt x="153924" y="321564"/>
                </a:lnTo>
                <a:lnTo>
                  <a:pt x="275012" y="321564"/>
                </a:lnTo>
                <a:lnTo>
                  <a:pt x="278892" y="324612"/>
                </a:lnTo>
                <a:lnTo>
                  <a:pt x="234696" y="324612"/>
                </a:lnTo>
                <a:lnTo>
                  <a:pt x="226409" y="329803"/>
                </a:lnTo>
                <a:lnTo>
                  <a:pt x="217551" y="334137"/>
                </a:lnTo>
                <a:lnTo>
                  <a:pt x="176403" y="346138"/>
                </a:lnTo>
                <a:lnTo>
                  <a:pt x="164687" y="347162"/>
                </a:lnTo>
                <a:lnTo>
                  <a:pt x="152400" y="347472"/>
                </a:lnTo>
                <a:close/>
              </a:path>
              <a:path w="306704" h="363220">
                <a:moveTo>
                  <a:pt x="272254" y="289560"/>
                </a:moveTo>
                <a:lnTo>
                  <a:pt x="234696" y="289560"/>
                </a:lnTo>
                <a:lnTo>
                  <a:pt x="244387" y="279344"/>
                </a:lnTo>
                <a:lnTo>
                  <a:pt x="252793" y="267271"/>
                </a:lnTo>
                <a:lnTo>
                  <a:pt x="270057" y="223885"/>
                </a:lnTo>
                <a:lnTo>
                  <a:pt x="275844" y="173736"/>
                </a:lnTo>
                <a:lnTo>
                  <a:pt x="275272" y="156019"/>
                </a:lnTo>
                <a:lnTo>
                  <a:pt x="266700" y="109728"/>
                </a:lnTo>
                <a:lnTo>
                  <a:pt x="248483" y="72437"/>
                </a:lnTo>
                <a:lnTo>
                  <a:pt x="212288" y="40195"/>
                </a:lnTo>
                <a:lnTo>
                  <a:pt x="165592" y="26479"/>
                </a:lnTo>
                <a:lnTo>
                  <a:pt x="152400" y="25908"/>
                </a:lnTo>
                <a:lnTo>
                  <a:pt x="240982" y="25908"/>
                </a:lnTo>
                <a:lnTo>
                  <a:pt x="273367" y="56197"/>
                </a:lnTo>
                <a:lnTo>
                  <a:pt x="295656" y="99060"/>
                </a:lnTo>
                <a:lnTo>
                  <a:pt x="305728" y="153495"/>
                </a:lnTo>
                <a:lnTo>
                  <a:pt x="306324" y="173736"/>
                </a:lnTo>
                <a:lnTo>
                  <a:pt x="305490" y="193762"/>
                </a:lnTo>
                <a:lnTo>
                  <a:pt x="294132" y="248412"/>
                </a:lnTo>
                <a:lnTo>
                  <a:pt x="278701" y="280416"/>
                </a:lnTo>
                <a:lnTo>
                  <a:pt x="272254" y="289560"/>
                </a:lnTo>
                <a:close/>
              </a:path>
              <a:path w="306704" h="363220">
                <a:moveTo>
                  <a:pt x="275012" y="321564"/>
                </a:moveTo>
                <a:lnTo>
                  <a:pt x="153924" y="321564"/>
                </a:lnTo>
                <a:lnTo>
                  <a:pt x="161901" y="321278"/>
                </a:lnTo>
                <a:lnTo>
                  <a:pt x="169735" y="320421"/>
                </a:lnTo>
                <a:lnTo>
                  <a:pt x="177284" y="318992"/>
                </a:lnTo>
                <a:lnTo>
                  <a:pt x="184404" y="316992"/>
                </a:lnTo>
                <a:lnTo>
                  <a:pt x="191904" y="315325"/>
                </a:lnTo>
                <a:lnTo>
                  <a:pt x="198691" y="312801"/>
                </a:lnTo>
                <a:lnTo>
                  <a:pt x="205192" y="309705"/>
                </a:lnTo>
                <a:lnTo>
                  <a:pt x="211836" y="306324"/>
                </a:lnTo>
                <a:lnTo>
                  <a:pt x="173736" y="277368"/>
                </a:lnTo>
                <a:lnTo>
                  <a:pt x="190500" y="256032"/>
                </a:lnTo>
                <a:lnTo>
                  <a:pt x="234696" y="289560"/>
                </a:lnTo>
                <a:lnTo>
                  <a:pt x="272254" y="289560"/>
                </a:lnTo>
                <a:lnTo>
                  <a:pt x="268628" y="294703"/>
                </a:lnTo>
                <a:lnTo>
                  <a:pt x="257556" y="307848"/>
                </a:lnTo>
                <a:lnTo>
                  <a:pt x="275012" y="321564"/>
                </a:lnTo>
                <a:close/>
              </a:path>
              <a:path w="306704" h="363220">
                <a:moveTo>
                  <a:pt x="283464" y="362712"/>
                </a:moveTo>
                <a:lnTo>
                  <a:pt x="234696" y="324612"/>
                </a:lnTo>
                <a:lnTo>
                  <a:pt x="278892" y="324612"/>
                </a:lnTo>
                <a:lnTo>
                  <a:pt x="300228" y="341376"/>
                </a:lnTo>
                <a:lnTo>
                  <a:pt x="283464" y="362712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246619" y="5326380"/>
            <a:ext cx="187451" cy="24231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488935" y="5318760"/>
            <a:ext cx="222504" cy="24993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757160" y="5318760"/>
            <a:ext cx="105156" cy="24384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891272" y="5260848"/>
            <a:ext cx="108585" cy="307975"/>
          </a:xfrm>
          <a:custGeom>
            <a:avLst/>
            <a:gdLst/>
            <a:ahLst/>
            <a:cxnLst/>
            <a:rect l="l" t="t" r="r" b="b"/>
            <a:pathLst>
              <a:path w="108584" h="307975">
                <a:moveTo>
                  <a:pt x="60960" y="65532"/>
                </a:moveTo>
                <a:lnTo>
                  <a:pt x="33528" y="65532"/>
                </a:lnTo>
                <a:lnTo>
                  <a:pt x="33528" y="0"/>
                </a:lnTo>
                <a:lnTo>
                  <a:pt x="60960" y="0"/>
                </a:lnTo>
                <a:lnTo>
                  <a:pt x="60960" y="65532"/>
                </a:lnTo>
                <a:close/>
              </a:path>
              <a:path w="108584" h="307975">
                <a:moveTo>
                  <a:pt x="105156" y="88392"/>
                </a:moveTo>
                <a:lnTo>
                  <a:pt x="0" y="88392"/>
                </a:lnTo>
                <a:lnTo>
                  <a:pt x="0" y="65532"/>
                </a:lnTo>
                <a:lnTo>
                  <a:pt x="105156" y="65532"/>
                </a:lnTo>
                <a:lnTo>
                  <a:pt x="105156" y="88392"/>
                </a:lnTo>
                <a:close/>
              </a:path>
              <a:path w="108584" h="307975">
                <a:moveTo>
                  <a:pt x="88392" y="307848"/>
                </a:moveTo>
                <a:lnTo>
                  <a:pt x="76200" y="307848"/>
                </a:lnTo>
                <a:lnTo>
                  <a:pt x="66484" y="307252"/>
                </a:lnTo>
                <a:lnTo>
                  <a:pt x="36576" y="283464"/>
                </a:lnTo>
                <a:lnTo>
                  <a:pt x="33528" y="260604"/>
                </a:lnTo>
                <a:lnTo>
                  <a:pt x="33528" y="88392"/>
                </a:lnTo>
                <a:lnTo>
                  <a:pt x="60960" y="88392"/>
                </a:lnTo>
                <a:lnTo>
                  <a:pt x="60960" y="260604"/>
                </a:lnTo>
                <a:lnTo>
                  <a:pt x="62484" y="265176"/>
                </a:lnTo>
                <a:lnTo>
                  <a:pt x="62484" y="272796"/>
                </a:lnTo>
                <a:lnTo>
                  <a:pt x="65532" y="278892"/>
                </a:lnTo>
                <a:lnTo>
                  <a:pt x="74676" y="283464"/>
                </a:lnTo>
                <a:lnTo>
                  <a:pt x="108204" y="283464"/>
                </a:lnTo>
                <a:lnTo>
                  <a:pt x="108204" y="301752"/>
                </a:lnTo>
                <a:lnTo>
                  <a:pt x="94488" y="306324"/>
                </a:lnTo>
                <a:lnTo>
                  <a:pt x="88392" y="307848"/>
                </a:lnTo>
                <a:close/>
              </a:path>
              <a:path w="108584" h="307975">
                <a:moveTo>
                  <a:pt x="108204" y="283464"/>
                </a:moveTo>
                <a:lnTo>
                  <a:pt x="92964" y="283464"/>
                </a:lnTo>
                <a:lnTo>
                  <a:pt x="96012" y="281940"/>
                </a:lnTo>
                <a:lnTo>
                  <a:pt x="103632" y="281940"/>
                </a:lnTo>
                <a:lnTo>
                  <a:pt x="108204" y="280416"/>
                </a:lnTo>
                <a:lnTo>
                  <a:pt x="108204" y="283464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060435" y="5326379"/>
            <a:ext cx="0" cy="236220"/>
          </a:xfrm>
          <a:custGeom>
            <a:avLst/>
            <a:gdLst/>
            <a:ahLst/>
            <a:cxnLst/>
            <a:rect l="l" t="t" r="r" b="b"/>
            <a:pathLst>
              <a:path h="236220">
                <a:moveTo>
                  <a:pt x="0" y="0"/>
                </a:moveTo>
                <a:lnTo>
                  <a:pt x="0" y="236219"/>
                </a:lnTo>
              </a:path>
            </a:pathLst>
          </a:custGeom>
          <a:ln w="27432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045195" y="5233415"/>
            <a:ext cx="30480" cy="41275"/>
          </a:xfrm>
          <a:custGeom>
            <a:avLst/>
            <a:gdLst/>
            <a:ahLst/>
            <a:cxnLst/>
            <a:rect l="l" t="t" r="r" b="b"/>
            <a:pathLst>
              <a:path w="30479" h="41275">
                <a:moveTo>
                  <a:pt x="30480" y="41148"/>
                </a:moveTo>
                <a:lnTo>
                  <a:pt x="0" y="41148"/>
                </a:lnTo>
                <a:lnTo>
                  <a:pt x="0" y="0"/>
                </a:lnTo>
                <a:lnTo>
                  <a:pt x="30480" y="0"/>
                </a:lnTo>
                <a:lnTo>
                  <a:pt x="30480" y="41148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161782" y="5233416"/>
            <a:ext cx="0" cy="329565"/>
          </a:xfrm>
          <a:custGeom>
            <a:avLst/>
            <a:gdLst/>
            <a:ahLst/>
            <a:cxnLst/>
            <a:rect l="l" t="t" r="r" b="b"/>
            <a:pathLst>
              <a:path h="329564">
                <a:moveTo>
                  <a:pt x="0" y="0"/>
                </a:moveTo>
                <a:lnTo>
                  <a:pt x="0" y="329183"/>
                </a:lnTo>
              </a:path>
            </a:pathLst>
          </a:custGeom>
          <a:ln w="28956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234171" y="5318760"/>
            <a:ext cx="211836" cy="24993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487155" y="5318759"/>
            <a:ext cx="187452" cy="24993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880353" y="5919216"/>
            <a:ext cx="0" cy="329565"/>
          </a:xfrm>
          <a:custGeom>
            <a:avLst/>
            <a:gdLst/>
            <a:ahLst/>
            <a:cxnLst/>
            <a:rect l="l" t="t" r="r" b="b"/>
            <a:pathLst>
              <a:path h="329564">
                <a:moveTo>
                  <a:pt x="0" y="0"/>
                </a:moveTo>
                <a:lnTo>
                  <a:pt x="0" y="329183"/>
                </a:lnTo>
              </a:path>
            </a:pathLst>
          </a:custGeom>
          <a:ln w="32003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977128" y="6004559"/>
            <a:ext cx="187451" cy="24384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207252" y="5946648"/>
            <a:ext cx="106680" cy="307975"/>
          </a:xfrm>
          <a:custGeom>
            <a:avLst/>
            <a:gdLst/>
            <a:ahLst/>
            <a:cxnLst/>
            <a:rect l="l" t="t" r="r" b="b"/>
            <a:pathLst>
              <a:path w="106679" h="307975">
                <a:moveTo>
                  <a:pt x="60960" y="65532"/>
                </a:moveTo>
                <a:lnTo>
                  <a:pt x="33528" y="65532"/>
                </a:lnTo>
                <a:lnTo>
                  <a:pt x="33528" y="0"/>
                </a:lnTo>
                <a:lnTo>
                  <a:pt x="60960" y="0"/>
                </a:lnTo>
                <a:lnTo>
                  <a:pt x="60960" y="65532"/>
                </a:lnTo>
                <a:close/>
              </a:path>
              <a:path w="106679" h="307975">
                <a:moveTo>
                  <a:pt x="105156" y="88392"/>
                </a:moveTo>
                <a:lnTo>
                  <a:pt x="0" y="88392"/>
                </a:lnTo>
                <a:lnTo>
                  <a:pt x="0" y="65532"/>
                </a:lnTo>
                <a:lnTo>
                  <a:pt x="105156" y="65532"/>
                </a:lnTo>
                <a:lnTo>
                  <a:pt x="105156" y="88392"/>
                </a:lnTo>
                <a:close/>
              </a:path>
              <a:path w="106679" h="307975">
                <a:moveTo>
                  <a:pt x="88392" y="307848"/>
                </a:moveTo>
                <a:lnTo>
                  <a:pt x="74676" y="307848"/>
                </a:lnTo>
                <a:lnTo>
                  <a:pt x="65198" y="307252"/>
                </a:lnTo>
                <a:lnTo>
                  <a:pt x="34123" y="273177"/>
                </a:lnTo>
                <a:lnTo>
                  <a:pt x="33528" y="260604"/>
                </a:lnTo>
                <a:lnTo>
                  <a:pt x="33528" y="88392"/>
                </a:lnTo>
                <a:lnTo>
                  <a:pt x="60960" y="88392"/>
                </a:lnTo>
                <a:lnTo>
                  <a:pt x="60960" y="269748"/>
                </a:lnTo>
                <a:lnTo>
                  <a:pt x="65532" y="278892"/>
                </a:lnTo>
                <a:lnTo>
                  <a:pt x="74676" y="283464"/>
                </a:lnTo>
                <a:lnTo>
                  <a:pt x="106680" y="283464"/>
                </a:lnTo>
                <a:lnTo>
                  <a:pt x="106680" y="301752"/>
                </a:lnTo>
                <a:lnTo>
                  <a:pt x="103632" y="303276"/>
                </a:lnTo>
                <a:lnTo>
                  <a:pt x="99060" y="304800"/>
                </a:lnTo>
                <a:lnTo>
                  <a:pt x="92964" y="306324"/>
                </a:lnTo>
                <a:lnTo>
                  <a:pt x="88392" y="307848"/>
                </a:lnTo>
                <a:close/>
              </a:path>
              <a:path w="106679" h="307975">
                <a:moveTo>
                  <a:pt x="106680" y="283464"/>
                </a:moveTo>
                <a:lnTo>
                  <a:pt x="91440" y="283464"/>
                </a:lnTo>
                <a:lnTo>
                  <a:pt x="96012" y="281940"/>
                </a:lnTo>
                <a:lnTo>
                  <a:pt x="103632" y="281940"/>
                </a:lnTo>
                <a:lnTo>
                  <a:pt x="106680" y="280416"/>
                </a:lnTo>
                <a:lnTo>
                  <a:pt x="106680" y="283464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345936" y="6004560"/>
            <a:ext cx="211836" cy="24993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614160" y="6004560"/>
            <a:ext cx="105156" cy="24384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749872" y="6004559"/>
            <a:ext cx="218440" cy="337185"/>
          </a:xfrm>
          <a:custGeom>
            <a:avLst/>
            <a:gdLst/>
            <a:ahLst/>
            <a:cxnLst/>
            <a:rect l="l" t="t" r="r" b="b"/>
            <a:pathLst>
              <a:path w="218440" h="337185">
                <a:moveTo>
                  <a:pt x="105079" y="249936"/>
                </a:moveTo>
                <a:lnTo>
                  <a:pt x="57835" y="239268"/>
                </a:lnTo>
                <a:lnTo>
                  <a:pt x="19520" y="203287"/>
                </a:lnTo>
                <a:lnTo>
                  <a:pt x="3137" y="160758"/>
                </a:lnTo>
                <a:lnTo>
                  <a:pt x="0" y="121419"/>
                </a:lnTo>
                <a:lnTo>
                  <a:pt x="159" y="114061"/>
                </a:lnTo>
                <a:lnTo>
                  <a:pt x="4495" y="76200"/>
                </a:lnTo>
                <a:lnTo>
                  <a:pt x="24307" y="36576"/>
                </a:lnTo>
                <a:lnTo>
                  <a:pt x="57835" y="9144"/>
                </a:lnTo>
                <a:lnTo>
                  <a:pt x="106603" y="0"/>
                </a:lnTo>
                <a:lnTo>
                  <a:pt x="114223" y="0"/>
                </a:lnTo>
                <a:lnTo>
                  <a:pt x="121843" y="1524"/>
                </a:lnTo>
                <a:lnTo>
                  <a:pt x="129463" y="4572"/>
                </a:lnTo>
                <a:lnTo>
                  <a:pt x="137083" y="6096"/>
                </a:lnTo>
                <a:lnTo>
                  <a:pt x="167831" y="24384"/>
                </a:lnTo>
                <a:lnTo>
                  <a:pt x="109651" y="24384"/>
                </a:lnTo>
                <a:lnTo>
                  <a:pt x="98768" y="24955"/>
                </a:lnTo>
                <a:lnTo>
                  <a:pt x="58216" y="42672"/>
                </a:lnTo>
                <a:lnTo>
                  <a:pt x="47167" y="56388"/>
                </a:lnTo>
                <a:lnTo>
                  <a:pt x="41999" y="63769"/>
                </a:lnTo>
                <a:lnTo>
                  <a:pt x="29950" y="100226"/>
                </a:lnTo>
                <a:lnTo>
                  <a:pt x="28283" y="121419"/>
                </a:lnTo>
                <a:lnTo>
                  <a:pt x="28879" y="132588"/>
                </a:lnTo>
                <a:lnTo>
                  <a:pt x="29188" y="143494"/>
                </a:lnTo>
                <a:lnTo>
                  <a:pt x="41642" y="187833"/>
                </a:lnTo>
                <a:lnTo>
                  <a:pt x="70170" y="215741"/>
                </a:lnTo>
                <a:lnTo>
                  <a:pt x="109651" y="225552"/>
                </a:lnTo>
                <a:lnTo>
                  <a:pt x="174177" y="225552"/>
                </a:lnTo>
                <a:lnTo>
                  <a:pt x="164705" y="232957"/>
                </a:lnTo>
                <a:lnTo>
                  <a:pt x="153847" y="239268"/>
                </a:lnTo>
                <a:lnTo>
                  <a:pt x="142155" y="244149"/>
                </a:lnTo>
                <a:lnTo>
                  <a:pt x="130034" y="247459"/>
                </a:lnTo>
                <a:lnTo>
                  <a:pt x="117628" y="249340"/>
                </a:lnTo>
                <a:lnTo>
                  <a:pt x="105079" y="249936"/>
                </a:lnTo>
                <a:close/>
              </a:path>
              <a:path w="218440" h="337185">
                <a:moveTo>
                  <a:pt x="217855" y="48768"/>
                </a:moveTo>
                <a:lnTo>
                  <a:pt x="190423" y="48768"/>
                </a:lnTo>
                <a:lnTo>
                  <a:pt x="190423" y="7620"/>
                </a:lnTo>
                <a:lnTo>
                  <a:pt x="217855" y="7620"/>
                </a:lnTo>
                <a:lnTo>
                  <a:pt x="217855" y="48768"/>
                </a:lnTo>
                <a:close/>
              </a:path>
              <a:path w="218440" h="337185">
                <a:moveTo>
                  <a:pt x="174177" y="225552"/>
                </a:moveTo>
                <a:lnTo>
                  <a:pt x="109651" y="225552"/>
                </a:lnTo>
                <a:lnTo>
                  <a:pt x="118747" y="225004"/>
                </a:lnTo>
                <a:lnTo>
                  <a:pt x="127558" y="223456"/>
                </a:lnTo>
                <a:lnTo>
                  <a:pt x="163967" y="202930"/>
                </a:lnTo>
                <a:lnTo>
                  <a:pt x="184327" y="164592"/>
                </a:lnTo>
                <a:lnTo>
                  <a:pt x="190351" y="124968"/>
                </a:lnTo>
                <a:lnTo>
                  <a:pt x="190310" y="121419"/>
                </a:lnTo>
                <a:lnTo>
                  <a:pt x="181517" y="76485"/>
                </a:lnTo>
                <a:lnTo>
                  <a:pt x="157276" y="42100"/>
                </a:lnTo>
                <a:lnTo>
                  <a:pt x="118533" y="24931"/>
                </a:lnTo>
                <a:lnTo>
                  <a:pt x="109651" y="24384"/>
                </a:lnTo>
                <a:lnTo>
                  <a:pt x="167831" y="24384"/>
                </a:lnTo>
                <a:lnTo>
                  <a:pt x="173659" y="28956"/>
                </a:lnTo>
                <a:lnTo>
                  <a:pt x="179755" y="35052"/>
                </a:lnTo>
                <a:lnTo>
                  <a:pt x="184327" y="41148"/>
                </a:lnTo>
                <a:lnTo>
                  <a:pt x="188899" y="48768"/>
                </a:lnTo>
                <a:lnTo>
                  <a:pt x="217855" y="48768"/>
                </a:lnTo>
                <a:lnTo>
                  <a:pt x="217855" y="205740"/>
                </a:lnTo>
                <a:lnTo>
                  <a:pt x="190423" y="205740"/>
                </a:lnTo>
                <a:lnTo>
                  <a:pt x="182993" y="216336"/>
                </a:lnTo>
                <a:lnTo>
                  <a:pt x="174421" y="225361"/>
                </a:lnTo>
                <a:lnTo>
                  <a:pt x="174177" y="225552"/>
                </a:lnTo>
                <a:close/>
              </a:path>
              <a:path w="218440" h="337185">
                <a:moveTo>
                  <a:pt x="217855" y="336804"/>
                </a:moveTo>
                <a:lnTo>
                  <a:pt x="190423" y="336804"/>
                </a:lnTo>
                <a:lnTo>
                  <a:pt x="190423" y="205740"/>
                </a:lnTo>
                <a:lnTo>
                  <a:pt x="217855" y="205740"/>
                </a:lnTo>
                <a:lnTo>
                  <a:pt x="217855" y="336804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036308" y="6012180"/>
            <a:ext cx="187451" cy="242316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278623" y="6004560"/>
            <a:ext cx="222504" cy="24993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545323" y="6004560"/>
            <a:ext cx="106680" cy="24384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680959" y="5946648"/>
            <a:ext cx="106680" cy="307975"/>
          </a:xfrm>
          <a:custGeom>
            <a:avLst/>
            <a:gdLst/>
            <a:ahLst/>
            <a:cxnLst/>
            <a:rect l="l" t="t" r="r" b="b"/>
            <a:pathLst>
              <a:path w="106679" h="307975">
                <a:moveTo>
                  <a:pt x="60960" y="65532"/>
                </a:moveTo>
                <a:lnTo>
                  <a:pt x="33528" y="65532"/>
                </a:lnTo>
                <a:lnTo>
                  <a:pt x="33528" y="0"/>
                </a:lnTo>
                <a:lnTo>
                  <a:pt x="60960" y="0"/>
                </a:lnTo>
                <a:lnTo>
                  <a:pt x="60960" y="65532"/>
                </a:lnTo>
                <a:close/>
              </a:path>
              <a:path w="106679" h="307975">
                <a:moveTo>
                  <a:pt x="105156" y="88392"/>
                </a:moveTo>
                <a:lnTo>
                  <a:pt x="0" y="88392"/>
                </a:lnTo>
                <a:lnTo>
                  <a:pt x="0" y="65532"/>
                </a:lnTo>
                <a:lnTo>
                  <a:pt x="105156" y="65532"/>
                </a:lnTo>
                <a:lnTo>
                  <a:pt x="105156" y="88392"/>
                </a:lnTo>
                <a:close/>
              </a:path>
              <a:path w="106679" h="307975">
                <a:moveTo>
                  <a:pt x="88392" y="307848"/>
                </a:moveTo>
                <a:lnTo>
                  <a:pt x="74676" y="307848"/>
                </a:lnTo>
                <a:lnTo>
                  <a:pt x="64984" y="307252"/>
                </a:lnTo>
                <a:lnTo>
                  <a:pt x="34123" y="273177"/>
                </a:lnTo>
                <a:lnTo>
                  <a:pt x="33528" y="260604"/>
                </a:lnTo>
                <a:lnTo>
                  <a:pt x="33528" y="88392"/>
                </a:lnTo>
                <a:lnTo>
                  <a:pt x="60960" y="88392"/>
                </a:lnTo>
                <a:lnTo>
                  <a:pt x="60960" y="269748"/>
                </a:lnTo>
                <a:lnTo>
                  <a:pt x="65532" y="278892"/>
                </a:lnTo>
                <a:lnTo>
                  <a:pt x="67056" y="280416"/>
                </a:lnTo>
                <a:lnTo>
                  <a:pt x="70104" y="281940"/>
                </a:lnTo>
                <a:lnTo>
                  <a:pt x="74676" y="283464"/>
                </a:lnTo>
                <a:lnTo>
                  <a:pt x="106680" y="283464"/>
                </a:lnTo>
                <a:lnTo>
                  <a:pt x="106680" y="301752"/>
                </a:lnTo>
                <a:lnTo>
                  <a:pt x="103632" y="303276"/>
                </a:lnTo>
                <a:lnTo>
                  <a:pt x="99060" y="304800"/>
                </a:lnTo>
                <a:lnTo>
                  <a:pt x="92964" y="306324"/>
                </a:lnTo>
                <a:lnTo>
                  <a:pt x="88392" y="307848"/>
                </a:lnTo>
                <a:close/>
              </a:path>
              <a:path w="106679" h="307975">
                <a:moveTo>
                  <a:pt x="106680" y="283464"/>
                </a:moveTo>
                <a:lnTo>
                  <a:pt x="91440" y="283464"/>
                </a:lnTo>
                <a:lnTo>
                  <a:pt x="96012" y="281940"/>
                </a:lnTo>
                <a:lnTo>
                  <a:pt x="103632" y="281940"/>
                </a:lnTo>
                <a:lnTo>
                  <a:pt x="106680" y="280416"/>
                </a:lnTo>
                <a:lnTo>
                  <a:pt x="106680" y="283464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848600" y="6012179"/>
            <a:ext cx="0" cy="236220"/>
          </a:xfrm>
          <a:custGeom>
            <a:avLst/>
            <a:gdLst/>
            <a:ahLst/>
            <a:cxnLst/>
            <a:rect l="l" t="t" r="r" b="b"/>
            <a:pathLst>
              <a:path h="236220">
                <a:moveTo>
                  <a:pt x="0" y="0"/>
                </a:moveTo>
                <a:lnTo>
                  <a:pt x="0" y="236219"/>
                </a:lnTo>
              </a:path>
            </a:pathLst>
          </a:custGeom>
          <a:ln w="27432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833359" y="5919215"/>
            <a:ext cx="30480" cy="41275"/>
          </a:xfrm>
          <a:custGeom>
            <a:avLst/>
            <a:gdLst/>
            <a:ahLst/>
            <a:cxnLst/>
            <a:rect l="l" t="t" r="r" b="b"/>
            <a:pathLst>
              <a:path w="30479" h="41275">
                <a:moveTo>
                  <a:pt x="30480" y="41148"/>
                </a:moveTo>
                <a:lnTo>
                  <a:pt x="0" y="41148"/>
                </a:lnTo>
                <a:lnTo>
                  <a:pt x="0" y="0"/>
                </a:lnTo>
                <a:lnTo>
                  <a:pt x="30480" y="0"/>
                </a:lnTo>
                <a:lnTo>
                  <a:pt x="30480" y="41148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949945" y="5919216"/>
            <a:ext cx="0" cy="329565"/>
          </a:xfrm>
          <a:custGeom>
            <a:avLst/>
            <a:gdLst/>
            <a:ahLst/>
            <a:cxnLst/>
            <a:rect l="l" t="t" r="r" b="b"/>
            <a:pathLst>
              <a:path h="329564">
                <a:moveTo>
                  <a:pt x="0" y="0"/>
                </a:moveTo>
                <a:lnTo>
                  <a:pt x="0" y="329183"/>
                </a:lnTo>
              </a:path>
            </a:pathLst>
          </a:custGeom>
          <a:ln w="28955">
            <a:solidFill>
              <a:srgbClr val="5D5D5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022335" y="6004560"/>
            <a:ext cx="211836" cy="249936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420100" y="5919215"/>
            <a:ext cx="243840" cy="329565"/>
          </a:xfrm>
          <a:custGeom>
            <a:avLst/>
            <a:gdLst/>
            <a:ahLst/>
            <a:cxnLst/>
            <a:rect l="l" t="t" r="r" b="b"/>
            <a:pathLst>
              <a:path w="243840" h="329564">
                <a:moveTo>
                  <a:pt x="30480" y="329184"/>
                </a:moveTo>
                <a:lnTo>
                  <a:pt x="0" y="327660"/>
                </a:lnTo>
                <a:lnTo>
                  <a:pt x="0" y="0"/>
                </a:lnTo>
                <a:lnTo>
                  <a:pt x="128016" y="0"/>
                </a:lnTo>
                <a:lnTo>
                  <a:pt x="153757" y="1166"/>
                </a:lnTo>
                <a:lnTo>
                  <a:pt x="176212" y="4762"/>
                </a:lnTo>
                <a:lnTo>
                  <a:pt x="195524" y="10929"/>
                </a:lnTo>
                <a:lnTo>
                  <a:pt x="211836" y="19812"/>
                </a:lnTo>
                <a:lnTo>
                  <a:pt x="218065" y="25908"/>
                </a:lnTo>
                <a:lnTo>
                  <a:pt x="30480" y="25908"/>
                </a:lnTo>
                <a:lnTo>
                  <a:pt x="30480" y="153924"/>
                </a:lnTo>
                <a:lnTo>
                  <a:pt x="209380" y="153924"/>
                </a:lnTo>
                <a:lnTo>
                  <a:pt x="199644" y="160496"/>
                </a:lnTo>
                <a:lnTo>
                  <a:pt x="185928" y="167640"/>
                </a:lnTo>
                <a:lnTo>
                  <a:pt x="193357" y="170211"/>
                </a:lnTo>
                <a:lnTo>
                  <a:pt x="199644" y="173355"/>
                </a:lnTo>
                <a:lnTo>
                  <a:pt x="204787" y="177069"/>
                </a:lnTo>
                <a:lnTo>
                  <a:pt x="207365" y="179832"/>
                </a:lnTo>
                <a:lnTo>
                  <a:pt x="30480" y="179832"/>
                </a:lnTo>
                <a:lnTo>
                  <a:pt x="30480" y="329184"/>
                </a:lnTo>
                <a:close/>
              </a:path>
              <a:path w="243840" h="329564">
                <a:moveTo>
                  <a:pt x="209380" y="153924"/>
                </a:moveTo>
                <a:lnTo>
                  <a:pt x="128016" y="153924"/>
                </a:lnTo>
                <a:lnTo>
                  <a:pt x="136017" y="153662"/>
                </a:lnTo>
                <a:lnTo>
                  <a:pt x="144018" y="152971"/>
                </a:lnTo>
                <a:lnTo>
                  <a:pt x="185928" y="138684"/>
                </a:lnTo>
                <a:lnTo>
                  <a:pt x="202692" y="117348"/>
                </a:lnTo>
                <a:lnTo>
                  <a:pt x="205811" y="111109"/>
                </a:lnTo>
                <a:lnTo>
                  <a:pt x="208216" y="104013"/>
                </a:lnTo>
                <a:lnTo>
                  <a:pt x="209764" y="96345"/>
                </a:lnTo>
                <a:lnTo>
                  <a:pt x="210311" y="88392"/>
                </a:lnTo>
                <a:lnTo>
                  <a:pt x="209764" y="79557"/>
                </a:lnTo>
                <a:lnTo>
                  <a:pt x="189833" y="41838"/>
                </a:lnTo>
                <a:lnTo>
                  <a:pt x="152257" y="27836"/>
                </a:lnTo>
                <a:lnTo>
                  <a:pt x="129540" y="25908"/>
                </a:lnTo>
                <a:lnTo>
                  <a:pt x="218065" y="25908"/>
                </a:lnTo>
                <a:lnTo>
                  <a:pt x="224075" y="31789"/>
                </a:lnTo>
                <a:lnTo>
                  <a:pt x="233172" y="47053"/>
                </a:lnTo>
                <a:lnTo>
                  <a:pt x="238839" y="65460"/>
                </a:lnTo>
                <a:lnTo>
                  <a:pt x="240792" y="86868"/>
                </a:lnTo>
                <a:lnTo>
                  <a:pt x="239934" y="101131"/>
                </a:lnTo>
                <a:lnTo>
                  <a:pt x="220218" y="144494"/>
                </a:lnTo>
                <a:lnTo>
                  <a:pt x="211074" y="152781"/>
                </a:lnTo>
                <a:lnTo>
                  <a:pt x="209380" y="153924"/>
                </a:lnTo>
                <a:close/>
              </a:path>
              <a:path w="243840" h="329564">
                <a:moveTo>
                  <a:pt x="208787" y="329184"/>
                </a:moveTo>
                <a:lnTo>
                  <a:pt x="199072" y="291655"/>
                </a:lnTo>
                <a:lnTo>
                  <a:pt x="198120" y="275844"/>
                </a:lnTo>
                <a:lnTo>
                  <a:pt x="197238" y="267866"/>
                </a:lnTo>
                <a:lnTo>
                  <a:pt x="196786" y="260032"/>
                </a:lnTo>
                <a:lnTo>
                  <a:pt x="196698" y="256032"/>
                </a:lnTo>
                <a:lnTo>
                  <a:pt x="196596" y="245364"/>
                </a:lnTo>
                <a:lnTo>
                  <a:pt x="195691" y="237886"/>
                </a:lnTo>
                <a:lnTo>
                  <a:pt x="184404" y="198120"/>
                </a:lnTo>
                <a:lnTo>
                  <a:pt x="169164" y="187452"/>
                </a:lnTo>
                <a:lnTo>
                  <a:pt x="163068" y="184404"/>
                </a:lnTo>
                <a:lnTo>
                  <a:pt x="150876" y="181356"/>
                </a:lnTo>
                <a:lnTo>
                  <a:pt x="143256" y="179832"/>
                </a:lnTo>
                <a:lnTo>
                  <a:pt x="207365" y="179832"/>
                </a:lnTo>
                <a:lnTo>
                  <a:pt x="223861" y="210192"/>
                </a:lnTo>
                <a:lnTo>
                  <a:pt x="225361" y="216598"/>
                </a:lnTo>
                <a:lnTo>
                  <a:pt x="226575" y="223289"/>
                </a:lnTo>
                <a:lnTo>
                  <a:pt x="227075" y="230124"/>
                </a:lnTo>
                <a:lnTo>
                  <a:pt x="227957" y="236743"/>
                </a:lnTo>
                <a:lnTo>
                  <a:pt x="228409" y="243078"/>
                </a:lnTo>
                <a:lnTo>
                  <a:pt x="228469" y="245364"/>
                </a:lnTo>
                <a:lnTo>
                  <a:pt x="228707" y="260032"/>
                </a:lnTo>
                <a:lnTo>
                  <a:pt x="228838" y="264890"/>
                </a:lnTo>
                <a:lnTo>
                  <a:pt x="229361" y="273177"/>
                </a:lnTo>
                <a:lnTo>
                  <a:pt x="229885" y="280892"/>
                </a:lnTo>
                <a:lnTo>
                  <a:pt x="230123" y="288036"/>
                </a:lnTo>
                <a:lnTo>
                  <a:pt x="231648" y="295656"/>
                </a:lnTo>
                <a:lnTo>
                  <a:pt x="231648" y="301752"/>
                </a:lnTo>
                <a:lnTo>
                  <a:pt x="233172" y="307848"/>
                </a:lnTo>
                <a:lnTo>
                  <a:pt x="234696" y="312419"/>
                </a:lnTo>
                <a:lnTo>
                  <a:pt x="234696" y="316992"/>
                </a:lnTo>
                <a:lnTo>
                  <a:pt x="237744" y="323088"/>
                </a:lnTo>
                <a:lnTo>
                  <a:pt x="243840" y="326136"/>
                </a:lnTo>
                <a:lnTo>
                  <a:pt x="243840" y="327660"/>
                </a:lnTo>
                <a:lnTo>
                  <a:pt x="208787" y="329184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709660" y="6004560"/>
            <a:ext cx="222504" cy="249936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974835" y="6004559"/>
            <a:ext cx="187451" cy="24384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221723" y="6004559"/>
            <a:ext cx="218440" cy="341630"/>
          </a:xfrm>
          <a:custGeom>
            <a:avLst/>
            <a:gdLst/>
            <a:ahLst/>
            <a:cxnLst/>
            <a:rect l="l" t="t" r="r" b="b"/>
            <a:pathLst>
              <a:path w="218440" h="341629">
                <a:moveTo>
                  <a:pt x="106680" y="249936"/>
                </a:moveTo>
                <a:lnTo>
                  <a:pt x="59436" y="239268"/>
                </a:lnTo>
                <a:lnTo>
                  <a:pt x="25908" y="211836"/>
                </a:lnTo>
                <a:lnTo>
                  <a:pt x="6096" y="172212"/>
                </a:lnTo>
                <a:lnTo>
                  <a:pt x="0" y="124968"/>
                </a:lnTo>
                <a:lnTo>
                  <a:pt x="523" y="111775"/>
                </a:lnTo>
                <a:lnTo>
                  <a:pt x="9834" y="65079"/>
                </a:lnTo>
                <a:lnTo>
                  <a:pt x="32408" y="28217"/>
                </a:lnTo>
                <a:lnTo>
                  <a:pt x="68746" y="5143"/>
                </a:lnTo>
                <a:lnTo>
                  <a:pt x="106680" y="0"/>
                </a:lnTo>
                <a:lnTo>
                  <a:pt x="114300" y="0"/>
                </a:lnTo>
                <a:lnTo>
                  <a:pt x="121920" y="1524"/>
                </a:lnTo>
                <a:lnTo>
                  <a:pt x="131064" y="4572"/>
                </a:lnTo>
                <a:lnTo>
                  <a:pt x="138684" y="6096"/>
                </a:lnTo>
                <a:lnTo>
                  <a:pt x="146304" y="9144"/>
                </a:lnTo>
                <a:lnTo>
                  <a:pt x="161544" y="18288"/>
                </a:lnTo>
                <a:lnTo>
                  <a:pt x="167640" y="22860"/>
                </a:lnTo>
                <a:lnTo>
                  <a:pt x="169164" y="24384"/>
                </a:lnTo>
                <a:lnTo>
                  <a:pt x="111252" y="24384"/>
                </a:lnTo>
                <a:lnTo>
                  <a:pt x="102369" y="24693"/>
                </a:lnTo>
                <a:lnTo>
                  <a:pt x="64389" y="38481"/>
                </a:lnTo>
                <a:lnTo>
                  <a:pt x="38766" y="69770"/>
                </a:lnTo>
                <a:lnTo>
                  <a:pt x="28956" y="117348"/>
                </a:lnTo>
                <a:lnTo>
                  <a:pt x="29241" y="128516"/>
                </a:lnTo>
                <a:lnTo>
                  <a:pt x="36099" y="169116"/>
                </a:lnTo>
                <a:lnTo>
                  <a:pt x="59055" y="207264"/>
                </a:lnTo>
                <a:lnTo>
                  <a:pt x="100369" y="224980"/>
                </a:lnTo>
                <a:lnTo>
                  <a:pt x="111252" y="225552"/>
                </a:lnTo>
                <a:lnTo>
                  <a:pt x="174254" y="225552"/>
                </a:lnTo>
                <a:lnTo>
                  <a:pt x="164782" y="232957"/>
                </a:lnTo>
                <a:lnTo>
                  <a:pt x="153924" y="239268"/>
                </a:lnTo>
                <a:lnTo>
                  <a:pt x="142470" y="244149"/>
                </a:lnTo>
                <a:lnTo>
                  <a:pt x="130873" y="247459"/>
                </a:lnTo>
                <a:lnTo>
                  <a:pt x="118991" y="249340"/>
                </a:lnTo>
                <a:lnTo>
                  <a:pt x="106680" y="249936"/>
                </a:lnTo>
                <a:close/>
              </a:path>
              <a:path w="218440" h="341629">
                <a:moveTo>
                  <a:pt x="217932" y="48768"/>
                </a:moveTo>
                <a:lnTo>
                  <a:pt x="190500" y="48768"/>
                </a:lnTo>
                <a:lnTo>
                  <a:pt x="190500" y="7620"/>
                </a:lnTo>
                <a:lnTo>
                  <a:pt x="217932" y="7620"/>
                </a:lnTo>
                <a:lnTo>
                  <a:pt x="217932" y="48768"/>
                </a:lnTo>
                <a:close/>
              </a:path>
              <a:path w="218440" h="341629">
                <a:moveTo>
                  <a:pt x="174254" y="225552"/>
                </a:moveTo>
                <a:lnTo>
                  <a:pt x="111252" y="225552"/>
                </a:lnTo>
                <a:lnTo>
                  <a:pt x="120134" y="225004"/>
                </a:lnTo>
                <a:lnTo>
                  <a:pt x="128587" y="223456"/>
                </a:lnTo>
                <a:lnTo>
                  <a:pt x="164068" y="202930"/>
                </a:lnTo>
                <a:lnTo>
                  <a:pt x="185928" y="164592"/>
                </a:lnTo>
                <a:lnTo>
                  <a:pt x="190460" y="124968"/>
                </a:lnTo>
                <a:lnTo>
                  <a:pt x="190214" y="115347"/>
                </a:lnTo>
                <a:lnTo>
                  <a:pt x="182351" y="76200"/>
                </a:lnTo>
                <a:lnTo>
                  <a:pt x="158877" y="41529"/>
                </a:lnTo>
                <a:lnTo>
                  <a:pt x="120348" y="24931"/>
                </a:lnTo>
                <a:lnTo>
                  <a:pt x="111252" y="24384"/>
                </a:lnTo>
                <a:lnTo>
                  <a:pt x="169164" y="24384"/>
                </a:lnTo>
                <a:lnTo>
                  <a:pt x="185928" y="41148"/>
                </a:lnTo>
                <a:lnTo>
                  <a:pt x="188976" y="48768"/>
                </a:lnTo>
                <a:lnTo>
                  <a:pt x="217932" y="48768"/>
                </a:lnTo>
                <a:lnTo>
                  <a:pt x="217932" y="205740"/>
                </a:lnTo>
                <a:lnTo>
                  <a:pt x="190500" y="205740"/>
                </a:lnTo>
                <a:lnTo>
                  <a:pt x="183070" y="216336"/>
                </a:lnTo>
                <a:lnTo>
                  <a:pt x="174498" y="225361"/>
                </a:lnTo>
                <a:lnTo>
                  <a:pt x="174254" y="225552"/>
                </a:lnTo>
                <a:close/>
              </a:path>
              <a:path w="218440" h="341629">
                <a:moveTo>
                  <a:pt x="184489" y="316992"/>
                </a:moveTo>
                <a:lnTo>
                  <a:pt x="106680" y="316992"/>
                </a:lnTo>
                <a:lnTo>
                  <a:pt x="120467" y="316420"/>
                </a:lnTo>
                <a:lnTo>
                  <a:pt x="132397" y="314706"/>
                </a:lnTo>
                <a:lnTo>
                  <a:pt x="167068" y="296037"/>
                </a:lnTo>
                <a:lnTo>
                  <a:pt x="187309" y="255365"/>
                </a:lnTo>
                <a:lnTo>
                  <a:pt x="190500" y="205740"/>
                </a:lnTo>
                <a:lnTo>
                  <a:pt x="217932" y="205740"/>
                </a:lnTo>
                <a:lnTo>
                  <a:pt x="216849" y="244149"/>
                </a:lnTo>
                <a:lnTo>
                  <a:pt x="206692" y="287464"/>
                </a:lnTo>
                <a:lnTo>
                  <a:pt x="189428" y="312515"/>
                </a:lnTo>
                <a:lnTo>
                  <a:pt x="184489" y="316992"/>
                </a:lnTo>
                <a:close/>
              </a:path>
              <a:path w="218440" h="341629">
                <a:moveTo>
                  <a:pt x="106680" y="341376"/>
                </a:moveTo>
                <a:lnTo>
                  <a:pt x="62484" y="335280"/>
                </a:lnTo>
                <a:lnTo>
                  <a:pt x="26574" y="313015"/>
                </a:lnTo>
                <a:lnTo>
                  <a:pt x="13716" y="295656"/>
                </a:lnTo>
                <a:lnTo>
                  <a:pt x="9144" y="288036"/>
                </a:lnTo>
                <a:lnTo>
                  <a:pt x="7620" y="280416"/>
                </a:lnTo>
                <a:lnTo>
                  <a:pt x="7620" y="274320"/>
                </a:lnTo>
                <a:lnTo>
                  <a:pt x="36576" y="274320"/>
                </a:lnTo>
                <a:lnTo>
                  <a:pt x="38100" y="281940"/>
                </a:lnTo>
                <a:lnTo>
                  <a:pt x="41148" y="289560"/>
                </a:lnTo>
                <a:lnTo>
                  <a:pt x="45720" y="295656"/>
                </a:lnTo>
                <a:lnTo>
                  <a:pt x="50292" y="300228"/>
                </a:lnTo>
                <a:lnTo>
                  <a:pt x="56388" y="304800"/>
                </a:lnTo>
                <a:lnTo>
                  <a:pt x="62484" y="307848"/>
                </a:lnTo>
                <a:lnTo>
                  <a:pt x="68580" y="312420"/>
                </a:lnTo>
                <a:lnTo>
                  <a:pt x="91440" y="316992"/>
                </a:lnTo>
                <a:lnTo>
                  <a:pt x="184489" y="316992"/>
                </a:lnTo>
                <a:lnTo>
                  <a:pt x="181546" y="319659"/>
                </a:lnTo>
                <a:lnTo>
                  <a:pt x="137731" y="339090"/>
                </a:lnTo>
                <a:lnTo>
                  <a:pt x="122991" y="340804"/>
                </a:lnTo>
                <a:lnTo>
                  <a:pt x="106680" y="341376"/>
                </a:lnTo>
                <a:close/>
              </a:path>
            </a:pathLst>
          </a:custGeom>
          <a:solidFill>
            <a:srgbClr val="5D5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497567" y="6004560"/>
            <a:ext cx="211836" cy="249936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2263" y="2225039"/>
            <a:ext cx="11320271" cy="5608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00244" y="1384553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655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52644" y="1417319"/>
            <a:ext cx="0" cy="309880"/>
          </a:xfrm>
          <a:custGeom>
            <a:avLst/>
            <a:gdLst/>
            <a:ahLst/>
            <a:cxnLst/>
            <a:rect l="l" t="t" r="r" b="b"/>
            <a:pathLst>
              <a:path h="309880">
                <a:moveTo>
                  <a:pt x="0" y="0"/>
                </a:moveTo>
                <a:lnTo>
                  <a:pt x="0" y="309372"/>
                </a:lnTo>
              </a:path>
            </a:pathLst>
          </a:custGeom>
          <a:ln w="792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44667" y="1351788"/>
            <a:ext cx="250190" cy="375285"/>
          </a:xfrm>
          <a:custGeom>
            <a:avLst/>
            <a:gdLst/>
            <a:ahLst/>
            <a:cxnLst/>
            <a:rect l="l" t="t" r="r" b="b"/>
            <a:pathLst>
              <a:path w="250189" h="375285">
                <a:moveTo>
                  <a:pt x="73152" y="374904"/>
                </a:moveTo>
                <a:lnTo>
                  <a:pt x="0" y="374904"/>
                </a:lnTo>
                <a:lnTo>
                  <a:pt x="0" y="0"/>
                </a:lnTo>
                <a:lnTo>
                  <a:pt x="73152" y="0"/>
                </a:lnTo>
                <a:lnTo>
                  <a:pt x="73152" y="134112"/>
                </a:lnTo>
                <a:lnTo>
                  <a:pt x="238070" y="134112"/>
                </a:lnTo>
                <a:lnTo>
                  <a:pt x="238315" y="134493"/>
                </a:lnTo>
                <a:lnTo>
                  <a:pt x="242316" y="142494"/>
                </a:lnTo>
                <a:lnTo>
                  <a:pt x="245173" y="150495"/>
                </a:lnTo>
                <a:lnTo>
                  <a:pt x="245255" y="150876"/>
                </a:lnTo>
                <a:lnTo>
                  <a:pt x="129540" y="150876"/>
                </a:lnTo>
                <a:lnTo>
                  <a:pt x="116657" y="152257"/>
                </a:lnTo>
                <a:lnTo>
                  <a:pt x="80867" y="180975"/>
                </a:lnTo>
                <a:lnTo>
                  <a:pt x="73152" y="225552"/>
                </a:lnTo>
                <a:lnTo>
                  <a:pt x="73152" y="374904"/>
                </a:lnTo>
                <a:close/>
              </a:path>
              <a:path w="250189" h="375285">
                <a:moveTo>
                  <a:pt x="238070" y="134112"/>
                </a:moveTo>
                <a:lnTo>
                  <a:pt x="73152" y="134112"/>
                </a:lnTo>
                <a:lnTo>
                  <a:pt x="81200" y="122658"/>
                </a:lnTo>
                <a:lnTo>
                  <a:pt x="119395" y="95702"/>
                </a:lnTo>
                <a:lnTo>
                  <a:pt x="152400" y="89916"/>
                </a:lnTo>
                <a:lnTo>
                  <a:pt x="164687" y="90487"/>
                </a:lnTo>
                <a:lnTo>
                  <a:pt x="208740" y="104203"/>
                </a:lnTo>
                <a:lnTo>
                  <a:pt x="238070" y="134112"/>
                </a:lnTo>
                <a:close/>
              </a:path>
              <a:path w="250189" h="375285">
                <a:moveTo>
                  <a:pt x="249936" y="374904"/>
                </a:moveTo>
                <a:lnTo>
                  <a:pt x="175260" y="374904"/>
                </a:lnTo>
                <a:lnTo>
                  <a:pt x="175260" y="207264"/>
                </a:lnTo>
                <a:lnTo>
                  <a:pt x="174712" y="196405"/>
                </a:lnTo>
                <a:lnTo>
                  <a:pt x="152590" y="156210"/>
                </a:lnTo>
                <a:lnTo>
                  <a:pt x="129540" y="150876"/>
                </a:lnTo>
                <a:lnTo>
                  <a:pt x="245255" y="150876"/>
                </a:lnTo>
                <a:lnTo>
                  <a:pt x="249619" y="193548"/>
                </a:lnTo>
                <a:lnTo>
                  <a:pt x="249866" y="207264"/>
                </a:lnTo>
                <a:lnTo>
                  <a:pt x="249936" y="3749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38800" y="1441703"/>
            <a:ext cx="273050" cy="294640"/>
          </a:xfrm>
          <a:custGeom>
            <a:avLst/>
            <a:gdLst/>
            <a:ahLst/>
            <a:cxnLst/>
            <a:rect l="l" t="t" r="r" b="b"/>
            <a:pathLst>
              <a:path w="273050" h="294639">
                <a:moveTo>
                  <a:pt x="138684" y="294132"/>
                </a:moveTo>
                <a:lnTo>
                  <a:pt x="87249" y="285940"/>
                </a:lnTo>
                <a:lnTo>
                  <a:pt x="42672" y="260603"/>
                </a:lnTo>
                <a:lnTo>
                  <a:pt x="11049" y="215836"/>
                </a:lnTo>
                <a:lnTo>
                  <a:pt x="0" y="149352"/>
                </a:lnTo>
                <a:lnTo>
                  <a:pt x="2524" y="115704"/>
                </a:lnTo>
                <a:lnTo>
                  <a:pt x="21859" y="60412"/>
                </a:lnTo>
                <a:lnTo>
                  <a:pt x="58721" y="22502"/>
                </a:lnTo>
                <a:lnTo>
                  <a:pt x="107965" y="2547"/>
                </a:lnTo>
                <a:lnTo>
                  <a:pt x="137160" y="0"/>
                </a:lnTo>
                <a:lnTo>
                  <a:pt x="154019" y="857"/>
                </a:lnTo>
                <a:lnTo>
                  <a:pt x="201168" y="13716"/>
                </a:lnTo>
                <a:lnTo>
                  <a:pt x="238672" y="41362"/>
                </a:lnTo>
                <a:lnTo>
                  <a:pt x="251916" y="60960"/>
                </a:lnTo>
                <a:lnTo>
                  <a:pt x="137160" y="60960"/>
                </a:lnTo>
                <a:lnTo>
                  <a:pt x="124277" y="62055"/>
                </a:lnTo>
                <a:lnTo>
                  <a:pt x="87320" y="84772"/>
                </a:lnTo>
                <a:lnTo>
                  <a:pt x="74676" y="117348"/>
                </a:lnTo>
                <a:lnTo>
                  <a:pt x="270711" y="117348"/>
                </a:lnTo>
                <a:lnTo>
                  <a:pt x="271510" y="122396"/>
                </a:lnTo>
                <a:lnTo>
                  <a:pt x="272415" y="135255"/>
                </a:lnTo>
                <a:lnTo>
                  <a:pt x="272737" y="149352"/>
                </a:lnTo>
                <a:lnTo>
                  <a:pt x="272796" y="166116"/>
                </a:lnTo>
                <a:lnTo>
                  <a:pt x="73152" y="166116"/>
                </a:lnTo>
                <a:lnTo>
                  <a:pt x="75747" y="186118"/>
                </a:lnTo>
                <a:lnTo>
                  <a:pt x="102108" y="225552"/>
                </a:lnTo>
                <a:lnTo>
                  <a:pt x="141732" y="236220"/>
                </a:lnTo>
                <a:lnTo>
                  <a:pt x="256140" y="236220"/>
                </a:lnTo>
                <a:lnTo>
                  <a:pt x="252579" y="241935"/>
                </a:lnTo>
                <a:lnTo>
                  <a:pt x="242316" y="254508"/>
                </a:lnTo>
                <a:lnTo>
                  <a:pt x="222051" y="272272"/>
                </a:lnTo>
                <a:lnTo>
                  <a:pt x="197929" y="284607"/>
                </a:lnTo>
                <a:lnTo>
                  <a:pt x="170092" y="291798"/>
                </a:lnTo>
                <a:lnTo>
                  <a:pt x="138684" y="294132"/>
                </a:lnTo>
                <a:close/>
              </a:path>
              <a:path w="273050" h="294639">
                <a:moveTo>
                  <a:pt x="270711" y="117348"/>
                </a:moveTo>
                <a:lnTo>
                  <a:pt x="198120" y="117348"/>
                </a:lnTo>
                <a:lnTo>
                  <a:pt x="196762" y="104489"/>
                </a:lnTo>
                <a:lnTo>
                  <a:pt x="192976" y="93345"/>
                </a:lnTo>
                <a:lnTo>
                  <a:pt x="160210" y="64579"/>
                </a:lnTo>
                <a:lnTo>
                  <a:pt x="137160" y="60960"/>
                </a:lnTo>
                <a:lnTo>
                  <a:pt x="251916" y="60960"/>
                </a:lnTo>
                <a:lnTo>
                  <a:pt x="255817" y="67746"/>
                </a:lnTo>
                <a:lnTo>
                  <a:pt x="261937" y="81343"/>
                </a:lnTo>
                <a:lnTo>
                  <a:pt x="266628" y="95797"/>
                </a:lnTo>
                <a:lnTo>
                  <a:pt x="269748" y="111252"/>
                </a:lnTo>
                <a:lnTo>
                  <a:pt x="270711" y="117348"/>
                </a:lnTo>
                <a:close/>
              </a:path>
              <a:path w="273050" h="294639">
                <a:moveTo>
                  <a:pt x="256140" y="236220"/>
                </a:moveTo>
                <a:lnTo>
                  <a:pt x="141732" y="236220"/>
                </a:lnTo>
                <a:lnTo>
                  <a:pt x="153495" y="235600"/>
                </a:lnTo>
                <a:lnTo>
                  <a:pt x="163830" y="233553"/>
                </a:lnTo>
                <a:lnTo>
                  <a:pt x="196596" y="204216"/>
                </a:lnTo>
                <a:lnTo>
                  <a:pt x="268224" y="204216"/>
                </a:lnTo>
                <a:lnTo>
                  <a:pt x="265676" y="216789"/>
                </a:lnTo>
                <a:lnTo>
                  <a:pt x="260413" y="229361"/>
                </a:lnTo>
                <a:lnTo>
                  <a:pt x="256140" y="2362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77711" y="1441703"/>
            <a:ext cx="256540" cy="294640"/>
          </a:xfrm>
          <a:custGeom>
            <a:avLst/>
            <a:gdLst/>
            <a:ahLst/>
            <a:cxnLst/>
            <a:rect l="l" t="t" r="r" b="b"/>
            <a:pathLst>
              <a:path w="256539" h="294639">
                <a:moveTo>
                  <a:pt x="249553" y="236220"/>
                </a:moveTo>
                <a:lnTo>
                  <a:pt x="135636" y="236220"/>
                </a:lnTo>
                <a:lnTo>
                  <a:pt x="145613" y="235910"/>
                </a:lnTo>
                <a:lnTo>
                  <a:pt x="154876" y="234886"/>
                </a:lnTo>
                <a:lnTo>
                  <a:pt x="163282" y="233005"/>
                </a:lnTo>
                <a:lnTo>
                  <a:pt x="170688" y="230124"/>
                </a:lnTo>
                <a:lnTo>
                  <a:pt x="178307" y="225552"/>
                </a:lnTo>
                <a:lnTo>
                  <a:pt x="182880" y="219456"/>
                </a:lnTo>
                <a:lnTo>
                  <a:pt x="182880" y="202692"/>
                </a:lnTo>
                <a:lnTo>
                  <a:pt x="148399" y="184213"/>
                </a:lnTo>
                <a:lnTo>
                  <a:pt x="72199" y="165330"/>
                </a:lnTo>
                <a:lnTo>
                  <a:pt x="53340" y="158686"/>
                </a:lnTo>
                <a:lnTo>
                  <a:pt x="17668" y="133254"/>
                </a:lnTo>
                <a:lnTo>
                  <a:pt x="6096" y="92964"/>
                </a:lnTo>
                <a:lnTo>
                  <a:pt x="8096" y="75009"/>
                </a:lnTo>
                <a:lnTo>
                  <a:pt x="38100" y="27431"/>
                </a:lnTo>
                <a:lnTo>
                  <a:pt x="74676" y="6857"/>
                </a:lnTo>
                <a:lnTo>
                  <a:pt x="124968" y="0"/>
                </a:lnTo>
                <a:lnTo>
                  <a:pt x="150114" y="1404"/>
                </a:lnTo>
                <a:lnTo>
                  <a:pt x="193548" y="12215"/>
                </a:lnTo>
                <a:lnTo>
                  <a:pt x="227004" y="34480"/>
                </a:lnTo>
                <a:lnTo>
                  <a:pt x="240919" y="57912"/>
                </a:lnTo>
                <a:lnTo>
                  <a:pt x="126492" y="57912"/>
                </a:lnTo>
                <a:lnTo>
                  <a:pt x="114776" y="58459"/>
                </a:lnTo>
                <a:lnTo>
                  <a:pt x="79248" y="76200"/>
                </a:lnTo>
                <a:lnTo>
                  <a:pt x="79248" y="91440"/>
                </a:lnTo>
                <a:lnTo>
                  <a:pt x="116586" y="108204"/>
                </a:lnTo>
                <a:lnTo>
                  <a:pt x="169164" y="120396"/>
                </a:lnTo>
                <a:lnTo>
                  <a:pt x="190357" y="125563"/>
                </a:lnTo>
                <a:lnTo>
                  <a:pt x="236219" y="149352"/>
                </a:lnTo>
                <a:lnTo>
                  <a:pt x="254865" y="186642"/>
                </a:lnTo>
                <a:lnTo>
                  <a:pt x="256031" y="201168"/>
                </a:lnTo>
                <a:lnTo>
                  <a:pt x="254269" y="220860"/>
                </a:lnTo>
                <a:lnTo>
                  <a:pt x="249553" y="236220"/>
                </a:lnTo>
                <a:close/>
              </a:path>
              <a:path w="256539" h="294639">
                <a:moveTo>
                  <a:pt x="249936" y="94488"/>
                </a:moveTo>
                <a:lnTo>
                  <a:pt x="176783" y="94488"/>
                </a:lnTo>
                <a:lnTo>
                  <a:pt x="176783" y="85344"/>
                </a:lnTo>
                <a:lnTo>
                  <a:pt x="173736" y="77724"/>
                </a:lnTo>
                <a:lnTo>
                  <a:pt x="140231" y="59007"/>
                </a:lnTo>
                <a:lnTo>
                  <a:pt x="126492" y="57912"/>
                </a:lnTo>
                <a:lnTo>
                  <a:pt x="240919" y="57912"/>
                </a:lnTo>
                <a:lnTo>
                  <a:pt x="245911" y="71056"/>
                </a:lnTo>
                <a:lnTo>
                  <a:pt x="249936" y="94488"/>
                </a:lnTo>
                <a:close/>
              </a:path>
              <a:path w="256539" h="294639">
                <a:moveTo>
                  <a:pt x="129540" y="294132"/>
                </a:moveTo>
                <a:lnTo>
                  <a:pt x="72199" y="287274"/>
                </a:lnTo>
                <a:lnTo>
                  <a:pt x="32004" y="266700"/>
                </a:lnTo>
                <a:lnTo>
                  <a:pt x="8001" y="234124"/>
                </a:lnTo>
                <a:lnTo>
                  <a:pt x="0" y="193548"/>
                </a:lnTo>
                <a:lnTo>
                  <a:pt x="73152" y="193548"/>
                </a:lnTo>
                <a:lnTo>
                  <a:pt x="74818" y="203001"/>
                </a:lnTo>
                <a:lnTo>
                  <a:pt x="77343" y="210883"/>
                </a:lnTo>
                <a:lnTo>
                  <a:pt x="117895" y="235362"/>
                </a:lnTo>
                <a:lnTo>
                  <a:pt x="135636" y="236220"/>
                </a:lnTo>
                <a:lnTo>
                  <a:pt x="249553" y="236220"/>
                </a:lnTo>
                <a:lnTo>
                  <a:pt x="248793" y="238696"/>
                </a:lnTo>
                <a:lnTo>
                  <a:pt x="207549" y="279987"/>
                </a:lnTo>
                <a:lnTo>
                  <a:pt x="159543" y="292655"/>
                </a:lnTo>
                <a:lnTo>
                  <a:pt x="129540" y="2941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82511" y="1441703"/>
            <a:ext cx="271780" cy="394970"/>
          </a:xfrm>
          <a:custGeom>
            <a:avLst/>
            <a:gdLst/>
            <a:ahLst/>
            <a:cxnLst/>
            <a:rect l="l" t="t" r="r" b="b"/>
            <a:pathLst>
              <a:path w="271779" h="394969">
                <a:moveTo>
                  <a:pt x="246677" y="48768"/>
                </a:moveTo>
                <a:lnTo>
                  <a:pt x="71627" y="48768"/>
                </a:lnTo>
                <a:lnTo>
                  <a:pt x="78247" y="39957"/>
                </a:lnTo>
                <a:lnTo>
                  <a:pt x="109799" y="10929"/>
                </a:lnTo>
                <a:lnTo>
                  <a:pt x="155447" y="0"/>
                </a:lnTo>
                <a:lnTo>
                  <a:pt x="178593" y="2286"/>
                </a:lnTo>
                <a:lnTo>
                  <a:pt x="200024" y="9144"/>
                </a:lnTo>
                <a:lnTo>
                  <a:pt x="219741" y="20574"/>
                </a:lnTo>
                <a:lnTo>
                  <a:pt x="237743" y="36576"/>
                </a:lnTo>
                <a:lnTo>
                  <a:pt x="246677" y="48768"/>
                </a:lnTo>
                <a:close/>
              </a:path>
              <a:path w="271779" h="394969">
                <a:moveTo>
                  <a:pt x="73151" y="394716"/>
                </a:moveTo>
                <a:lnTo>
                  <a:pt x="0" y="394716"/>
                </a:lnTo>
                <a:lnTo>
                  <a:pt x="0" y="7620"/>
                </a:lnTo>
                <a:lnTo>
                  <a:pt x="71627" y="7620"/>
                </a:lnTo>
                <a:lnTo>
                  <a:pt x="71627" y="48768"/>
                </a:lnTo>
                <a:lnTo>
                  <a:pt x="246677" y="48768"/>
                </a:lnTo>
                <a:lnTo>
                  <a:pt x="252626" y="56888"/>
                </a:lnTo>
                <a:lnTo>
                  <a:pt x="255670" y="64008"/>
                </a:lnTo>
                <a:lnTo>
                  <a:pt x="134111" y="64008"/>
                </a:lnTo>
                <a:lnTo>
                  <a:pt x="115228" y="66532"/>
                </a:lnTo>
                <a:lnTo>
                  <a:pt x="77723" y="102108"/>
                </a:lnTo>
                <a:lnTo>
                  <a:pt x="70103" y="153924"/>
                </a:lnTo>
                <a:lnTo>
                  <a:pt x="71818" y="176212"/>
                </a:lnTo>
                <a:lnTo>
                  <a:pt x="97535" y="222504"/>
                </a:lnTo>
                <a:lnTo>
                  <a:pt x="134111" y="233172"/>
                </a:lnTo>
                <a:lnTo>
                  <a:pt x="253716" y="233172"/>
                </a:lnTo>
                <a:lnTo>
                  <a:pt x="253269" y="234338"/>
                </a:lnTo>
                <a:lnTo>
                  <a:pt x="242218" y="251460"/>
                </a:lnTo>
                <a:lnTo>
                  <a:pt x="73151" y="251460"/>
                </a:lnTo>
                <a:lnTo>
                  <a:pt x="73151" y="394716"/>
                </a:lnTo>
                <a:close/>
              </a:path>
              <a:path w="271779" h="394969">
                <a:moveTo>
                  <a:pt x="253716" y="233172"/>
                </a:moveTo>
                <a:lnTo>
                  <a:pt x="134111" y="233172"/>
                </a:lnTo>
                <a:lnTo>
                  <a:pt x="148351" y="231743"/>
                </a:lnTo>
                <a:lnTo>
                  <a:pt x="161162" y="227457"/>
                </a:lnTo>
                <a:lnTo>
                  <a:pt x="188237" y="197096"/>
                </a:lnTo>
                <a:lnTo>
                  <a:pt x="196595" y="146304"/>
                </a:lnTo>
                <a:lnTo>
                  <a:pt x="195738" y="130849"/>
                </a:lnTo>
                <a:lnTo>
                  <a:pt x="182879" y="89916"/>
                </a:lnTo>
                <a:lnTo>
                  <a:pt x="149232" y="65698"/>
                </a:lnTo>
                <a:lnTo>
                  <a:pt x="134111" y="64008"/>
                </a:lnTo>
                <a:lnTo>
                  <a:pt x="255670" y="64008"/>
                </a:lnTo>
                <a:lnTo>
                  <a:pt x="263080" y="81343"/>
                </a:lnTo>
                <a:lnTo>
                  <a:pt x="269247" y="110085"/>
                </a:lnTo>
                <a:lnTo>
                  <a:pt x="271271" y="143256"/>
                </a:lnTo>
                <a:lnTo>
                  <a:pt x="269271" y="177807"/>
                </a:lnTo>
                <a:lnTo>
                  <a:pt x="263270" y="208216"/>
                </a:lnTo>
                <a:lnTo>
                  <a:pt x="253716" y="233172"/>
                </a:lnTo>
                <a:close/>
              </a:path>
              <a:path w="271779" h="394969">
                <a:moveTo>
                  <a:pt x="152399" y="294132"/>
                </a:moveTo>
                <a:lnTo>
                  <a:pt x="109537" y="285130"/>
                </a:lnTo>
                <a:lnTo>
                  <a:pt x="79105" y="259794"/>
                </a:lnTo>
                <a:lnTo>
                  <a:pt x="73151" y="251460"/>
                </a:lnTo>
                <a:lnTo>
                  <a:pt x="242218" y="251460"/>
                </a:lnTo>
                <a:lnTo>
                  <a:pt x="200405" y="284797"/>
                </a:lnTo>
                <a:lnTo>
                  <a:pt x="152399" y="2941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04076" y="1441704"/>
            <a:ext cx="161925" cy="285115"/>
          </a:xfrm>
          <a:custGeom>
            <a:avLst/>
            <a:gdLst/>
            <a:ahLst/>
            <a:cxnLst/>
            <a:rect l="l" t="t" r="r" b="b"/>
            <a:pathLst>
              <a:path w="161925" h="285114">
                <a:moveTo>
                  <a:pt x="161544" y="54864"/>
                </a:moveTo>
                <a:lnTo>
                  <a:pt x="68580" y="54864"/>
                </a:lnTo>
                <a:lnTo>
                  <a:pt x="76533" y="42291"/>
                </a:lnTo>
                <a:lnTo>
                  <a:pt x="108680" y="10287"/>
                </a:lnTo>
                <a:lnTo>
                  <a:pt x="152400" y="0"/>
                </a:lnTo>
                <a:lnTo>
                  <a:pt x="161544" y="0"/>
                </a:lnTo>
                <a:lnTo>
                  <a:pt x="161544" y="54864"/>
                </a:lnTo>
                <a:close/>
              </a:path>
              <a:path w="161925" h="285114">
                <a:moveTo>
                  <a:pt x="73152" y="284988"/>
                </a:moveTo>
                <a:lnTo>
                  <a:pt x="0" y="284988"/>
                </a:lnTo>
                <a:lnTo>
                  <a:pt x="0" y="7620"/>
                </a:lnTo>
                <a:lnTo>
                  <a:pt x="68580" y="7620"/>
                </a:lnTo>
                <a:lnTo>
                  <a:pt x="68580" y="54864"/>
                </a:lnTo>
                <a:lnTo>
                  <a:pt x="161544" y="54864"/>
                </a:lnTo>
                <a:lnTo>
                  <a:pt x="161544" y="73152"/>
                </a:lnTo>
                <a:lnTo>
                  <a:pt x="140208" y="73152"/>
                </a:lnTo>
                <a:lnTo>
                  <a:pt x="120229" y="75104"/>
                </a:lnTo>
                <a:lnTo>
                  <a:pt x="82296" y="102108"/>
                </a:lnTo>
                <a:lnTo>
                  <a:pt x="73152" y="152400"/>
                </a:lnTo>
                <a:lnTo>
                  <a:pt x="73152" y="2849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83907" y="1441703"/>
            <a:ext cx="273050" cy="294640"/>
          </a:xfrm>
          <a:custGeom>
            <a:avLst/>
            <a:gdLst/>
            <a:ahLst/>
            <a:cxnLst/>
            <a:rect l="l" t="t" r="r" b="b"/>
            <a:pathLst>
              <a:path w="273050" h="294639">
                <a:moveTo>
                  <a:pt x="138684" y="294132"/>
                </a:moveTo>
                <a:lnTo>
                  <a:pt x="87058" y="285940"/>
                </a:lnTo>
                <a:lnTo>
                  <a:pt x="41148" y="260603"/>
                </a:lnTo>
                <a:lnTo>
                  <a:pt x="10287" y="215836"/>
                </a:lnTo>
                <a:lnTo>
                  <a:pt x="0" y="149352"/>
                </a:lnTo>
                <a:lnTo>
                  <a:pt x="2309" y="115704"/>
                </a:lnTo>
                <a:lnTo>
                  <a:pt x="21216" y="60412"/>
                </a:lnTo>
                <a:lnTo>
                  <a:pt x="58054" y="22502"/>
                </a:lnTo>
                <a:lnTo>
                  <a:pt x="107108" y="2547"/>
                </a:lnTo>
                <a:lnTo>
                  <a:pt x="135636" y="0"/>
                </a:lnTo>
                <a:lnTo>
                  <a:pt x="153376" y="857"/>
                </a:lnTo>
                <a:lnTo>
                  <a:pt x="201168" y="13716"/>
                </a:lnTo>
                <a:lnTo>
                  <a:pt x="238458" y="41362"/>
                </a:lnTo>
                <a:lnTo>
                  <a:pt x="251916" y="60960"/>
                </a:lnTo>
                <a:lnTo>
                  <a:pt x="137160" y="60960"/>
                </a:lnTo>
                <a:lnTo>
                  <a:pt x="124063" y="62055"/>
                </a:lnTo>
                <a:lnTo>
                  <a:pt x="87320" y="84772"/>
                </a:lnTo>
                <a:lnTo>
                  <a:pt x="74676" y="117348"/>
                </a:lnTo>
                <a:lnTo>
                  <a:pt x="270360" y="117348"/>
                </a:lnTo>
                <a:lnTo>
                  <a:pt x="270867" y="122396"/>
                </a:lnTo>
                <a:lnTo>
                  <a:pt x="271843" y="135255"/>
                </a:lnTo>
                <a:lnTo>
                  <a:pt x="272534" y="149828"/>
                </a:lnTo>
                <a:lnTo>
                  <a:pt x="272796" y="166116"/>
                </a:lnTo>
                <a:lnTo>
                  <a:pt x="73152" y="166116"/>
                </a:lnTo>
                <a:lnTo>
                  <a:pt x="75747" y="186118"/>
                </a:lnTo>
                <a:lnTo>
                  <a:pt x="102108" y="225552"/>
                </a:lnTo>
                <a:lnTo>
                  <a:pt x="141732" y="236220"/>
                </a:lnTo>
                <a:lnTo>
                  <a:pt x="256140" y="236220"/>
                </a:lnTo>
                <a:lnTo>
                  <a:pt x="252579" y="241935"/>
                </a:lnTo>
                <a:lnTo>
                  <a:pt x="242316" y="254508"/>
                </a:lnTo>
                <a:lnTo>
                  <a:pt x="221408" y="272272"/>
                </a:lnTo>
                <a:lnTo>
                  <a:pt x="197358" y="284607"/>
                </a:lnTo>
                <a:lnTo>
                  <a:pt x="169878" y="291798"/>
                </a:lnTo>
                <a:lnTo>
                  <a:pt x="138684" y="294132"/>
                </a:lnTo>
                <a:close/>
              </a:path>
              <a:path w="273050" h="294639">
                <a:moveTo>
                  <a:pt x="270360" y="117348"/>
                </a:moveTo>
                <a:lnTo>
                  <a:pt x="198120" y="117348"/>
                </a:lnTo>
                <a:lnTo>
                  <a:pt x="196095" y="104489"/>
                </a:lnTo>
                <a:lnTo>
                  <a:pt x="192214" y="93345"/>
                </a:lnTo>
                <a:lnTo>
                  <a:pt x="160020" y="64579"/>
                </a:lnTo>
                <a:lnTo>
                  <a:pt x="137160" y="60960"/>
                </a:lnTo>
                <a:lnTo>
                  <a:pt x="251916" y="60960"/>
                </a:lnTo>
                <a:lnTo>
                  <a:pt x="255817" y="67746"/>
                </a:lnTo>
                <a:lnTo>
                  <a:pt x="261937" y="81343"/>
                </a:lnTo>
                <a:lnTo>
                  <a:pt x="266628" y="95797"/>
                </a:lnTo>
                <a:lnTo>
                  <a:pt x="269748" y="111252"/>
                </a:lnTo>
                <a:lnTo>
                  <a:pt x="270360" y="117348"/>
                </a:lnTo>
                <a:close/>
              </a:path>
              <a:path w="273050" h="294639">
                <a:moveTo>
                  <a:pt x="256140" y="236220"/>
                </a:moveTo>
                <a:lnTo>
                  <a:pt x="141732" y="236220"/>
                </a:lnTo>
                <a:lnTo>
                  <a:pt x="152852" y="235600"/>
                </a:lnTo>
                <a:lnTo>
                  <a:pt x="163258" y="233553"/>
                </a:lnTo>
                <a:lnTo>
                  <a:pt x="172807" y="229790"/>
                </a:lnTo>
                <a:lnTo>
                  <a:pt x="181356" y="224028"/>
                </a:lnTo>
                <a:lnTo>
                  <a:pt x="192024" y="213360"/>
                </a:lnTo>
                <a:lnTo>
                  <a:pt x="195072" y="204216"/>
                </a:lnTo>
                <a:lnTo>
                  <a:pt x="268224" y="204216"/>
                </a:lnTo>
                <a:lnTo>
                  <a:pt x="265676" y="216789"/>
                </a:lnTo>
                <a:lnTo>
                  <a:pt x="260413" y="229361"/>
                </a:lnTo>
                <a:lnTo>
                  <a:pt x="256140" y="2362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78040" y="1441703"/>
            <a:ext cx="259079" cy="294640"/>
          </a:xfrm>
          <a:custGeom>
            <a:avLst/>
            <a:gdLst/>
            <a:ahLst/>
            <a:cxnLst/>
            <a:rect l="l" t="t" r="r" b="b"/>
            <a:pathLst>
              <a:path w="259079" h="294639">
                <a:moveTo>
                  <a:pt x="79248" y="96011"/>
                </a:moveTo>
                <a:lnTo>
                  <a:pt x="9144" y="96011"/>
                </a:lnTo>
                <a:lnTo>
                  <a:pt x="11168" y="78581"/>
                </a:lnTo>
                <a:lnTo>
                  <a:pt x="28956" y="36575"/>
                </a:lnTo>
                <a:lnTo>
                  <a:pt x="68199" y="9143"/>
                </a:lnTo>
                <a:lnTo>
                  <a:pt x="128016" y="0"/>
                </a:lnTo>
                <a:lnTo>
                  <a:pt x="150066" y="1142"/>
                </a:lnTo>
                <a:lnTo>
                  <a:pt x="190166" y="10286"/>
                </a:lnTo>
                <a:lnTo>
                  <a:pt x="223908" y="29432"/>
                </a:lnTo>
                <a:lnTo>
                  <a:pt x="239547" y="57911"/>
                </a:lnTo>
                <a:lnTo>
                  <a:pt x="124968" y="57911"/>
                </a:lnTo>
                <a:lnTo>
                  <a:pt x="113276" y="58769"/>
                </a:lnTo>
                <a:lnTo>
                  <a:pt x="82867" y="82105"/>
                </a:lnTo>
                <a:lnTo>
                  <a:pt x="80700" y="88558"/>
                </a:lnTo>
                <a:lnTo>
                  <a:pt x="79248" y="96011"/>
                </a:lnTo>
                <a:close/>
              </a:path>
              <a:path w="259079" h="294639">
                <a:moveTo>
                  <a:pt x="86868" y="294131"/>
                </a:moveTo>
                <a:lnTo>
                  <a:pt x="37576" y="282559"/>
                </a:lnTo>
                <a:lnTo>
                  <a:pt x="5905" y="246887"/>
                </a:lnTo>
                <a:lnTo>
                  <a:pt x="0" y="211835"/>
                </a:lnTo>
                <a:lnTo>
                  <a:pt x="2547" y="187523"/>
                </a:lnTo>
                <a:lnTo>
                  <a:pt x="22502" y="150328"/>
                </a:lnTo>
                <a:lnTo>
                  <a:pt x="65722" y="125729"/>
                </a:lnTo>
                <a:lnTo>
                  <a:pt x="135945" y="114657"/>
                </a:lnTo>
                <a:lnTo>
                  <a:pt x="143827" y="113347"/>
                </a:lnTo>
                <a:lnTo>
                  <a:pt x="170665" y="88558"/>
                </a:lnTo>
                <a:lnTo>
                  <a:pt x="170564" y="86867"/>
                </a:lnTo>
                <a:lnTo>
                  <a:pt x="135564" y="58459"/>
                </a:lnTo>
                <a:lnTo>
                  <a:pt x="124968" y="57911"/>
                </a:lnTo>
                <a:lnTo>
                  <a:pt x="239547" y="57911"/>
                </a:lnTo>
                <a:lnTo>
                  <a:pt x="241577" y="63722"/>
                </a:lnTo>
                <a:lnTo>
                  <a:pt x="243840" y="86867"/>
                </a:lnTo>
                <a:lnTo>
                  <a:pt x="243840" y="149351"/>
                </a:lnTo>
                <a:lnTo>
                  <a:pt x="170688" y="149351"/>
                </a:lnTo>
                <a:lnTo>
                  <a:pt x="161544" y="155447"/>
                </a:lnTo>
                <a:lnTo>
                  <a:pt x="152400" y="158495"/>
                </a:lnTo>
                <a:lnTo>
                  <a:pt x="146304" y="160019"/>
                </a:lnTo>
                <a:lnTo>
                  <a:pt x="138684" y="161543"/>
                </a:lnTo>
                <a:lnTo>
                  <a:pt x="121920" y="164591"/>
                </a:lnTo>
                <a:lnTo>
                  <a:pt x="111347" y="166901"/>
                </a:lnTo>
                <a:lnTo>
                  <a:pt x="77533" y="187642"/>
                </a:lnTo>
                <a:lnTo>
                  <a:pt x="73152" y="205739"/>
                </a:lnTo>
                <a:lnTo>
                  <a:pt x="73747" y="214312"/>
                </a:lnTo>
                <a:lnTo>
                  <a:pt x="108204" y="240791"/>
                </a:lnTo>
                <a:lnTo>
                  <a:pt x="243840" y="240791"/>
                </a:lnTo>
                <a:lnTo>
                  <a:pt x="243840" y="252983"/>
                </a:lnTo>
                <a:lnTo>
                  <a:pt x="173736" y="252983"/>
                </a:lnTo>
                <a:lnTo>
                  <a:pt x="166330" y="260699"/>
                </a:lnTo>
                <a:lnTo>
                  <a:pt x="157924" y="267842"/>
                </a:lnTo>
                <a:lnTo>
                  <a:pt x="114490" y="290702"/>
                </a:lnTo>
                <a:lnTo>
                  <a:pt x="101179" y="293274"/>
                </a:lnTo>
                <a:lnTo>
                  <a:pt x="86868" y="294131"/>
                </a:lnTo>
                <a:close/>
              </a:path>
              <a:path w="259079" h="294639">
                <a:moveTo>
                  <a:pt x="243840" y="240791"/>
                </a:moveTo>
                <a:lnTo>
                  <a:pt x="108204" y="240791"/>
                </a:lnTo>
                <a:lnTo>
                  <a:pt x="119372" y="239934"/>
                </a:lnTo>
                <a:lnTo>
                  <a:pt x="130111" y="237362"/>
                </a:lnTo>
                <a:lnTo>
                  <a:pt x="165354" y="207644"/>
                </a:lnTo>
                <a:lnTo>
                  <a:pt x="170688" y="176783"/>
                </a:lnTo>
                <a:lnTo>
                  <a:pt x="170688" y="149351"/>
                </a:lnTo>
                <a:lnTo>
                  <a:pt x="243840" y="149351"/>
                </a:lnTo>
                <a:lnTo>
                  <a:pt x="243840" y="240791"/>
                </a:lnTo>
                <a:close/>
              </a:path>
              <a:path w="259079" h="294639">
                <a:moveTo>
                  <a:pt x="259080" y="284987"/>
                </a:moveTo>
                <a:lnTo>
                  <a:pt x="179832" y="284987"/>
                </a:lnTo>
                <a:lnTo>
                  <a:pt x="178308" y="280415"/>
                </a:lnTo>
                <a:lnTo>
                  <a:pt x="176784" y="274319"/>
                </a:lnTo>
                <a:lnTo>
                  <a:pt x="175260" y="269747"/>
                </a:lnTo>
                <a:lnTo>
                  <a:pt x="175260" y="265175"/>
                </a:lnTo>
                <a:lnTo>
                  <a:pt x="173736" y="259079"/>
                </a:lnTo>
                <a:lnTo>
                  <a:pt x="173736" y="252983"/>
                </a:lnTo>
                <a:lnTo>
                  <a:pt x="243840" y="252983"/>
                </a:lnTo>
                <a:lnTo>
                  <a:pt x="243840" y="257555"/>
                </a:lnTo>
                <a:lnTo>
                  <a:pt x="245364" y="263651"/>
                </a:lnTo>
                <a:lnTo>
                  <a:pt x="248412" y="268223"/>
                </a:lnTo>
                <a:lnTo>
                  <a:pt x="254508" y="274319"/>
                </a:lnTo>
                <a:lnTo>
                  <a:pt x="259080" y="275843"/>
                </a:lnTo>
                <a:lnTo>
                  <a:pt x="259080" y="2849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67600" y="1351788"/>
            <a:ext cx="268605" cy="384175"/>
          </a:xfrm>
          <a:custGeom>
            <a:avLst/>
            <a:gdLst/>
            <a:ahLst/>
            <a:cxnLst/>
            <a:rect l="l" t="t" r="r" b="b"/>
            <a:pathLst>
              <a:path w="268604" h="384175">
                <a:moveTo>
                  <a:pt x="268224" y="132588"/>
                </a:moveTo>
                <a:lnTo>
                  <a:pt x="195072" y="132588"/>
                </a:lnTo>
                <a:lnTo>
                  <a:pt x="195072" y="0"/>
                </a:lnTo>
                <a:lnTo>
                  <a:pt x="268224" y="0"/>
                </a:lnTo>
                <a:lnTo>
                  <a:pt x="268224" y="132588"/>
                </a:lnTo>
                <a:close/>
              </a:path>
              <a:path w="268604" h="384175">
                <a:moveTo>
                  <a:pt x="112776" y="384048"/>
                </a:moveTo>
                <a:lnTo>
                  <a:pt x="69151" y="374523"/>
                </a:lnTo>
                <a:lnTo>
                  <a:pt x="33528" y="344424"/>
                </a:lnTo>
                <a:lnTo>
                  <a:pt x="8191" y="299847"/>
                </a:lnTo>
                <a:lnTo>
                  <a:pt x="0" y="243840"/>
                </a:lnTo>
                <a:lnTo>
                  <a:pt x="2000" y="210145"/>
                </a:lnTo>
                <a:lnTo>
                  <a:pt x="18002" y="153614"/>
                </a:lnTo>
                <a:lnTo>
                  <a:pt x="50292" y="113061"/>
                </a:lnTo>
                <a:lnTo>
                  <a:pt x="93726" y="92487"/>
                </a:lnTo>
                <a:lnTo>
                  <a:pt x="118872" y="89916"/>
                </a:lnTo>
                <a:lnTo>
                  <a:pt x="131135" y="90749"/>
                </a:lnTo>
                <a:lnTo>
                  <a:pt x="172783" y="108156"/>
                </a:lnTo>
                <a:lnTo>
                  <a:pt x="195072" y="132588"/>
                </a:lnTo>
                <a:lnTo>
                  <a:pt x="268224" y="132588"/>
                </a:lnTo>
                <a:lnTo>
                  <a:pt x="268224" y="153924"/>
                </a:lnTo>
                <a:lnTo>
                  <a:pt x="135636" y="153924"/>
                </a:lnTo>
                <a:lnTo>
                  <a:pt x="120777" y="155590"/>
                </a:lnTo>
                <a:lnTo>
                  <a:pt x="89916" y="178308"/>
                </a:lnTo>
                <a:lnTo>
                  <a:pt x="75557" y="221813"/>
                </a:lnTo>
                <a:lnTo>
                  <a:pt x="74676" y="239268"/>
                </a:lnTo>
                <a:lnTo>
                  <a:pt x="75557" y="256936"/>
                </a:lnTo>
                <a:lnTo>
                  <a:pt x="89916" y="300228"/>
                </a:lnTo>
                <a:lnTo>
                  <a:pt x="134112" y="323088"/>
                </a:lnTo>
                <a:lnTo>
                  <a:pt x="268224" y="323088"/>
                </a:lnTo>
                <a:lnTo>
                  <a:pt x="268224" y="336804"/>
                </a:lnTo>
                <a:lnTo>
                  <a:pt x="196596" y="336804"/>
                </a:lnTo>
                <a:lnTo>
                  <a:pt x="188547" y="348519"/>
                </a:lnTo>
                <a:lnTo>
                  <a:pt x="180213" y="358521"/>
                </a:lnTo>
                <a:lnTo>
                  <a:pt x="140017" y="381571"/>
                </a:lnTo>
                <a:lnTo>
                  <a:pt x="127039" y="383452"/>
                </a:lnTo>
                <a:lnTo>
                  <a:pt x="112776" y="384048"/>
                </a:lnTo>
                <a:close/>
              </a:path>
              <a:path w="268604" h="384175">
                <a:moveTo>
                  <a:pt x="268224" y="323088"/>
                </a:moveTo>
                <a:lnTo>
                  <a:pt x="134112" y="323088"/>
                </a:lnTo>
                <a:lnTo>
                  <a:pt x="148113" y="321659"/>
                </a:lnTo>
                <a:lnTo>
                  <a:pt x="160401" y="317373"/>
                </a:lnTo>
                <a:lnTo>
                  <a:pt x="186713" y="287940"/>
                </a:lnTo>
                <a:lnTo>
                  <a:pt x="194917" y="243840"/>
                </a:lnTo>
                <a:lnTo>
                  <a:pt x="194979" y="239268"/>
                </a:lnTo>
                <a:lnTo>
                  <a:pt x="193643" y="217360"/>
                </a:lnTo>
                <a:lnTo>
                  <a:pt x="182213" y="180784"/>
                </a:lnTo>
                <a:lnTo>
                  <a:pt x="145637" y="154781"/>
                </a:lnTo>
                <a:lnTo>
                  <a:pt x="135636" y="153924"/>
                </a:lnTo>
                <a:lnTo>
                  <a:pt x="268224" y="153924"/>
                </a:lnTo>
                <a:lnTo>
                  <a:pt x="268224" y="323088"/>
                </a:lnTo>
                <a:close/>
              </a:path>
              <a:path w="268604" h="384175">
                <a:moveTo>
                  <a:pt x="268224" y="374904"/>
                </a:moveTo>
                <a:lnTo>
                  <a:pt x="196596" y="374904"/>
                </a:lnTo>
                <a:lnTo>
                  <a:pt x="196596" y="336804"/>
                </a:lnTo>
                <a:lnTo>
                  <a:pt x="268224" y="336804"/>
                </a:lnTo>
                <a:lnTo>
                  <a:pt x="268224" y="3749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30896" y="1441703"/>
            <a:ext cx="283845" cy="294640"/>
          </a:xfrm>
          <a:custGeom>
            <a:avLst/>
            <a:gdLst/>
            <a:ahLst/>
            <a:cxnLst/>
            <a:rect l="l" t="t" r="r" b="b"/>
            <a:pathLst>
              <a:path w="283845" h="294639">
                <a:moveTo>
                  <a:pt x="141732" y="294132"/>
                </a:moveTo>
                <a:lnTo>
                  <a:pt x="78676" y="283654"/>
                </a:lnTo>
                <a:lnTo>
                  <a:pt x="35052" y="251460"/>
                </a:lnTo>
                <a:lnTo>
                  <a:pt x="8382" y="203644"/>
                </a:lnTo>
                <a:lnTo>
                  <a:pt x="0" y="147828"/>
                </a:lnTo>
                <a:lnTo>
                  <a:pt x="2047" y="118991"/>
                </a:lnTo>
                <a:lnTo>
                  <a:pt x="19288" y="67032"/>
                </a:lnTo>
                <a:lnTo>
                  <a:pt x="54506" y="25074"/>
                </a:lnTo>
                <a:lnTo>
                  <a:pt x="107703" y="2833"/>
                </a:lnTo>
                <a:lnTo>
                  <a:pt x="141732" y="0"/>
                </a:lnTo>
                <a:lnTo>
                  <a:pt x="174902" y="2833"/>
                </a:lnTo>
                <a:lnTo>
                  <a:pt x="203644" y="11239"/>
                </a:lnTo>
                <a:lnTo>
                  <a:pt x="228099" y="25074"/>
                </a:lnTo>
                <a:lnTo>
                  <a:pt x="248412" y="44196"/>
                </a:lnTo>
                <a:lnTo>
                  <a:pt x="259512" y="60960"/>
                </a:lnTo>
                <a:lnTo>
                  <a:pt x="141732" y="60960"/>
                </a:lnTo>
                <a:lnTo>
                  <a:pt x="126587" y="62388"/>
                </a:lnTo>
                <a:lnTo>
                  <a:pt x="91440" y="83820"/>
                </a:lnTo>
                <a:lnTo>
                  <a:pt x="75795" y="128397"/>
                </a:lnTo>
                <a:lnTo>
                  <a:pt x="74676" y="147828"/>
                </a:lnTo>
                <a:lnTo>
                  <a:pt x="75795" y="167259"/>
                </a:lnTo>
                <a:lnTo>
                  <a:pt x="91440" y="211836"/>
                </a:lnTo>
                <a:lnTo>
                  <a:pt x="126587" y="231767"/>
                </a:lnTo>
                <a:lnTo>
                  <a:pt x="141732" y="233172"/>
                </a:lnTo>
                <a:lnTo>
                  <a:pt x="260521" y="233172"/>
                </a:lnTo>
                <a:lnTo>
                  <a:pt x="248412" y="251460"/>
                </a:lnTo>
                <a:lnTo>
                  <a:pt x="228099" y="270343"/>
                </a:lnTo>
                <a:lnTo>
                  <a:pt x="203644" y="283654"/>
                </a:lnTo>
                <a:lnTo>
                  <a:pt x="174902" y="291536"/>
                </a:lnTo>
                <a:lnTo>
                  <a:pt x="141732" y="294132"/>
                </a:lnTo>
                <a:close/>
              </a:path>
              <a:path w="283845" h="294639">
                <a:moveTo>
                  <a:pt x="260521" y="233172"/>
                </a:moveTo>
                <a:lnTo>
                  <a:pt x="141732" y="233172"/>
                </a:lnTo>
                <a:lnTo>
                  <a:pt x="156852" y="231767"/>
                </a:lnTo>
                <a:lnTo>
                  <a:pt x="170116" y="227647"/>
                </a:lnTo>
                <a:lnTo>
                  <a:pt x="198501" y="199263"/>
                </a:lnTo>
                <a:lnTo>
                  <a:pt x="208788" y="147828"/>
                </a:lnTo>
                <a:lnTo>
                  <a:pt x="207645" y="128397"/>
                </a:lnTo>
                <a:lnTo>
                  <a:pt x="190500" y="83820"/>
                </a:lnTo>
                <a:lnTo>
                  <a:pt x="156852" y="62388"/>
                </a:lnTo>
                <a:lnTo>
                  <a:pt x="141732" y="60960"/>
                </a:lnTo>
                <a:lnTo>
                  <a:pt x="259512" y="60960"/>
                </a:lnTo>
                <a:lnTo>
                  <a:pt x="263532" y="67032"/>
                </a:lnTo>
                <a:lnTo>
                  <a:pt x="274510" y="92011"/>
                </a:lnTo>
                <a:lnTo>
                  <a:pt x="281201" y="118991"/>
                </a:lnTo>
                <a:lnTo>
                  <a:pt x="283464" y="147828"/>
                </a:lnTo>
                <a:lnTo>
                  <a:pt x="281201" y="176664"/>
                </a:lnTo>
                <a:lnTo>
                  <a:pt x="274510" y="203644"/>
                </a:lnTo>
                <a:lnTo>
                  <a:pt x="263532" y="228623"/>
                </a:lnTo>
                <a:lnTo>
                  <a:pt x="260521" y="2331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37220" y="1347216"/>
            <a:ext cx="158750" cy="379730"/>
          </a:xfrm>
          <a:custGeom>
            <a:avLst/>
            <a:gdLst/>
            <a:ahLst/>
            <a:cxnLst/>
            <a:rect l="l" t="t" r="r" b="b"/>
            <a:pathLst>
              <a:path w="158750" h="379730">
                <a:moveTo>
                  <a:pt x="111252" y="105156"/>
                </a:moveTo>
                <a:lnTo>
                  <a:pt x="38100" y="105156"/>
                </a:lnTo>
                <a:lnTo>
                  <a:pt x="38100" y="86868"/>
                </a:lnTo>
                <a:lnTo>
                  <a:pt x="47101" y="35218"/>
                </a:lnTo>
                <a:lnTo>
                  <a:pt x="80581" y="6477"/>
                </a:lnTo>
                <a:lnTo>
                  <a:pt x="129540" y="0"/>
                </a:lnTo>
                <a:lnTo>
                  <a:pt x="138684" y="0"/>
                </a:lnTo>
                <a:lnTo>
                  <a:pt x="141732" y="1524"/>
                </a:lnTo>
                <a:lnTo>
                  <a:pt x="156972" y="1524"/>
                </a:lnTo>
                <a:lnTo>
                  <a:pt x="156972" y="59436"/>
                </a:lnTo>
                <a:lnTo>
                  <a:pt x="128016" y="59436"/>
                </a:lnTo>
                <a:lnTo>
                  <a:pt x="120396" y="60960"/>
                </a:lnTo>
                <a:lnTo>
                  <a:pt x="114300" y="70104"/>
                </a:lnTo>
                <a:lnTo>
                  <a:pt x="111252" y="76200"/>
                </a:lnTo>
                <a:lnTo>
                  <a:pt x="111252" y="105156"/>
                </a:lnTo>
                <a:close/>
              </a:path>
              <a:path w="158750" h="379730">
                <a:moveTo>
                  <a:pt x="158496" y="156972"/>
                </a:moveTo>
                <a:lnTo>
                  <a:pt x="0" y="156972"/>
                </a:lnTo>
                <a:lnTo>
                  <a:pt x="0" y="105156"/>
                </a:lnTo>
                <a:lnTo>
                  <a:pt x="158496" y="105156"/>
                </a:lnTo>
                <a:lnTo>
                  <a:pt x="158496" y="156972"/>
                </a:lnTo>
                <a:close/>
              </a:path>
              <a:path w="158750" h="379730">
                <a:moveTo>
                  <a:pt x="111252" y="379476"/>
                </a:moveTo>
                <a:lnTo>
                  <a:pt x="39624" y="379476"/>
                </a:lnTo>
                <a:lnTo>
                  <a:pt x="39624" y="156972"/>
                </a:lnTo>
                <a:lnTo>
                  <a:pt x="111252" y="156972"/>
                </a:lnTo>
                <a:lnTo>
                  <a:pt x="111252" y="3794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55735" y="1374647"/>
            <a:ext cx="157480" cy="356870"/>
          </a:xfrm>
          <a:custGeom>
            <a:avLst/>
            <a:gdLst/>
            <a:ahLst/>
            <a:cxnLst/>
            <a:rect l="l" t="t" r="r" b="b"/>
            <a:pathLst>
              <a:path w="157479" h="356869">
                <a:moveTo>
                  <a:pt x="111252" y="77724"/>
                </a:moveTo>
                <a:lnTo>
                  <a:pt x="38100" y="77724"/>
                </a:lnTo>
                <a:lnTo>
                  <a:pt x="38100" y="0"/>
                </a:lnTo>
                <a:lnTo>
                  <a:pt x="111252" y="0"/>
                </a:lnTo>
                <a:lnTo>
                  <a:pt x="111252" y="77724"/>
                </a:lnTo>
                <a:close/>
              </a:path>
              <a:path w="157479" h="356869">
                <a:moveTo>
                  <a:pt x="156972" y="129540"/>
                </a:moveTo>
                <a:lnTo>
                  <a:pt x="0" y="129540"/>
                </a:lnTo>
                <a:lnTo>
                  <a:pt x="0" y="77724"/>
                </a:lnTo>
                <a:lnTo>
                  <a:pt x="156972" y="77724"/>
                </a:lnTo>
                <a:lnTo>
                  <a:pt x="156972" y="129540"/>
                </a:lnTo>
                <a:close/>
              </a:path>
              <a:path w="157479" h="356869">
                <a:moveTo>
                  <a:pt x="121920" y="356616"/>
                </a:moveTo>
                <a:lnTo>
                  <a:pt x="78105" y="353377"/>
                </a:lnTo>
                <a:lnTo>
                  <a:pt x="45172" y="332374"/>
                </a:lnTo>
                <a:lnTo>
                  <a:pt x="38100" y="129540"/>
                </a:lnTo>
                <a:lnTo>
                  <a:pt x="111252" y="129540"/>
                </a:lnTo>
                <a:lnTo>
                  <a:pt x="111252" y="288035"/>
                </a:lnTo>
                <a:lnTo>
                  <a:pt x="112776" y="295656"/>
                </a:lnTo>
                <a:lnTo>
                  <a:pt x="143256" y="301752"/>
                </a:lnTo>
                <a:lnTo>
                  <a:pt x="156972" y="301752"/>
                </a:lnTo>
                <a:lnTo>
                  <a:pt x="156972" y="355092"/>
                </a:lnTo>
                <a:lnTo>
                  <a:pt x="121920" y="356616"/>
                </a:lnTo>
                <a:close/>
              </a:path>
              <a:path w="157479" h="356869">
                <a:moveTo>
                  <a:pt x="156972" y="301752"/>
                </a:moveTo>
                <a:lnTo>
                  <a:pt x="153924" y="301752"/>
                </a:lnTo>
                <a:lnTo>
                  <a:pt x="156972" y="300228"/>
                </a:lnTo>
                <a:lnTo>
                  <a:pt x="156972" y="3017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58428" y="1351788"/>
            <a:ext cx="250190" cy="375285"/>
          </a:xfrm>
          <a:custGeom>
            <a:avLst/>
            <a:gdLst/>
            <a:ahLst/>
            <a:cxnLst/>
            <a:rect l="l" t="t" r="r" b="b"/>
            <a:pathLst>
              <a:path w="250190" h="375285">
                <a:moveTo>
                  <a:pt x="73152" y="374904"/>
                </a:moveTo>
                <a:lnTo>
                  <a:pt x="0" y="374904"/>
                </a:lnTo>
                <a:lnTo>
                  <a:pt x="0" y="0"/>
                </a:lnTo>
                <a:lnTo>
                  <a:pt x="73152" y="0"/>
                </a:lnTo>
                <a:lnTo>
                  <a:pt x="73152" y="134112"/>
                </a:lnTo>
                <a:lnTo>
                  <a:pt x="238070" y="134112"/>
                </a:lnTo>
                <a:lnTo>
                  <a:pt x="238315" y="134493"/>
                </a:lnTo>
                <a:lnTo>
                  <a:pt x="242316" y="142494"/>
                </a:lnTo>
                <a:lnTo>
                  <a:pt x="245173" y="150495"/>
                </a:lnTo>
                <a:lnTo>
                  <a:pt x="245255" y="150876"/>
                </a:lnTo>
                <a:lnTo>
                  <a:pt x="131064" y="150876"/>
                </a:lnTo>
                <a:lnTo>
                  <a:pt x="117300" y="152257"/>
                </a:lnTo>
                <a:lnTo>
                  <a:pt x="80867" y="180975"/>
                </a:lnTo>
                <a:lnTo>
                  <a:pt x="73152" y="225552"/>
                </a:lnTo>
                <a:lnTo>
                  <a:pt x="73152" y="374904"/>
                </a:lnTo>
                <a:close/>
              </a:path>
              <a:path w="250190" h="375285">
                <a:moveTo>
                  <a:pt x="238070" y="134112"/>
                </a:moveTo>
                <a:lnTo>
                  <a:pt x="73152" y="134112"/>
                </a:lnTo>
                <a:lnTo>
                  <a:pt x="81438" y="122658"/>
                </a:lnTo>
                <a:lnTo>
                  <a:pt x="120038" y="95702"/>
                </a:lnTo>
                <a:lnTo>
                  <a:pt x="152400" y="89916"/>
                </a:lnTo>
                <a:lnTo>
                  <a:pt x="164711" y="90487"/>
                </a:lnTo>
                <a:lnTo>
                  <a:pt x="209383" y="104203"/>
                </a:lnTo>
                <a:lnTo>
                  <a:pt x="238070" y="134112"/>
                </a:lnTo>
                <a:close/>
              </a:path>
              <a:path w="250190" h="375285">
                <a:moveTo>
                  <a:pt x="249936" y="374904"/>
                </a:moveTo>
                <a:lnTo>
                  <a:pt x="175260" y="374904"/>
                </a:lnTo>
                <a:lnTo>
                  <a:pt x="175260" y="207264"/>
                </a:lnTo>
                <a:lnTo>
                  <a:pt x="174712" y="196405"/>
                </a:lnTo>
                <a:lnTo>
                  <a:pt x="153924" y="156210"/>
                </a:lnTo>
                <a:lnTo>
                  <a:pt x="131064" y="150876"/>
                </a:lnTo>
                <a:lnTo>
                  <a:pt x="245255" y="150876"/>
                </a:lnTo>
                <a:lnTo>
                  <a:pt x="249619" y="193548"/>
                </a:lnTo>
                <a:lnTo>
                  <a:pt x="249866" y="207264"/>
                </a:lnTo>
                <a:lnTo>
                  <a:pt x="249936" y="3749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054083" y="1441703"/>
            <a:ext cx="271780" cy="294640"/>
          </a:xfrm>
          <a:custGeom>
            <a:avLst/>
            <a:gdLst/>
            <a:ahLst/>
            <a:cxnLst/>
            <a:rect l="l" t="t" r="r" b="b"/>
            <a:pathLst>
              <a:path w="271779" h="294639">
                <a:moveTo>
                  <a:pt x="137160" y="294132"/>
                </a:moveTo>
                <a:lnTo>
                  <a:pt x="85725" y="285940"/>
                </a:lnTo>
                <a:lnTo>
                  <a:pt x="41148" y="260603"/>
                </a:lnTo>
                <a:lnTo>
                  <a:pt x="10287" y="215836"/>
                </a:lnTo>
                <a:lnTo>
                  <a:pt x="0" y="149352"/>
                </a:lnTo>
                <a:lnTo>
                  <a:pt x="2286" y="115704"/>
                </a:lnTo>
                <a:lnTo>
                  <a:pt x="20574" y="60412"/>
                </a:lnTo>
                <a:lnTo>
                  <a:pt x="57197" y="22502"/>
                </a:lnTo>
                <a:lnTo>
                  <a:pt x="106441" y="2547"/>
                </a:lnTo>
                <a:lnTo>
                  <a:pt x="135636" y="0"/>
                </a:lnTo>
                <a:lnTo>
                  <a:pt x="152709" y="857"/>
                </a:lnTo>
                <a:lnTo>
                  <a:pt x="199644" y="13716"/>
                </a:lnTo>
                <a:lnTo>
                  <a:pt x="237148" y="41362"/>
                </a:lnTo>
                <a:lnTo>
                  <a:pt x="250707" y="60960"/>
                </a:lnTo>
                <a:lnTo>
                  <a:pt x="135636" y="60960"/>
                </a:lnTo>
                <a:lnTo>
                  <a:pt x="122753" y="62055"/>
                </a:lnTo>
                <a:lnTo>
                  <a:pt x="85820" y="84772"/>
                </a:lnTo>
                <a:lnTo>
                  <a:pt x="74676" y="117348"/>
                </a:lnTo>
                <a:lnTo>
                  <a:pt x="270229" y="117348"/>
                </a:lnTo>
                <a:lnTo>
                  <a:pt x="270629" y="122396"/>
                </a:lnTo>
                <a:lnTo>
                  <a:pt x="271081" y="135255"/>
                </a:lnTo>
                <a:lnTo>
                  <a:pt x="271242" y="149352"/>
                </a:lnTo>
                <a:lnTo>
                  <a:pt x="271272" y="166116"/>
                </a:lnTo>
                <a:lnTo>
                  <a:pt x="73152" y="166116"/>
                </a:lnTo>
                <a:lnTo>
                  <a:pt x="75080" y="186118"/>
                </a:lnTo>
                <a:lnTo>
                  <a:pt x="100584" y="225552"/>
                </a:lnTo>
                <a:lnTo>
                  <a:pt x="140208" y="236220"/>
                </a:lnTo>
                <a:lnTo>
                  <a:pt x="254715" y="236220"/>
                </a:lnTo>
                <a:lnTo>
                  <a:pt x="251079" y="241935"/>
                </a:lnTo>
                <a:lnTo>
                  <a:pt x="240792" y="254508"/>
                </a:lnTo>
                <a:lnTo>
                  <a:pt x="220527" y="272272"/>
                </a:lnTo>
                <a:lnTo>
                  <a:pt x="196405" y="284607"/>
                </a:lnTo>
                <a:lnTo>
                  <a:pt x="168568" y="291798"/>
                </a:lnTo>
                <a:lnTo>
                  <a:pt x="137160" y="294132"/>
                </a:lnTo>
                <a:close/>
              </a:path>
              <a:path w="271779" h="294639">
                <a:moveTo>
                  <a:pt x="270229" y="117348"/>
                </a:moveTo>
                <a:lnTo>
                  <a:pt x="198120" y="117348"/>
                </a:lnTo>
                <a:lnTo>
                  <a:pt x="196095" y="104489"/>
                </a:lnTo>
                <a:lnTo>
                  <a:pt x="192214" y="93345"/>
                </a:lnTo>
                <a:lnTo>
                  <a:pt x="159258" y="64579"/>
                </a:lnTo>
                <a:lnTo>
                  <a:pt x="135636" y="60960"/>
                </a:lnTo>
                <a:lnTo>
                  <a:pt x="250707" y="60960"/>
                </a:lnTo>
                <a:lnTo>
                  <a:pt x="254960" y="67746"/>
                </a:lnTo>
                <a:lnTo>
                  <a:pt x="261175" y="81343"/>
                </a:lnTo>
                <a:lnTo>
                  <a:pt x="265961" y="95797"/>
                </a:lnTo>
                <a:lnTo>
                  <a:pt x="269748" y="111252"/>
                </a:lnTo>
                <a:lnTo>
                  <a:pt x="270229" y="117348"/>
                </a:lnTo>
                <a:close/>
              </a:path>
              <a:path w="271779" h="294639">
                <a:moveTo>
                  <a:pt x="254715" y="236220"/>
                </a:moveTo>
                <a:lnTo>
                  <a:pt x="140208" y="236220"/>
                </a:lnTo>
                <a:lnTo>
                  <a:pt x="152185" y="235600"/>
                </a:lnTo>
                <a:lnTo>
                  <a:pt x="162877" y="233553"/>
                </a:lnTo>
                <a:lnTo>
                  <a:pt x="172140" y="229790"/>
                </a:lnTo>
                <a:lnTo>
                  <a:pt x="185928" y="219455"/>
                </a:lnTo>
                <a:lnTo>
                  <a:pt x="190500" y="213360"/>
                </a:lnTo>
                <a:lnTo>
                  <a:pt x="195072" y="204216"/>
                </a:lnTo>
                <a:lnTo>
                  <a:pt x="268224" y="204216"/>
                </a:lnTo>
                <a:lnTo>
                  <a:pt x="264795" y="216789"/>
                </a:lnTo>
                <a:lnTo>
                  <a:pt x="259080" y="229361"/>
                </a:lnTo>
                <a:lnTo>
                  <a:pt x="254715" y="2362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491471" y="1351788"/>
            <a:ext cx="268605" cy="384175"/>
          </a:xfrm>
          <a:custGeom>
            <a:avLst/>
            <a:gdLst/>
            <a:ahLst/>
            <a:cxnLst/>
            <a:rect l="l" t="t" r="r" b="b"/>
            <a:pathLst>
              <a:path w="268604" h="384175">
                <a:moveTo>
                  <a:pt x="268224" y="132588"/>
                </a:moveTo>
                <a:lnTo>
                  <a:pt x="195072" y="132588"/>
                </a:lnTo>
                <a:lnTo>
                  <a:pt x="195072" y="0"/>
                </a:lnTo>
                <a:lnTo>
                  <a:pt x="268224" y="0"/>
                </a:lnTo>
                <a:lnTo>
                  <a:pt x="268224" y="132588"/>
                </a:lnTo>
                <a:close/>
              </a:path>
              <a:path w="268604" h="384175">
                <a:moveTo>
                  <a:pt x="114300" y="384048"/>
                </a:moveTo>
                <a:lnTo>
                  <a:pt x="69913" y="374523"/>
                </a:lnTo>
                <a:lnTo>
                  <a:pt x="33528" y="344424"/>
                </a:lnTo>
                <a:lnTo>
                  <a:pt x="8763" y="299847"/>
                </a:lnTo>
                <a:lnTo>
                  <a:pt x="0" y="243840"/>
                </a:lnTo>
                <a:lnTo>
                  <a:pt x="2238" y="210145"/>
                </a:lnTo>
                <a:lnTo>
                  <a:pt x="19288" y="153614"/>
                </a:lnTo>
                <a:lnTo>
                  <a:pt x="50958" y="113061"/>
                </a:lnTo>
                <a:lnTo>
                  <a:pt x="94392" y="92487"/>
                </a:lnTo>
                <a:lnTo>
                  <a:pt x="120396" y="89916"/>
                </a:lnTo>
                <a:lnTo>
                  <a:pt x="132445" y="90749"/>
                </a:lnTo>
                <a:lnTo>
                  <a:pt x="173426" y="108156"/>
                </a:lnTo>
                <a:lnTo>
                  <a:pt x="195072" y="132588"/>
                </a:lnTo>
                <a:lnTo>
                  <a:pt x="268224" y="132588"/>
                </a:lnTo>
                <a:lnTo>
                  <a:pt x="268224" y="153924"/>
                </a:lnTo>
                <a:lnTo>
                  <a:pt x="135636" y="153924"/>
                </a:lnTo>
                <a:lnTo>
                  <a:pt x="121634" y="155590"/>
                </a:lnTo>
                <a:lnTo>
                  <a:pt x="89916" y="178308"/>
                </a:lnTo>
                <a:lnTo>
                  <a:pt x="75771" y="221813"/>
                </a:lnTo>
                <a:lnTo>
                  <a:pt x="74676" y="239268"/>
                </a:lnTo>
                <a:lnTo>
                  <a:pt x="75771" y="256936"/>
                </a:lnTo>
                <a:lnTo>
                  <a:pt x="89916" y="300228"/>
                </a:lnTo>
                <a:lnTo>
                  <a:pt x="134112" y="323088"/>
                </a:lnTo>
                <a:lnTo>
                  <a:pt x="268224" y="323088"/>
                </a:lnTo>
                <a:lnTo>
                  <a:pt x="268224" y="336804"/>
                </a:lnTo>
                <a:lnTo>
                  <a:pt x="196596" y="336804"/>
                </a:lnTo>
                <a:lnTo>
                  <a:pt x="189214" y="348519"/>
                </a:lnTo>
                <a:lnTo>
                  <a:pt x="180975" y="358521"/>
                </a:lnTo>
                <a:lnTo>
                  <a:pt x="140398" y="381571"/>
                </a:lnTo>
                <a:lnTo>
                  <a:pt x="127706" y="383452"/>
                </a:lnTo>
                <a:lnTo>
                  <a:pt x="114300" y="384048"/>
                </a:lnTo>
                <a:close/>
              </a:path>
              <a:path w="268604" h="384175">
                <a:moveTo>
                  <a:pt x="268224" y="323088"/>
                </a:moveTo>
                <a:lnTo>
                  <a:pt x="134112" y="323088"/>
                </a:lnTo>
                <a:lnTo>
                  <a:pt x="148113" y="321659"/>
                </a:lnTo>
                <a:lnTo>
                  <a:pt x="160401" y="317373"/>
                </a:lnTo>
                <a:lnTo>
                  <a:pt x="186713" y="287940"/>
                </a:lnTo>
                <a:lnTo>
                  <a:pt x="194917" y="243840"/>
                </a:lnTo>
                <a:lnTo>
                  <a:pt x="194979" y="239268"/>
                </a:lnTo>
                <a:lnTo>
                  <a:pt x="193643" y="217360"/>
                </a:lnTo>
                <a:lnTo>
                  <a:pt x="182213" y="180784"/>
                </a:lnTo>
                <a:lnTo>
                  <a:pt x="145637" y="154781"/>
                </a:lnTo>
                <a:lnTo>
                  <a:pt x="135636" y="153924"/>
                </a:lnTo>
                <a:lnTo>
                  <a:pt x="268224" y="153924"/>
                </a:lnTo>
                <a:lnTo>
                  <a:pt x="268224" y="323088"/>
                </a:lnTo>
                <a:close/>
              </a:path>
              <a:path w="268604" h="384175">
                <a:moveTo>
                  <a:pt x="268224" y="374904"/>
                </a:moveTo>
                <a:lnTo>
                  <a:pt x="196596" y="374904"/>
                </a:lnTo>
                <a:lnTo>
                  <a:pt x="196596" y="336804"/>
                </a:lnTo>
                <a:lnTo>
                  <a:pt x="268224" y="336804"/>
                </a:lnTo>
                <a:lnTo>
                  <a:pt x="268224" y="3749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809988" y="1441703"/>
            <a:ext cx="259079" cy="294640"/>
          </a:xfrm>
          <a:custGeom>
            <a:avLst/>
            <a:gdLst/>
            <a:ahLst/>
            <a:cxnLst/>
            <a:rect l="l" t="t" r="r" b="b"/>
            <a:pathLst>
              <a:path w="259079" h="294639">
                <a:moveTo>
                  <a:pt x="79248" y="96011"/>
                </a:moveTo>
                <a:lnTo>
                  <a:pt x="9144" y="96011"/>
                </a:lnTo>
                <a:lnTo>
                  <a:pt x="11382" y="78581"/>
                </a:lnTo>
                <a:lnTo>
                  <a:pt x="28956" y="36575"/>
                </a:lnTo>
                <a:lnTo>
                  <a:pt x="68199" y="9143"/>
                </a:lnTo>
                <a:lnTo>
                  <a:pt x="128016" y="0"/>
                </a:lnTo>
                <a:lnTo>
                  <a:pt x="150066" y="1142"/>
                </a:lnTo>
                <a:lnTo>
                  <a:pt x="190166" y="10286"/>
                </a:lnTo>
                <a:lnTo>
                  <a:pt x="223908" y="29432"/>
                </a:lnTo>
                <a:lnTo>
                  <a:pt x="239547" y="57911"/>
                </a:lnTo>
                <a:lnTo>
                  <a:pt x="124968" y="57911"/>
                </a:lnTo>
                <a:lnTo>
                  <a:pt x="113276" y="58769"/>
                </a:lnTo>
                <a:lnTo>
                  <a:pt x="82867" y="82105"/>
                </a:lnTo>
                <a:lnTo>
                  <a:pt x="80700" y="88558"/>
                </a:lnTo>
                <a:lnTo>
                  <a:pt x="79248" y="96011"/>
                </a:lnTo>
                <a:close/>
              </a:path>
              <a:path w="259079" h="294639">
                <a:moveTo>
                  <a:pt x="86868" y="294131"/>
                </a:moveTo>
                <a:lnTo>
                  <a:pt x="37576" y="282559"/>
                </a:lnTo>
                <a:lnTo>
                  <a:pt x="6477" y="246887"/>
                </a:lnTo>
                <a:lnTo>
                  <a:pt x="0" y="211835"/>
                </a:lnTo>
                <a:lnTo>
                  <a:pt x="2547" y="187523"/>
                </a:lnTo>
                <a:lnTo>
                  <a:pt x="22502" y="150328"/>
                </a:lnTo>
                <a:lnTo>
                  <a:pt x="65722" y="125729"/>
                </a:lnTo>
                <a:lnTo>
                  <a:pt x="135945" y="114657"/>
                </a:lnTo>
                <a:lnTo>
                  <a:pt x="143827" y="113347"/>
                </a:lnTo>
                <a:lnTo>
                  <a:pt x="170688" y="77723"/>
                </a:lnTo>
                <a:lnTo>
                  <a:pt x="167640" y="68579"/>
                </a:lnTo>
                <a:lnTo>
                  <a:pt x="160020" y="65531"/>
                </a:lnTo>
                <a:lnTo>
                  <a:pt x="152828" y="62412"/>
                </a:lnTo>
                <a:lnTo>
                  <a:pt x="144780" y="60007"/>
                </a:lnTo>
                <a:lnTo>
                  <a:pt x="135588" y="58459"/>
                </a:lnTo>
                <a:lnTo>
                  <a:pt x="124968" y="57911"/>
                </a:lnTo>
                <a:lnTo>
                  <a:pt x="239547" y="57911"/>
                </a:lnTo>
                <a:lnTo>
                  <a:pt x="241577" y="63722"/>
                </a:lnTo>
                <a:lnTo>
                  <a:pt x="243840" y="86867"/>
                </a:lnTo>
                <a:lnTo>
                  <a:pt x="243840" y="149351"/>
                </a:lnTo>
                <a:lnTo>
                  <a:pt x="170688" y="149351"/>
                </a:lnTo>
                <a:lnTo>
                  <a:pt x="161544" y="155447"/>
                </a:lnTo>
                <a:lnTo>
                  <a:pt x="152400" y="158495"/>
                </a:lnTo>
                <a:lnTo>
                  <a:pt x="146304" y="160019"/>
                </a:lnTo>
                <a:lnTo>
                  <a:pt x="138684" y="161543"/>
                </a:lnTo>
                <a:lnTo>
                  <a:pt x="121920" y="164591"/>
                </a:lnTo>
                <a:lnTo>
                  <a:pt x="111347" y="166901"/>
                </a:lnTo>
                <a:lnTo>
                  <a:pt x="77533" y="187642"/>
                </a:lnTo>
                <a:lnTo>
                  <a:pt x="73152" y="205739"/>
                </a:lnTo>
                <a:lnTo>
                  <a:pt x="73747" y="214312"/>
                </a:lnTo>
                <a:lnTo>
                  <a:pt x="108204" y="240791"/>
                </a:lnTo>
                <a:lnTo>
                  <a:pt x="243840" y="240791"/>
                </a:lnTo>
                <a:lnTo>
                  <a:pt x="243840" y="246887"/>
                </a:lnTo>
                <a:lnTo>
                  <a:pt x="244710" y="252983"/>
                </a:lnTo>
                <a:lnTo>
                  <a:pt x="173736" y="252983"/>
                </a:lnTo>
                <a:lnTo>
                  <a:pt x="166354" y="260699"/>
                </a:lnTo>
                <a:lnTo>
                  <a:pt x="127587" y="286416"/>
                </a:lnTo>
                <a:lnTo>
                  <a:pt x="101203" y="293274"/>
                </a:lnTo>
                <a:lnTo>
                  <a:pt x="86868" y="294131"/>
                </a:lnTo>
                <a:close/>
              </a:path>
              <a:path w="259079" h="294639">
                <a:moveTo>
                  <a:pt x="243840" y="240791"/>
                </a:moveTo>
                <a:lnTo>
                  <a:pt x="108204" y="240791"/>
                </a:lnTo>
                <a:lnTo>
                  <a:pt x="119372" y="239934"/>
                </a:lnTo>
                <a:lnTo>
                  <a:pt x="130111" y="237362"/>
                </a:lnTo>
                <a:lnTo>
                  <a:pt x="165354" y="207644"/>
                </a:lnTo>
                <a:lnTo>
                  <a:pt x="170688" y="176783"/>
                </a:lnTo>
                <a:lnTo>
                  <a:pt x="170688" y="149351"/>
                </a:lnTo>
                <a:lnTo>
                  <a:pt x="243840" y="149351"/>
                </a:lnTo>
                <a:lnTo>
                  <a:pt x="243840" y="240791"/>
                </a:lnTo>
                <a:close/>
              </a:path>
              <a:path w="259079" h="294639">
                <a:moveTo>
                  <a:pt x="259080" y="284987"/>
                </a:moveTo>
                <a:lnTo>
                  <a:pt x="179832" y="284987"/>
                </a:lnTo>
                <a:lnTo>
                  <a:pt x="178308" y="280415"/>
                </a:lnTo>
                <a:lnTo>
                  <a:pt x="176784" y="274319"/>
                </a:lnTo>
                <a:lnTo>
                  <a:pt x="175260" y="269747"/>
                </a:lnTo>
                <a:lnTo>
                  <a:pt x="175260" y="265175"/>
                </a:lnTo>
                <a:lnTo>
                  <a:pt x="173736" y="259079"/>
                </a:lnTo>
                <a:lnTo>
                  <a:pt x="173736" y="252983"/>
                </a:lnTo>
                <a:lnTo>
                  <a:pt x="244710" y="252983"/>
                </a:lnTo>
                <a:lnTo>
                  <a:pt x="245364" y="257555"/>
                </a:lnTo>
                <a:lnTo>
                  <a:pt x="245364" y="263651"/>
                </a:lnTo>
                <a:lnTo>
                  <a:pt x="248412" y="268223"/>
                </a:lnTo>
                <a:lnTo>
                  <a:pt x="254508" y="274319"/>
                </a:lnTo>
                <a:lnTo>
                  <a:pt x="259080" y="275843"/>
                </a:lnTo>
                <a:lnTo>
                  <a:pt x="259080" y="2849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088879" y="1374647"/>
            <a:ext cx="157480" cy="356870"/>
          </a:xfrm>
          <a:custGeom>
            <a:avLst/>
            <a:gdLst/>
            <a:ahLst/>
            <a:cxnLst/>
            <a:rect l="l" t="t" r="r" b="b"/>
            <a:pathLst>
              <a:path w="157479" h="356869">
                <a:moveTo>
                  <a:pt x="111252" y="77724"/>
                </a:moveTo>
                <a:lnTo>
                  <a:pt x="38100" y="77724"/>
                </a:lnTo>
                <a:lnTo>
                  <a:pt x="38100" y="0"/>
                </a:lnTo>
                <a:lnTo>
                  <a:pt x="111252" y="0"/>
                </a:lnTo>
                <a:lnTo>
                  <a:pt x="111252" y="77724"/>
                </a:lnTo>
                <a:close/>
              </a:path>
              <a:path w="157479" h="356869">
                <a:moveTo>
                  <a:pt x="156972" y="129540"/>
                </a:moveTo>
                <a:lnTo>
                  <a:pt x="0" y="129540"/>
                </a:lnTo>
                <a:lnTo>
                  <a:pt x="0" y="77724"/>
                </a:lnTo>
                <a:lnTo>
                  <a:pt x="156972" y="77724"/>
                </a:lnTo>
                <a:lnTo>
                  <a:pt x="156972" y="129540"/>
                </a:lnTo>
                <a:close/>
              </a:path>
              <a:path w="157479" h="356869">
                <a:moveTo>
                  <a:pt x="121920" y="356616"/>
                </a:moveTo>
                <a:lnTo>
                  <a:pt x="78105" y="353377"/>
                </a:lnTo>
                <a:lnTo>
                  <a:pt x="45172" y="332374"/>
                </a:lnTo>
                <a:lnTo>
                  <a:pt x="38100" y="129540"/>
                </a:lnTo>
                <a:lnTo>
                  <a:pt x="111252" y="129540"/>
                </a:lnTo>
                <a:lnTo>
                  <a:pt x="111252" y="288035"/>
                </a:lnTo>
                <a:lnTo>
                  <a:pt x="112776" y="295656"/>
                </a:lnTo>
                <a:lnTo>
                  <a:pt x="143256" y="301752"/>
                </a:lnTo>
                <a:lnTo>
                  <a:pt x="156972" y="301752"/>
                </a:lnTo>
                <a:lnTo>
                  <a:pt x="156972" y="355092"/>
                </a:lnTo>
                <a:lnTo>
                  <a:pt x="121920" y="356616"/>
                </a:lnTo>
                <a:close/>
              </a:path>
              <a:path w="157479" h="356869">
                <a:moveTo>
                  <a:pt x="156972" y="301752"/>
                </a:moveTo>
                <a:lnTo>
                  <a:pt x="155448" y="301752"/>
                </a:lnTo>
                <a:lnTo>
                  <a:pt x="156972" y="300228"/>
                </a:lnTo>
                <a:lnTo>
                  <a:pt x="156972" y="3017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273283" y="1441703"/>
            <a:ext cx="259079" cy="294640"/>
          </a:xfrm>
          <a:custGeom>
            <a:avLst/>
            <a:gdLst/>
            <a:ahLst/>
            <a:cxnLst/>
            <a:rect l="l" t="t" r="r" b="b"/>
            <a:pathLst>
              <a:path w="259079" h="294639">
                <a:moveTo>
                  <a:pt x="79248" y="96011"/>
                </a:moveTo>
                <a:lnTo>
                  <a:pt x="9144" y="96011"/>
                </a:lnTo>
                <a:lnTo>
                  <a:pt x="11168" y="78581"/>
                </a:lnTo>
                <a:lnTo>
                  <a:pt x="28956" y="36575"/>
                </a:lnTo>
                <a:lnTo>
                  <a:pt x="68199" y="9143"/>
                </a:lnTo>
                <a:lnTo>
                  <a:pt x="128016" y="0"/>
                </a:lnTo>
                <a:lnTo>
                  <a:pt x="150066" y="1142"/>
                </a:lnTo>
                <a:lnTo>
                  <a:pt x="190166" y="10286"/>
                </a:lnTo>
                <a:lnTo>
                  <a:pt x="223908" y="29432"/>
                </a:lnTo>
                <a:lnTo>
                  <a:pt x="239547" y="57911"/>
                </a:lnTo>
                <a:lnTo>
                  <a:pt x="124968" y="57911"/>
                </a:lnTo>
                <a:lnTo>
                  <a:pt x="113276" y="58769"/>
                </a:lnTo>
                <a:lnTo>
                  <a:pt x="82867" y="82105"/>
                </a:lnTo>
                <a:lnTo>
                  <a:pt x="80700" y="88558"/>
                </a:lnTo>
                <a:lnTo>
                  <a:pt x="79248" y="96011"/>
                </a:lnTo>
                <a:close/>
              </a:path>
              <a:path w="259079" h="294639">
                <a:moveTo>
                  <a:pt x="86868" y="294131"/>
                </a:moveTo>
                <a:lnTo>
                  <a:pt x="37576" y="282559"/>
                </a:lnTo>
                <a:lnTo>
                  <a:pt x="5905" y="246887"/>
                </a:lnTo>
                <a:lnTo>
                  <a:pt x="0" y="211835"/>
                </a:lnTo>
                <a:lnTo>
                  <a:pt x="2547" y="187523"/>
                </a:lnTo>
                <a:lnTo>
                  <a:pt x="22502" y="150328"/>
                </a:lnTo>
                <a:lnTo>
                  <a:pt x="65722" y="125729"/>
                </a:lnTo>
                <a:lnTo>
                  <a:pt x="135945" y="114657"/>
                </a:lnTo>
                <a:lnTo>
                  <a:pt x="143827" y="113347"/>
                </a:lnTo>
                <a:lnTo>
                  <a:pt x="170688" y="88391"/>
                </a:lnTo>
                <a:lnTo>
                  <a:pt x="169854" y="80748"/>
                </a:lnTo>
                <a:lnTo>
                  <a:pt x="135564" y="58459"/>
                </a:lnTo>
                <a:lnTo>
                  <a:pt x="124968" y="57911"/>
                </a:lnTo>
                <a:lnTo>
                  <a:pt x="239547" y="57911"/>
                </a:lnTo>
                <a:lnTo>
                  <a:pt x="241577" y="63722"/>
                </a:lnTo>
                <a:lnTo>
                  <a:pt x="243840" y="86867"/>
                </a:lnTo>
                <a:lnTo>
                  <a:pt x="243840" y="149351"/>
                </a:lnTo>
                <a:lnTo>
                  <a:pt x="170688" y="149351"/>
                </a:lnTo>
                <a:lnTo>
                  <a:pt x="161544" y="155447"/>
                </a:lnTo>
                <a:lnTo>
                  <a:pt x="152400" y="158495"/>
                </a:lnTo>
                <a:lnTo>
                  <a:pt x="146304" y="160019"/>
                </a:lnTo>
                <a:lnTo>
                  <a:pt x="137160" y="161543"/>
                </a:lnTo>
                <a:lnTo>
                  <a:pt x="121920" y="164591"/>
                </a:lnTo>
                <a:lnTo>
                  <a:pt x="82796" y="180665"/>
                </a:lnTo>
                <a:lnTo>
                  <a:pt x="73152" y="205739"/>
                </a:lnTo>
                <a:lnTo>
                  <a:pt x="73747" y="214312"/>
                </a:lnTo>
                <a:lnTo>
                  <a:pt x="108204" y="240791"/>
                </a:lnTo>
                <a:lnTo>
                  <a:pt x="243840" y="240791"/>
                </a:lnTo>
                <a:lnTo>
                  <a:pt x="243840" y="252983"/>
                </a:lnTo>
                <a:lnTo>
                  <a:pt x="173736" y="252983"/>
                </a:lnTo>
                <a:lnTo>
                  <a:pt x="165687" y="260699"/>
                </a:lnTo>
                <a:lnTo>
                  <a:pt x="157353" y="267842"/>
                </a:lnTo>
                <a:lnTo>
                  <a:pt x="114490" y="290702"/>
                </a:lnTo>
                <a:lnTo>
                  <a:pt x="101179" y="293274"/>
                </a:lnTo>
                <a:lnTo>
                  <a:pt x="86868" y="294131"/>
                </a:lnTo>
                <a:close/>
              </a:path>
              <a:path w="259079" h="294639">
                <a:moveTo>
                  <a:pt x="243840" y="240791"/>
                </a:moveTo>
                <a:lnTo>
                  <a:pt x="108204" y="240791"/>
                </a:lnTo>
                <a:lnTo>
                  <a:pt x="119372" y="239934"/>
                </a:lnTo>
                <a:lnTo>
                  <a:pt x="130111" y="237362"/>
                </a:lnTo>
                <a:lnTo>
                  <a:pt x="164782" y="207644"/>
                </a:lnTo>
                <a:lnTo>
                  <a:pt x="170688" y="176783"/>
                </a:lnTo>
                <a:lnTo>
                  <a:pt x="170688" y="149351"/>
                </a:lnTo>
                <a:lnTo>
                  <a:pt x="243840" y="149351"/>
                </a:lnTo>
                <a:lnTo>
                  <a:pt x="243840" y="240791"/>
                </a:lnTo>
                <a:close/>
              </a:path>
              <a:path w="259079" h="294639">
                <a:moveTo>
                  <a:pt x="259080" y="284987"/>
                </a:moveTo>
                <a:lnTo>
                  <a:pt x="179832" y="284987"/>
                </a:lnTo>
                <a:lnTo>
                  <a:pt x="178308" y="280415"/>
                </a:lnTo>
                <a:lnTo>
                  <a:pt x="176784" y="274319"/>
                </a:lnTo>
                <a:lnTo>
                  <a:pt x="175260" y="269747"/>
                </a:lnTo>
                <a:lnTo>
                  <a:pt x="175260" y="265175"/>
                </a:lnTo>
                <a:lnTo>
                  <a:pt x="173736" y="259079"/>
                </a:lnTo>
                <a:lnTo>
                  <a:pt x="173736" y="252983"/>
                </a:lnTo>
                <a:lnTo>
                  <a:pt x="243840" y="252983"/>
                </a:lnTo>
                <a:lnTo>
                  <a:pt x="243840" y="257555"/>
                </a:lnTo>
                <a:lnTo>
                  <a:pt x="245364" y="263651"/>
                </a:lnTo>
                <a:lnTo>
                  <a:pt x="248412" y="268223"/>
                </a:lnTo>
                <a:lnTo>
                  <a:pt x="249936" y="271271"/>
                </a:lnTo>
                <a:lnTo>
                  <a:pt x="254508" y="274319"/>
                </a:lnTo>
                <a:lnTo>
                  <a:pt x="259080" y="275843"/>
                </a:lnTo>
                <a:lnTo>
                  <a:pt x="259080" y="2849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3626</TotalTime>
  <Words>1694</Words>
  <Application>Microsoft Office PowerPoint</Application>
  <PresentationFormat>Custom</PresentationFormat>
  <Paragraphs>1421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Descriptive_Statistics.pdf</dc:title>
  <dc:creator>R560847</dc:creator>
  <cp:lastModifiedBy>Ross, Antony</cp:lastModifiedBy>
  <cp:revision>24</cp:revision>
  <dcterms:created xsi:type="dcterms:W3CDTF">2019-05-26T00:50:43Z</dcterms:created>
  <dcterms:modified xsi:type="dcterms:W3CDTF">2019-09-24T19:36:51Z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2019-05-25T00:00:00Z</vt:filetime>
  </property>
  <property fmtid="{D5CDD505-2E9C-101B-9397-08002B2CF9AE}" pid="3" name="LastSaved">
    <vt:filetime>2019-05-26T00:00:00Z</vt:filetime>
  </property>
  <property fmtid="{D5CDD505-2E9C-101B-9397-08002B2CF9AE}" pid="4" name="MSIP_Label_3b4f6feb-bc60-48e1-9a65-8f26ae8b4956_Enabled">
    <vt:lpwstr>True</vt:lpwstr>
  </property>
  <property fmtid="{D5CDD505-2E9C-101B-9397-08002B2CF9AE}" pid="5" name="MSIP_Label_3b4f6feb-bc60-48e1-9a65-8f26ae8b4956_SiteId">
    <vt:lpwstr>3bea478c-1684-4a8c-8e85-045ec54ba430</vt:lpwstr>
  </property>
  <property fmtid="{D5CDD505-2E9C-101B-9397-08002B2CF9AE}" pid="6" name="MSIP_Label_3b4f6feb-bc60-48e1-9a65-8f26ae8b4956_Owner">
    <vt:lpwstr>Ross.Antony@principal.com</vt:lpwstr>
  </property>
  <property fmtid="{D5CDD505-2E9C-101B-9397-08002B2CF9AE}" pid="7" name="MSIP_Label_3b4f6feb-bc60-48e1-9a65-8f26ae8b4956_SetDate">
    <vt:lpwstr>2019-09-24T06:18:54.8529984Z</vt:lpwstr>
  </property>
  <property fmtid="{D5CDD505-2E9C-101B-9397-08002B2CF9AE}" pid="8" name="MSIP_Label_3b4f6feb-bc60-48e1-9a65-8f26ae8b4956_Name">
    <vt:lpwstr>Public</vt:lpwstr>
  </property>
  <property fmtid="{D5CDD505-2E9C-101B-9397-08002B2CF9AE}" pid="9" name="MSIP_Label_3b4f6feb-bc60-48e1-9a65-8f26ae8b4956_Application">
    <vt:lpwstr>Microsoft Azure Information Protection</vt:lpwstr>
  </property>
  <property fmtid="{D5CDD505-2E9C-101B-9397-08002B2CF9AE}" pid="10" name="MSIP_Label_3b4f6feb-bc60-48e1-9a65-8f26ae8b4956_Extended_MSFT_Method">
    <vt:lpwstr>Manual</vt:lpwstr>
  </property>
  <property fmtid="{D5CDD505-2E9C-101B-9397-08002B2CF9AE}" pid="11" name="MSIP_Label_af49516a-7525-4936-8880-b1dc1e580865_Enabled">
    <vt:lpwstr>True</vt:lpwstr>
  </property>
  <property fmtid="{D5CDD505-2E9C-101B-9397-08002B2CF9AE}" pid="12" name="MSIP_Label_af49516a-7525-4936-8880-b1dc1e580865_SiteId">
    <vt:lpwstr>3bea478c-1684-4a8c-8e85-045ec54ba430</vt:lpwstr>
  </property>
  <property fmtid="{D5CDD505-2E9C-101B-9397-08002B2CF9AE}" pid="13" name="MSIP_Label_af49516a-7525-4936-8880-b1dc1e580865_Owner">
    <vt:lpwstr>Ross.Antony@principal.com</vt:lpwstr>
  </property>
  <property fmtid="{D5CDD505-2E9C-101B-9397-08002B2CF9AE}" pid="14" name="MSIP_Label_af49516a-7525-4936-8880-b1dc1e580865_SetDate">
    <vt:lpwstr>2019-09-24T06:18:54.8529984Z</vt:lpwstr>
  </property>
  <property fmtid="{D5CDD505-2E9C-101B-9397-08002B2CF9AE}" pid="15" name="MSIP_Label_af49516a-7525-4936-8880-b1dc1e580865_Name">
    <vt:lpwstr>Non-visible label</vt:lpwstr>
  </property>
  <property fmtid="{D5CDD505-2E9C-101B-9397-08002B2CF9AE}" pid="16" name="MSIP_Label_af49516a-7525-4936-8880-b1dc1e580865_Application">
    <vt:lpwstr>Microsoft Azure Information Protection</vt:lpwstr>
  </property>
  <property fmtid="{D5CDD505-2E9C-101B-9397-08002B2CF9AE}" pid="17" name="MSIP_Label_af49516a-7525-4936-8880-b1dc1e580865_Parent">
    <vt:lpwstr>3b4f6feb-bc60-48e1-9a65-8f26ae8b4956</vt:lpwstr>
  </property>
  <property fmtid="{D5CDD505-2E9C-101B-9397-08002B2CF9AE}" pid="18" name="MSIP_Label_af49516a-7525-4936-8880-b1dc1e580865_Extended_MSFT_Method">
    <vt:lpwstr>Manual</vt:lpwstr>
  </property>
  <property fmtid="{D5CDD505-2E9C-101B-9397-08002B2CF9AE}" pid="19" name="Sensitivity">
    <vt:lpwstr>Public Non-visible label</vt:lpwstr>
  </property>
</Properties>
</file>