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407" r:id="rId3"/>
    <p:sldId id="256" r:id="rId4"/>
    <p:sldId id="280" r:id="rId5"/>
    <p:sldId id="257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70" r:id="rId14"/>
    <p:sldId id="269" r:id="rId15"/>
    <p:sldId id="273" r:id="rId16"/>
    <p:sldId id="259" r:id="rId17"/>
    <p:sldId id="267" r:id="rId18"/>
    <p:sldId id="275" r:id="rId19"/>
    <p:sldId id="268" r:id="rId20"/>
    <p:sldId id="271" r:id="rId21"/>
    <p:sldId id="274" r:id="rId22"/>
    <p:sldId id="272" r:id="rId23"/>
    <p:sldId id="276" r:id="rId24"/>
    <p:sldId id="277" r:id="rId25"/>
    <p:sldId id="278" r:id="rId26"/>
    <p:sldId id="279" r:id="rId27"/>
    <p:sldId id="262" r:id="rId28"/>
    <p:sldId id="4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3D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2DA-AAA7-4D6E-9103-27BC8E4F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38A1-D563-4966-B488-BCD8BFD2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087-0AF8-4D1B-A40D-8ED9F5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17AD-4580-4C15-B51C-9C8BD521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7E1-3A5A-48C2-BF06-2D0236C2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8A9F-BB75-4894-A858-3F25E461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67FBF-A896-42E1-99F7-382FB23CA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C8B5-F3D2-492C-BDB1-40633F2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5E2E-9E6B-460C-8135-A1894135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DCE4-270B-4E91-8F35-9A0BE12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CD2FC-D147-4B0F-BBED-B93ED984F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7B9B7-DE1F-4E2B-AA01-B3171287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E008-F3A7-4F4F-ABD1-758B3FE7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26D9-1359-4D5C-B05C-AA1A104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17DB-656A-4E2A-A208-3B6E1DD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F56-275C-47DE-BB31-6C4532DE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5B5B-FBCF-4CE1-9CA9-752B5CFF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5703-C82A-43AE-9F35-E80CB046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7381-E18A-4715-962C-9AFC82B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EC25-69AC-450D-8714-A0A7AE6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030-836D-4869-9456-678A24C6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9785-574E-4840-8A6B-C36BE486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A5D6-31EA-4590-9DB0-BF2E4059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A4ED-0ED4-4829-9D82-B16894EF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711E-6083-4246-9895-A930782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BD65-6879-4033-B8A2-C3A2C777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33ED-0409-4714-B38B-D2412F94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A2CF1-16C3-4F91-BB2D-7B57921E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E633-4F3B-4B74-826A-611EDE9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E7AE4-800E-4CFD-8C5F-339B199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8CFD-6EA3-4361-BF18-60B296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2650-4890-404E-B86E-43D5A71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E4DB-8D12-4830-8DF4-5EB7200D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D495-FD34-4D0D-AFDA-ADDF8EF9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3A76F-F00A-44B8-B275-AD3C6D28A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B9B60-15B2-4536-9A98-3CCD4526B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CEC8D-0D5F-4CAB-B407-F2B82CDF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668DB-FD25-499C-A039-59DCFB22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C704B-28DC-4392-8EDF-8F8E4A48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D073-82D9-4E2D-A848-83997A8B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44835-8F6F-419F-8FA3-89AF9FBE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6A5F9-27CB-492E-9FFF-797CCB1D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B75D5-4A5F-4337-9C46-606D732F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44437-99BF-49ED-9DEB-C87DC16A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9ACF1-1A91-4442-A273-D080655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57EAC-4997-4F6C-A30B-81640ABA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BC-A55E-4BBA-BA83-A02C7722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F7D-DA3E-4419-AC5C-51213741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66C28-2C75-41BE-8AC0-D733B699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BD97-39CA-4216-85AF-77E6DD41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6F3C-15E6-4077-B865-87CAE224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F3AB-C298-4F6C-9422-C705EF9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C9A-D313-4F1E-8D85-C45B2278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6C36A-6F79-4892-A051-2BC33F5F6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98DA4-871A-41DF-ADA6-A06B04E8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DC525-89F2-49C8-943E-36F4555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0016-DF10-4B5C-9FEF-1836280D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F385-3EBD-451F-8253-B4337B9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4F99A-BAD7-4CF5-91FF-3709CD0C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2AAD-AE29-43E4-A034-ADF6E09E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81E-62F4-4366-867B-2469E2EB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391C-DCE9-4954-885F-D9816CE08782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E26C-4969-4A60-BA21-F42DC85F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FD08-1C1D-414E-8122-E695E3EF6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CA659B-5D7B-4DE0-90BD-337C44A90AF9}"/>
              </a:ext>
            </a:extLst>
          </p:cNvPr>
          <p:cNvSpPr/>
          <p:nvPr/>
        </p:nvSpPr>
        <p:spPr>
          <a:xfrm>
            <a:off x="0" y="1871128"/>
            <a:ext cx="121920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12F751-AC17-40CA-A71F-64DF5103ED46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0825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48735-DE83-4BC1-8B35-DEE5B379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867"/>
            <a:ext cx="12192000" cy="59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5273A-972E-42E1-B243-FC67D206A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" b="1107"/>
          <a:stretch/>
        </p:blipFill>
        <p:spPr>
          <a:xfrm>
            <a:off x="0" y="404026"/>
            <a:ext cx="12192000" cy="59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9687A6-21D4-4BAA-98B0-65872798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366"/>
            <a:ext cx="12192000" cy="59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4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D63-B3EC-4A26-9967-EBD784C38ECE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0164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6" y="1739522"/>
            <a:ext cx="8504767" cy="42882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3735915" y="350479"/>
            <a:ext cx="47201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AAEC0-C9F4-4387-BDC7-77BF101AC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90" y="681037"/>
            <a:ext cx="8509819" cy="5495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AF9B9C-795F-4D72-8307-D0522F39C943}"/>
              </a:ext>
            </a:extLst>
          </p:cNvPr>
          <p:cNvSpPr/>
          <p:nvPr/>
        </p:nvSpPr>
        <p:spPr>
          <a:xfrm>
            <a:off x="999067" y="5850467"/>
            <a:ext cx="9491133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D63-B3EC-4A26-9967-EBD784C38ECE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26304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349F-6D9C-4C07-8D80-DDC6AD45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19" y="0"/>
            <a:ext cx="6563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349F-6D9C-4C07-8D80-DDC6AD45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19" y="0"/>
            <a:ext cx="656396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C04D8D-8346-469D-B200-EACCEB94E102}"/>
              </a:ext>
            </a:extLst>
          </p:cNvPr>
          <p:cNvSpPr/>
          <p:nvPr/>
        </p:nvSpPr>
        <p:spPr>
          <a:xfrm>
            <a:off x="6968067" y="3742268"/>
            <a:ext cx="474133" cy="203200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F71B1-16D3-4519-BB9B-98DA692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65" y="1473199"/>
            <a:ext cx="7142869" cy="3767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051DB-473E-45D5-9954-66C0C2B673A9}"/>
              </a:ext>
            </a:extLst>
          </p:cNvPr>
          <p:cNvSpPr/>
          <p:nvPr/>
        </p:nvSpPr>
        <p:spPr>
          <a:xfrm>
            <a:off x="3352800" y="2133600"/>
            <a:ext cx="18034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F5266-CB3E-4649-9D54-7CF10A798F8F}"/>
              </a:ext>
            </a:extLst>
          </p:cNvPr>
          <p:cNvSpPr/>
          <p:nvPr/>
        </p:nvSpPr>
        <p:spPr>
          <a:xfrm>
            <a:off x="2997200" y="2671233"/>
            <a:ext cx="18034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BF87AE-105D-4ED3-A243-3449743A9422}"/>
              </a:ext>
            </a:extLst>
          </p:cNvPr>
          <p:cNvSpPr/>
          <p:nvPr/>
        </p:nvSpPr>
        <p:spPr>
          <a:xfrm>
            <a:off x="7645400" y="3611033"/>
            <a:ext cx="18034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2A2C60-D1DC-4DA9-8B7C-BFCFF910F4FA}"/>
              </a:ext>
            </a:extLst>
          </p:cNvPr>
          <p:cNvSpPr/>
          <p:nvPr/>
        </p:nvSpPr>
        <p:spPr>
          <a:xfrm>
            <a:off x="0" y="0"/>
            <a:ext cx="121920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12F751-AC17-40CA-A71F-64DF5103ED46}"/>
              </a:ext>
            </a:extLst>
          </p:cNvPr>
          <p:cNvSpPr txBox="1">
            <a:spLocks/>
          </p:cNvSpPr>
          <p:nvPr/>
        </p:nvSpPr>
        <p:spPr>
          <a:xfrm>
            <a:off x="2197100" y="342009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Environment Set-up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B18B9E-992B-44F7-8660-600CAFDB2F84}"/>
              </a:ext>
            </a:extLst>
          </p:cNvPr>
          <p:cNvSpPr txBox="1">
            <a:spLocks/>
          </p:cNvSpPr>
          <p:nvPr/>
        </p:nvSpPr>
        <p:spPr>
          <a:xfrm>
            <a:off x="2197100" y="2556932"/>
            <a:ext cx="7797800" cy="23537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Anaconda 3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Create Course Folder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$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jupyter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2133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2C318-49CA-4480-B4C1-9413E582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2" y="1261533"/>
            <a:ext cx="11515976" cy="47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9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C7EFE-984A-44CD-A88D-8137DFBA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607"/>
            <a:ext cx="12192000" cy="4956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5B063F-4C0D-4F02-ABFE-04D32FF16241}"/>
              </a:ext>
            </a:extLst>
          </p:cNvPr>
          <p:cNvSpPr/>
          <p:nvPr/>
        </p:nvSpPr>
        <p:spPr>
          <a:xfrm>
            <a:off x="3402120" y="564589"/>
            <a:ext cx="5387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4E93DC"/>
                </a:solidFill>
              </a:rPr>
              <a:t>Sampling Error</a:t>
            </a:r>
          </a:p>
        </p:txBody>
      </p:sp>
    </p:spTree>
    <p:extLst>
      <p:ext uri="{BB962C8B-B14F-4D97-AF65-F5344CB8AC3E}">
        <p14:creationId xmlns:p14="http://schemas.microsoft.com/office/powerpoint/2010/main" val="339405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1DEE8-2766-410D-BEC0-CE8CEE48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85"/>
            <a:ext cx="12192000" cy="6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sub&#10;">
            <a:extLst>
              <a:ext uri="{FF2B5EF4-FFF2-40B4-BE49-F238E27FC236}">
                <a16:creationId xmlns:a16="http://schemas.microsoft.com/office/drawing/2014/main" id="{8E754173-140E-431B-8652-BB9912367E1E}"/>
              </a:ext>
            </a:extLst>
          </p:cNvPr>
          <p:cNvSpPr/>
          <p:nvPr/>
        </p:nvSpPr>
        <p:spPr>
          <a:xfrm>
            <a:off x="929938" y="1991267"/>
            <a:ext cx="487928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Null Hypothesis</a:t>
            </a:r>
          </a:p>
          <a:p>
            <a:pPr algn="ctr"/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 systematic effect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random sampling error 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only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F422C1-9294-4CEA-876C-7994BFEFBE01}"/>
              </a:ext>
            </a:extLst>
          </p:cNvPr>
          <p:cNvSpPr/>
          <p:nvPr/>
        </p:nvSpPr>
        <p:spPr>
          <a:xfrm>
            <a:off x="6657770" y="1991267"/>
            <a:ext cx="46511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Alternative Hypothesis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Systematic effect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21B6FA-CE09-4FC9-8906-248DBA1B1670}"/>
              </a:ext>
            </a:extLst>
          </p:cNvPr>
          <p:cNvSpPr/>
          <p:nvPr/>
        </p:nvSpPr>
        <p:spPr>
          <a:xfrm>
            <a:off x="6138342" y="1862666"/>
            <a:ext cx="5071533" cy="3225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68CB28-3BCE-42F7-BC6B-FA53E8585A8D}"/>
              </a:ext>
            </a:extLst>
          </p:cNvPr>
          <p:cNvSpPr/>
          <p:nvPr/>
        </p:nvSpPr>
        <p:spPr>
          <a:xfrm>
            <a:off x="787393" y="1871127"/>
            <a:ext cx="5071533" cy="3225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52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1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03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D63-B3EC-4A26-9967-EBD784C38ECE}"/>
              </a:ext>
            </a:extLst>
          </p:cNvPr>
          <p:cNvSpPr txBox="1">
            <a:spLocks/>
          </p:cNvSpPr>
          <p:nvPr/>
        </p:nvSpPr>
        <p:spPr>
          <a:xfrm>
            <a:off x="2120900" y="384349"/>
            <a:ext cx="7797800" cy="39421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  <a:latin typeface="+mn-lt"/>
              </a:rPr>
              <a:t>Sample size</a:t>
            </a:r>
          </a:p>
          <a:p>
            <a:endParaRPr lang="en-US" sz="4000" b="1" dirty="0">
              <a:solidFill>
                <a:schemeClr val="accent1"/>
              </a:solidFill>
              <a:latin typeface="+mn-lt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+mn-lt"/>
              </a:rPr>
              <a:t>How the sample was chosen</a:t>
            </a:r>
          </a:p>
        </p:txBody>
      </p:sp>
    </p:spTree>
    <p:extLst>
      <p:ext uri="{BB962C8B-B14F-4D97-AF65-F5344CB8AC3E}">
        <p14:creationId xmlns:p14="http://schemas.microsoft.com/office/powerpoint/2010/main" val="280401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8885E-0306-4D82-BE7E-E81E2AD0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69" y="2901893"/>
            <a:ext cx="952500" cy="952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D13F1D-7335-4292-B0A3-F9922B2558CB}"/>
              </a:ext>
            </a:extLst>
          </p:cNvPr>
          <p:cNvSpPr/>
          <p:nvPr/>
        </p:nvSpPr>
        <p:spPr>
          <a:xfrm>
            <a:off x="5253732" y="3024200"/>
            <a:ext cx="2662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antony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-ross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AC2C9-2020-4261-B6C1-95A9810D0581}"/>
              </a:ext>
            </a:extLst>
          </p:cNvPr>
          <p:cNvSpPr/>
          <p:nvPr/>
        </p:nvSpPr>
        <p:spPr>
          <a:xfrm>
            <a:off x="3242734" y="4074064"/>
            <a:ext cx="57065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antonyross2k@gmail.com</a:t>
            </a: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79CDE3-4EDE-43CB-9776-0DF764600619}"/>
              </a:ext>
            </a:extLst>
          </p:cNvPr>
          <p:cNvSpPr txBox="1">
            <a:spLocks/>
          </p:cNvSpPr>
          <p:nvPr/>
        </p:nvSpPr>
        <p:spPr>
          <a:xfrm>
            <a:off x="4032250" y="773814"/>
            <a:ext cx="41275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Antony</a:t>
            </a: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Ross</a:t>
            </a:r>
          </a:p>
        </p:txBody>
      </p:sp>
    </p:spTree>
    <p:extLst>
      <p:ext uri="{BB962C8B-B14F-4D97-AF65-F5344CB8AC3E}">
        <p14:creationId xmlns:p14="http://schemas.microsoft.com/office/powerpoint/2010/main" val="442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573E80-E1D8-487E-A65E-7E2E6E30D43D}"/>
              </a:ext>
            </a:extLst>
          </p:cNvPr>
          <p:cNvSpPr/>
          <p:nvPr/>
        </p:nvSpPr>
        <p:spPr>
          <a:xfrm>
            <a:off x="0" y="0"/>
            <a:ext cx="121920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152BDE-42A1-4851-89EF-A6482EDE3C0E}"/>
              </a:ext>
            </a:extLst>
          </p:cNvPr>
          <p:cNvSpPr txBox="1">
            <a:spLocks/>
          </p:cNvSpPr>
          <p:nvPr/>
        </p:nvSpPr>
        <p:spPr>
          <a:xfrm>
            <a:off x="2197100" y="4774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The Data Science Process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3ED495-94F3-41A6-A174-531E6291B661}"/>
              </a:ext>
            </a:extLst>
          </p:cNvPr>
          <p:cNvSpPr txBox="1">
            <a:spLocks/>
          </p:cNvSpPr>
          <p:nvPr/>
        </p:nvSpPr>
        <p:spPr>
          <a:xfrm>
            <a:off x="3045883" y="1972737"/>
            <a:ext cx="6100233" cy="49750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  Identify the Question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  Get the Data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 Clean the Data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4.  Explore the Data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5.  Refine the Data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6.  Model the Data</a:t>
            </a:r>
          </a:p>
          <a:p>
            <a:pPr algn="l">
              <a:lnSpc>
                <a:spcPct val="150000"/>
              </a:lnSpc>
            </a:pPr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7.  Communicate the Results</a:t>
            </a:r>
          </a:p>
          <a:p>
            <a:endParaRPr lang="en-US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9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2F751-AC17-40CA-A71F-64DF5103ED46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66940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D63-B3EC-4A26-9967-EBD784C38ECE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0283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2163D6A-B19D-45B2-9B40-7531CB35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0"/>
            <a:ext cx="621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98E994-8791-424A-A294-633ACDD4C776}"/>
              </a:ext>
            </a:extLst>
          </p:cNvPr>
          <p:cNvSpPr/>
          <p:nvPr/>
        </p:nvSpPr>
        <p:spPr>
          <a:xfrm>
            <a:off x="3236110" y="2079612"/>
            <a:ext cx="122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200,000</a:t>
            </a:r>
          </a:p>
        </p:txBody>
      </p:sp>
    </p:spTree>
    <p:extLst>
      <p:ext uri="{BB962C8B-B14F-4D97-AF65-F5344CB8AC3E}">
        <p14:creationId xmlns:p14="http://schemas.microsoft.com/office/powerpoint/2010/main" val="6425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2163D6A-B19D-45B2-9B40-7531CB35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0"/>
            <a:ext cx="621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F5171-272F-413C-A345-F9F071466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13" y="3571875"/>
            <a:ext cx="4477573" cy="335385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6C25E39-F728-4FBC-8133-634DD8FB10EF}"/>
              </a:ext>
            </a:extLst>
          </p:cNvPr>
          <p:cNvSpPr/>
          <p:nvPr/>
        </p:nvSpPr>
        <p:spPr>
          <a:xfrm>
            <a:off x="5935132" y="2633662"/>
            <a:ext cx="321733" cy="1100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65445-F177-4C1E-9E40-163DA91E4E0B}"/>
              </a:ext>
            </a:extLst>
          </p:cNvPr>
          <p:cNvSpPr/>
          <p:nvPr/>
        </p:nvSpPr>
        <p:spPr>
          <a:xfrm>
            <a:off x="3412219" y="4159224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E994-8791-424A-A294-633ACDD4C776}"/>
              </a:ext>
            </a:extLst>
          </p:cNvPr>
          <p:cNvSpPr/>
          <p:nvPr/>
        </p:nvSpPr>
        <p:spPr>
          <a:xfrm>
            <a:off x="3236110" y="2079612"/>
            <a:ext cx="122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200,000</a:t>
            </a:r>
          </a:p>
        </p:txBody>
      </p:sp>
    </p:spTree>
    <p:extLst>
      <p:ext uri="{BB962C8B-B14F-4D97-AF65-F5344CB8AC3E}">
        <p14:creationId xmlns:p14="http://schemas.microsoft.com/office/powerpoint/2010/main" val="30829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2163D6A-B19D-45B2-9B40-7531CB35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0"/>
            <a:ext cx="621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F5171-272F-413C-A345-F9F071466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13" y="3571875"/>
            <a:ext cx="4477573" cy="335385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6C25E39-F728-4FBC-8133-634DD8FB10EF}"/>
              </a:ext>
            </a:extLst>
          </p:cNvPr>
          <p:cNvSpPr/>
          <p:nvPr/>
        </p:nvSpPr>
        <p:spPr>
          <a:xfrm>
            <a:off x="5935132" y="2633662"/>
            <a:ext cx="321733" cy="1100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65445-F177-4C1E-9E40-163DA91E4E0B}"/>
              </a:ext>
            </a:extLst>
          </p:cNvPr>
          <p:cNvSpPr/>
          <p:nvPr/>
        </p:nvSpPr>
        <p:spPr>
          <a:xfrm>
            <a:off x="3412219" y="4159224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E994-8791-424A-A294-633ACDD4C776}"/>
              </a:ext>
            </a:extLst>
          </p:cNvPr>
          <p:cNvSpPr/>
          <p:nvPr/>
        </p:nvSpPr>
        <p:spPr>
          <a:xfrm>
            <a:off x="3236110" y="2079612"/>
            <a:ext cx="122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200,000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92E647-B671-465F-BFCE-31C0AA8EAA08}"/>
              </a:ext>
            </a:extLst>
          </p:cNvPr>
          <p:cNvSpPr/>
          <p:nvPr/>
        </p:nvSpPr>
        <p:spPr>
          <a:xfrm>
            <a:off x="7760111" y="5073481"/>
            <a:ext cx="1149350" cy="350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F7B389-19B6-4524-8844-745FB8805D32}"/>
              </a:ext>
            </a:extLst>
          </p:cNvPr>
          <p:cNvCxnSpPr/>
          <p:nvPr/>
        </p:nvCxnSpPr>
        <p:spPr>
          <a:xfrm flipV="1">
            <a:off x="9008533" y="4555067"/>
            <a:ext cx="872067" cy="69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CDC633-88E2-4DAF-9D3F-1C218BE675B2}"/>
              </a:ext>
            </a:extLst>
          </p:cNvPr>
          <p:cNvCxnSpPr>
            <a:cxnSpLocks/>
          </p:cNvCxnSpPr>
          <p:nvPr/>
        </p:nvCxnSpPr>
        <p:spPr>
          <a:xfrm>
            <a:off x="9004083" y="5248803"/>
            <a:ext cx="927048" cy="38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DAC29-578A-4D58-8782-F86AAF401586}"/>
              </a:ext>
            </a:extLst>
          </p:cNvPr>
          <p:cNvSpPr/>
          <p:nvPr/>
        </p:nvSpPr>
        <p:spPr>
          <a:xfrm>
            <a:off x="9850485" y="426880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99142-51C0-4BF7-A19E-03484C341B49}"/>
              </a:ext>
            </a:extLst>
          </p:cNvPr>
          <p:cNvSpPr/>
          <p:nvPr/>
        </p:nvSpPr>
        <p:spPr>
          <a:xfrm>
            <a:off x="9901281" y="5445675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5062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D63-B3EC-4A26-9967-EBD784C38ECE}"/>
              </a:ext>
            </a:extLst>
          </p:cNvPr>
          <p:cNvSpPr txBox="1">
            <a:spLocks/>
          </p:cNvSpPr>
          <p:nvPr/>
        </p:nvSpPr>
        <p:spPr>
          <a:xfrm>
            <a:off x="2197100" y="2179282"/>
            <a:ext cx="77978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49171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117</Words>
  <Application>Microsoft Office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22</cp:revision>
  <dcterms:created xsi:type="dcterms:W3CDTF">2019-04-19T02:59:46Z</dcterms:created>
  <dcterms:modified xsi:type="dcterms:W3CDTF">2019-04-20T23:28:56Z</dcterms:modified>
</cp:coreProperties>
</file>