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57" r:id="rId6"/>
    <p:sldId id="270" r:id="rId7"/>
    <p:sldId id="624" r:id="rId8"/>
    <p:sldId id="271" r:id="rId9"/>
    <p:sldId id="272" r:id="rId10"/>
    <p:sldId id="504" r:id="rId11"/>
    <p:sldId id="269" r:id="rId12"/>
    <p:sldId id="264" r:id="rId13"/>
    <p:sldId id="274" r:id="rId14"/>
    <p:sldId id="273" r:id="rId15"/>
    <p:sldId id="263" r:id="rId16"/>
    <p:sldId id="612" r:id="rId17"/>
    <p:sldId id="613" r:id="rId18"/>
    <p:sldId id="509" r:id="rId19"/>
    <p:sldId id="510" r:id="rId20"/>
    <p:sldId id="346" r:id="rId21"/>
    <p:sldId id="345" r:id="rId22"/>
    <p:sldId id="614" r:id="rId23"/>
    <p:sldId id="267" r:id="rId24"/>
    <p:sldId id="620" r:id="rId25"/>
    <p:sldId id="621" r:id="rId26"/>
    <p:sldId id="622" r:id="rId27"/>
    <p:sldId id="268" r:id="rId28"/>
    <p:sldId id="594" r:id="rId29"/>
    <p:sldId id="378" r:id="rId30"/>
    <p:sldId id="497" r:id="rId31"/>
    <p:sldId id="387" r:id="rId32"/>
    <p:sldId id="623" r:id="rId33"/>
    <p:sldId id="282" r:id="rId34"/>
    <p:sldId id="606" r:id="rId35"/>
    <p:sldId id="599" r:id="rId36"/>
    <p:sldId id="468" r:id="rId37"/>
    <p:sldId id="333" r:id="rId38"/>
    <p:sldId id="608" r:id="rId39"/>
    <p:sldId id="344" r:id="rId40"/>
    <p:sldId id="351" r:id="rId41"/>
    <p:sldId id="35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109E-AD06-444E-A3A8-56A23CEE3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EDEB0-E4CC-4D12-93BD-CD6C87826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04303-15DF-4B03-BE93-B14246E6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09/23/2019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4766F-BFA9-4E71-B2DF-2BAE18CE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FED79-32A1-43B8-AE8F-7D595605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2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C158-0A46-4F73-8943-29C5C6F0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DDD94-2A99-4890-A871-376ACE2A4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1398D-B8FA-42FD-8856-CBD9F220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09/23/2019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B454A-2CCD-4057-A89B-D1D2BFFE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CA4C6-9CDC-4BCC-BC3C-177950F3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0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3171D9-5115-402B-82DE-12DAE67C9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15A52-7666-4884-9FBD-6BB99185D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293CB-650B-46A5-8B06-30951E0D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09/23/2019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C5F4-ADA7-4EB1-AB56-97F45732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21E1C-EEB0-4D48-B1C0-5D1C1B1B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A8BD-0340-4E4E-9015-43304D41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29841-DD2B-4DE6-973A-4D7869FF6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2E70B-BDD8-4801-BD59-9056C740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09/23/2019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F33A3-474B-4461-909C-8655C79E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B6564-F641-4132-9333-7110C43E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2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6078-7123-48E8-8396-8FBAFB55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C36F7-D0F1-419A-9C40-997945350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86072-AA92-437E-AE42-5EFF22F5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09/23/2019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EB950-4EE0-499B-BDC3-EB1A1824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F8200-286E-4FC3-B104-C58CAFE9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8C2F-1B4E-47F7-9DEE-9C8A384B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40E02-AB67-4940-A350-19BA6F180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ECB0E-EDC3-4298-AEC5-ED503E235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E6E72-77C2-450A-AA23-570424E5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09/23/2019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B76BC-AAB4-4F97-B6DC-280A8219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64911-91E5-40BD-9C3C-D64DB64B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0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FBF2-C2E8-4B30-BD61-1BABCA997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1B94A-FEB2-4B2C-B3F5-FF33EA461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205D6-9DD4-47C6-A566-55278A438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2EE43-A205-4436-A0AC-E1A097A38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9E05A-4AFB-43F6-851E-FEDEA092E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45A67-BC14-44A9-8C3C-98F62D97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09/23/2019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D927E-BBD8-4933-B41D-73128F63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051AF-EB3C-4C96-9ADD-E057DB4F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4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E9F6-88BE-49B7-BF01-DB875BB5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9567D-89CC-4E7B-9E48-04C2D8D8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09/23/2019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C4C1F-C9C3-4B52-9CAF-DB0211AF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511CC-E01D-4DF7-B655-B33D509D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40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F07C2-C889-485E-9F1F-5E16E2A5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09/23/2019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1D994-E38C-4087-8188-D6B89C0B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12B86-89A9-4406-BE3A-E14EF5B5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3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0114-41D5-4B19-9DFA-30357215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137D8-1627-4A41-9353-88A356D3A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DEBDD-2868-498B-8D25-5CE0F8A1F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2E4C6-1863-48DA-90D0-8331F130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09/23/2019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432F2-94A8-4ECA-AA17-CE4777C2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AE6F2-BC43-4091-B5FD-C906453C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3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9306-0559-447C-816B-CE3AA11A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22354-9385-46CA-82CF-46AA3425B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CA836-2E36-4C14-8EFA-2A38B9ACA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261D5-0929-4FB7-9506-E08A93D7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09/23/2019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7F878-744B-481A-8E9C-A1C3FF69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B105D-42B6-450B-A26D-8E2BF20B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3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48C1E-6416-4CFA-AEE5-C3F965B2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957AA-7D78-48E3-B9B6-814C818A1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0F2F2-658A-4192-BFD6-D322707BA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48280-1B80-43C2-8C28-39C50E63FF55}" type="datetimeFigureOut">
              <a:rPr lang="en-US" smtClean="0"/>
              <a:t>09/23/2019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B69CF-DC70-49A4-9026-891A4FA1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3F1BE-E659-4823-82D1-4C3A398CB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8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76525B-69CC-4CEA-ABA8-3A425B506CF9}"/>
              </a:ext>
            </a:extLst>
          </p:cNvPr>
          <p:cNvSpPr txBox="1">
            <a:spLocks/>
          </p:cNvSpPr>
          <p:nvPr/>
        </p:nvSpPr>
        <p:spPr>
          <a:xfrm>
            <a:off x="1623318" y="2132170"/>
            <a:ext cx="8945364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1"/>
                </a:solidFill>
                <a:latin typeface="+mn-lt"/>
              </a:rPr>
              <a:t>Process Walk-through</a:t>
            </a:r>
          </a:p>
        </p:txBody>
      </p:sp>
    </p:spTree>
    <p:extLst>
      <p:ext uri="{BB962C8B-B14F-4D97-AF65-F5344CB8AC3E}">
        <p14:creationId xmlns:p14="http://schemas.microsoft.com/office/powerpoint/2010/main" val="2021561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3140A9-01A6-44E5-94CD-89FAFEA80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651" y="0"/>
            <a:ext cx="9124697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3BA6DF-37B0-49F6-91A0-536B1C180BA0}"/>
              </a:ext>
            </a:extLst>
          </p:cNvPr>
          <p:cNvSpPr/>
          <p:nvPr/>
        </p:nvSpPr>
        <p:spPr>
          <a:xfrm>
            <a:off x="4732867" y="355600"/>
            <a:ext cx="2751666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05B542-3E0D-4FBD-A264-AFBFA5401635}"/>
              </a:ext>
            </a:extLst>
          </p:cNvPr>
          <p:cNvSpPr/>
          <p:nvPr/>
        </p:nvSpPr>
        <p:spPr>
          <a:xfrm>
            <a:off x="5104480" y="108825"/>
            <a:ext cx="19830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79197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76525B-69CC-4CEA-ABA8-3A425B506CF9}"/>
              </a:ext>
            </a:extLst>
          </p:cNvPr>
          <p:cNvSpPr txBox="1">
            <a:spLocks/>
          </p:cNvSpPr>
          <p:nvPr/>
        </p:nvSpPr>
        <p:spPr>
          <a:xfrm>
            <a:off x="3270379" y="2132170"/>
            <a:ext cx="5651242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1"/>
                </a:solidFill>
                <a:latin typeface="+mn-lt"/>
              </a:rPr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871774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76525B-69CC-4CEA-ABA8-3A425B506CF9}"/>
              </a:ext>
            </a:extLst>
          </p:cNvPr>
          <p:cNvSpPr txBox="1">
            <a:spLocks/>
          </p:cNvSpPr>
          <p:nvPr/>
        </p:nvSpPr>
        <p:spPr>
          <a:xfrm>
            <a:off x="3270379" y="2132170"/>
            <a:ext cx="5651242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Categorical to Binary Encoding</a:t>
            </a:r>
          </a:p>
        </p:txBody>
      </p:sp>
    </p:spTree>
    <p:extLst>
      <p:ext uri="{BB962C8B-B14F-4D97-AF65-F5344CB8AC3E}">
        <p14:creationId xmlns:p14="http://schemas.microsoft.com/office/powerpoint/2010/main" val="412747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B8DDE8-EC5B-432E-BFE7-42FB77A1B6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92880" y="1056640"/>
          <a:ext cx="1513840" cy="57157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3840">
                  <a:extLst>
                    <a:ext uri="{9D8B030D-6E8A-4147-A177-3AD203B41FA5}">
                      <a16:colId xmlns:a16="http://schemas.microsoft.com/office/drawing/2014/main" val="145358884"/>
                    </a:ext>
                  </a:extLst>
                </a:gridCol>
              </a:tblGrid>
              <a:tr h="7433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98675"/>
                  </a:ext>
                </a:extLst>
              </a:tr>
              <a:tr h="663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831707"/>
                  </a:ext>
                </a:extLst>
              </a:tr>
              <a:tr h="663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439828"/>
                  </a:ext>
                </a:extLst>
              </a:tr>
              <a:tr h="663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00722"/>
                  </a:ext>
                </a:extLst>
              </a:tr>
              <a:tr h="827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15919"/>
                  </a:ext>
                </a:extLst>
              </a:tr>
              <a:tr h="827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058122"/>
                  </a:ext>
                </a:extLst>
              </a:tr>
              <a:tr h="663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21902"/>
                  </a:ext>
                </a:extLst>
              </a:tr>
              <a:tr h="663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26210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D0B81F-5E58-4B81-BA18-7040955A2717}"/>
              </a:ext>
            </a:extLst>
          </p:cNvPr>
          <p:cNvCxnSpPr>
            <a:cxnSpLocks/>
          </p:cNvCxnSpPr>
          <p:nvPr/>
        </p:nvCxnSpPr>
        <p:spPr>
          <a:xfrm>
            <a:off x="5801360" y="3830320"/>
            <a:ext cx="579120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BEA7284A-B24D-485D-8086-15E806BEA249}"/>
              </a:ext>
            </a:extLst>
          </p:cNvPr>
          <p:cNvSpPr txBox="1">
            <a:spLocks/>
          </p:cNvSpPr>
          <p:nvPr/>
        </p:nvSpPr>
        <p:spPr>
          <a:xfrm>
            <a:off x="3418554" y="252570"/>
            <a:ext cx="5344731" cy="5602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Categorical to Binary Encoding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9A3B08-721F-4FC7-8191-3FE58278C4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24320" y="1056640"/>
          <a:ext cx="1513840" cy="57157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3840">
                  <a:extLst>
                    <a:ext uri="{9D8B030D-6E8A-4147-A177-3AD203B41FA5}">
                      <a16:colId xmlns:a16="http://schemas.microsoft.com/office/drawing/2014/main" val="145358884"/>
                    </a:ext>
                  </a:extLst>
                </a:gridCol>
              </a:tblGrid>
              <a:tr h="7433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98675"/>
                  </a:ext>
                </a:extLst>
              </a:tr>
              <a:tr h="663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831707"/>
                  </a:ext>
                </a:extLst>
              </a:tr>
              <a:tr h="663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439828"/>
                  </a:ext>
                </a:extLst>
              </a:tr>
              <a:tr h="663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00722"/>
                  </a:ext>
                </a:extLst>
              </a:tr>
              <a:tr h="827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15919"/>
                  </a:ext>
                </a:extLst>
              </a:tr>
              <a:tr h="827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058122"/>
                  </a:ext>
                </a:extLst>
              </a:tr>
              <a:tr h="663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21902"/>
                  </a:ext>
                </a:extLst>
              </a:tr>
              <a:tr h="663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262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244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76525B-69CC-4CEA-ABA8-3A425B506CF9}"/>
              </a:ext>
            </a:extLst>
          </p:cNvPr>
          <p:cNvSpPr txBox="1">
            <a:spLocks/>
          </p:cNvSpPr>
          <p:nvPr/>
        </p:nvSpPr>
        <p:spPr>
          <a:xfrm>
            <a:off x="3270379" y="2132170"/>
            <a:ext cx="5651242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3545058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B8DDE8-EC5B-432E-BFE7-42FB77A1B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576646"/>
              </p:ext>
            </p:extLst>
          </p:nvPr>
        </p:nvGraphicFramePr>
        <p:xfrm>
          <a:off x="670560" y="1043094"/>
          <a:ext cx="1513840" cy="57293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3840">
                  <a:extLst>
                    <a:ext uri="{9D8B030D-6E8A-4147-A177-3AD203B41FA5}">
                      <a16:colId xmlns:a16="http://schemas.microsoft.com/office/drawing/2014/main" val="145358884"/>
                    </a:ext>
                  </a:extLst>
                </a:gridCol>
              </a:tblGrid>
              <a:tr h="7451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98675"/>
                  </a:ext>
                </a:extLst>
              </a:tr>
              <a:tr h="6649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831707"/>
                  </a:ext>
                </a:extLst>
              </a:tr>
              <a:tr h="6649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439828"/>
                  </a:ext>
                </a:extLst>
              </a:tr>
              <a:tr h="6649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00722"/>
                  </a:ext>
                </a:extLst>
              </a:tr>
              <a:tr h="829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Pacific Islander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15919"/>
                  </a:ext>
                </a:extLst>
              </a:tr>
              <a:tr h="829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American Indian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058122"/>
                  </a:ext>
                </a:extLst>
              </a:tr>
              <a:tr h="6649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21902"/>
                  </a:ext>
                </a:extLst>
              </a:tr>
              <a:tr h="6649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2621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6DBE656-A364-49F2-BAE4-B0149A406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726657"/>
              </p:ext>
            </p:extLst>
          </p:nvPr>
        </p:nvGraphicFramePr>
        <p:xfrm>
          <a:off x="3383280" y="1044787"/>
          <a:ext cx="8128000" cy="57293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020218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66432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717537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790527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44382604"/>
                    </a:ext>
                  </a:extLst>
                </a:gridCol>
              </a:tblGrid>
              <a:tr h="5044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American</a:t>
                      </a:r>
                    </a:p>
                    <a:p>
                      <a:pPr algn="ctr"/>
                      <a:r>
                        <a:rPr lang="en-US" sz="2400" dirty="0"/>
                        <a:t>Indian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Pacific</a:t>
                      </a:r>
                    </a:p>
                    <a:p>
                      <a:pPr algn="ctr"/>
                      <a:r>
                        <a:rPr lang="en-US" sz="2400" dirty="0"/>
                        <a:t>Islander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652712"/>
                  </a:ext>
                </a:extLst>
              </a:tr>
              <a:tr h="7009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22236"/>
                  </a:ext>
                </a:extLst>
              </a:tr>
              <a:tr h="7009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1117"/>
                  </a:ext>
                </a:extLst>
              </a:tr>
              <a:tr h="7009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78641"/>
                  </a:ext>
                </a:extLst>
              </a:tr>
              <a:tr h="7009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489"/>
                  </a:ext>
                </a:extLst>
              </a:tr>
              <a:tr h="7009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98098"/>
                  </a:ext>
                </a:extLst>
              </a:tr>
              <a:tr h="7009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05573"/>
                  </a:ext>
                </a:extLst>
              </a:tr>
              <a:tr h="7009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7730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D0B81F-5E58-4B81-BA18-7040955A2717}"/>
              </a:ext>
            </a:extLst>
          </p:cNvPr>
          <p:cNvCxnSpPr>
            <a:cxnSpLocks/>
          </p:cNvCxnSpPr>
          <p:nvPr/>
        </p:nvCxnSpPr>
        <p:spPr>
          <a:xfrm>
            <a:off x="2479040" y="3830320"/>
            <a:ext cx="5791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BEA7284A-B24D-485D-8086-15E806BEA249}"/>
              </a:ext>
            </a:extLst>
          </p:cNvPr>
          <p:cNvSpPr txBox="1">
            <a:spLocks/>
          </p:cNvSpPr>
          <p:nvPr/>
        </p:nvSpPr>
        <p:spPr>
          <a:xfrm>
            <a:off x="4449509" y="191610"/>
            <a:ext cx="3292981" cy="5602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1279690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90FBD6-9751-4884-B5DD-8D2AC1618B22}"/>
              </a:ext>
            </a:extLst>
          </p:cNvPr>
          <p:cNvSpPr/>
          <p:nvPr/>
        </p:nvSpPr>
        <p:spPr>
          <a:xfrm>
            <a:off x="2774939" y="2149300"/>
            <a:ext cx="664213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Put the </a:t>
            </a:r>
            <a:r>
              <a:rPr lang="en-US" sz="5400" b="1" dirty="0">
                <a:solidFill>
                  <a:schemeClr val="accent5"/>
                </a:solidFill>
              </a:rPr>
              <a:t>features</a:t>
            </a: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into </a:t>
            </a:r>
            <a:r>
              <a:rPr lang="en-US" sz="5400" b="1" dirty="0">
                <a:solidFill>
                  <a:schemeClr val="accent5"/>
                </a:solidFill>
              </a:rPr>
              <a:t>X</a:t>
            </a:r>
          </a:p>
          <a:p>
            <a:pPr algn="ct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Put the </a:t>
            </a:r>
            <a:r>
              <a:rPr lang="en-US" sz="5400" b="1" dirty="0">
                <a:solidFill>
                  <a:schemeClr val="accent5"/>
                </a:solidFill>
              </a:rPr>
              <a:t>target</a:t>
            </a: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into </a:t>
            </a:r>
            <a:r>
              <a:rPr lang="en-US" sz="5400" b="1" dirty="0">
                <a:solidFill>
                  <a:schemeClr val="accent5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2897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3140A9-01A6-44E5-94CD-89FAFEA80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651" y="0"/>
            <a:ext cx="9124697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3BA6DF-37B0-49F6-91A0-536B1C180BA0}"/>
              </a:ext>
            </a:extLst>
          </p:cNvPr>
          <p:cNvSpPr/>
          <p:nvPr/>
        </p:nvSpPr>
        <p:spPr>
          <a:xfrm>
            <a:off x="4732867" y="355600"/>
            <a:ext cx="2751666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05B542-3E0D-4FBD-A264-AFBFA5401635}"/>
              </a:ext>
            </a:extLst>
          </p:cNvPr>
          <p:cNvSpPr/>
          <p:nvPr/>
        </p:nvSpPr>
        <p:spPr>
          <a:xfrm>
            <a:off x="5104480" y="108825"/>
            <a:ext cx="19830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4100973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89877E-983F-4EA5-9192-1B1FBF5EF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13" y="10160"/>
            <a:ext cx="9144000" cy="68559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8C9C89-8DFC-45DE-ACBC-B6EF57B2E3D0}"/>
              </a:ext>
            </a:extLst>
          </p:cNvPr>
          <p:cNvSpPr/>
          <p:nvPr/>
        </p:nvSpPr>
        <p:spPr>
          <a:xfrm>
            <a:off x="4732867" y="355600"/>
            <a:ext cx="2751666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61FFA1-88B2-4917-9B88-60948404C57C}"/>
              </a:ext>
            </a:extLst>
          </p:cNvPr>
          <p:cNvSpPr/>
          <p:nvPr/>
        </p:nvSpPr>
        <p:spPr>
          <a:xfrm>
            <a:off x="5104480" y="108825"/>
            <a:ext cx="19830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6450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50369D-AF6B-4875-AFB6-F4D3831B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70" y="0"/>
            <a:ext cx="9162288" cy="68551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B2B0B9-FEB0-4DD6-B7DB-EB9D4D8A9EB0}"/>
              </a:ext>
            </a:extLst>
          </p:cNvPr>
          <p:cNvSpPr/>
          <p:nvPr/>
        </p:nvSpPr>
        <p:spPr>
          <a:xfrm>
            <a:off x="4732867" y="355600"/>
            <a:ext cx="2751666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DDEDDE-21AA-4C29-B65E-409DB3E5CFC4}"/>
              </a:ext>
            </a:extLst>
          </p:cNvPr>
          <p:cNvSpPr/>
          <p:nvPr/>
        </p:nvSpPr>
        <p:spPr>
          <a:xfrm>
            <a:off x="5104480" y="108825"/>
            <a:ext cx="19830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57033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4AE859-49E5-4767-8A9F-13FCC2384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419100"/>
            <a:ext cx="907732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11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7CCFC63-4976-4008-8BCA-EB71CE82A22E}"/>
              </a:ext>
            </a:extLst>
          </p:cNvPr>
          <p:cNvGrpSpPr/>
          <p:nvPr/>
        </p:nvGrpSpPr>
        <p:grpSpPr>
          <a:xfrm>
            <a:off x="4991099" y="2606395"/>
            <a:ext cx="2209800" cy="2082800"/>
            <a:chOff x="402167" y="3969015"/>
            <a:chExt cx="2209800" cy="20828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4E07C67-1551-4103-93AA-8A77B10DB212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 descr="Image result for algorithm icon">
              <a:extLst>
                <a:ext uri="{FF2B5EF4-FFF2-40B4-BE49-F238E27FC236}">
                  <a16:creationId xmlns:a16="http://schemas.microsoft.com/office/drawing/2014/main" id="{B56E21C5-5094-4DFA-B8B2-457D1DCDC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C2F3AAC-0039-41C9-B00D-CDFB1A8DE63E}"/>
              </a:ext>
            </a:extLst>
          </p:cNvPr>
          <p:cNvSpPr/>
          <p:nvPr/>
        </p:nvSpPr>
        <p:spPr>
          <a:xfrm>
            <a:off x="5236608" y="4806235"/>
            <a:ext cx="1794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Set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378357-53AF-42B4-903B-75C9210544A7}"/>
              </a:ext>
            </a:extLst>
          </p:cNvPr>
          <p:cNvSpPr/>
          <p:nvPr/>
        </p:nvSpPr>
        <p:spPr>
          <a:xfrm>
            <a:off x="3591562" y="1059210"/>
            <a:ext cx="50006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a Model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532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17EA10C-70FB-447A-93AF-7D047CEF55E5}"/>
              </a:ext>
            </a:extLst>
          </p:cNvPr>
          <p:cNvGrpSpPr/>
          <p:nvPr/>
        </p:nvGrpSpPr>
        <p:grpSpPr>
          <a:xfrm>
            <a:off x="5616826" y="2472477"/>
            <a:ext cx="2209800" cy="2680865"/>
            <a:chOff x="4991099" y="2700663"/>
            <a:chExt cx="2209800" cy="268086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C5A6778-CC9E-442E-BD17-71A63A21FC11}"/>
                </a:ext>
              </a:extLst>
            </p:cNvPr>
            <p:cNvGrpSpPr/>
            <p:nvPr/>
          </p:nvGrpSpPr>
          <p:grpSpPr>
            <a:xfrm>
              <a:off x="4991099" y="2853063"/>
              <a:ext cx="2209800" cy="2082800"/>
              <a:chOff x="402167" y="3969015"/>
              <a:chExt cx="2209800" cy="20828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DBF9879-9E2F-4881-AFC9-80791ABD9105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2" descr="Image result for algorithm icon">
                <a:extLst>
                  <a:ext uri="{FF2B5EF4-FFF2-40B4-BE49-F238E27FC236}">
                    <a16:creationId xmlns:a16="http://schemas.microsoft.com/office/drawing/2014/main" id="{E3CE2096-419A-471A-8DD3-4FCAAA7BB9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4B3D61-162A-4D1E-A91E-785AE52B3DB9}"/>
                </a:ext>
              </a:extLst>
            </p:cNvPr>
            <p:cNvSpPr/>
            <p:nvPr/>
          </p:nvSpPr>
          <p:spPr>
            <a:xfrm>
              <a:off x="5067297" y="2700663"/>
              <a:ext cx="1597630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0BC0140-D9A4-4329-A47C-865A86A194A8}"/>
              </a:ext>
            </a:extLst>
          </p:cNvPr>
          <p:cNvSpPr/>
          <p:nvPr/>
        </p:nvSpPr>
        <p:spPr>
          <a:xfrm>
            <a:off x="4049668" y="1052841"/>
            <a:ext cx="40844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Split the Data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AA15C8-AB97-41C2-81E5-AC4FE53F8373}"/>
              </a:ext>
            </a:extLst>
          </p:cNvPr>
          <p:cNvSpPr/>
          <p:nvPr/>
        </p:nvSpPr>
        <p:spPr>
          <a:xfrm>
            <a:off x="2811559" y="3409677"/>
            <a:ext cx="2155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Training Data</a:t>
            </a:r>
            <a:endParaRPr lang="en-US" sz="2800" dirty="0">
              <a:solidFill>
                <a:schemeClr val="accent5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CE1DF1-2582-427B-AD5B-A729B74B956E}"/>
              </a:ext>
            </a:extLst>
          </p:cNvPr>
          <p:cNvGrpSpPr/>
          <p:nvPr/>
        </p:nvGrpSpPr>
        <p:grpSpPr>
          <a:xfrm>
            <a:off x="4986994" y="2196447"/>
            <a:ext cx="2209800" cy="2680865"/>
            <a:chOff x="952320" y="2196445"/>
            <a:chExt cx="2209800" cy="268086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0AB1FC5-B656-42D4-BC5A-2E7C67C877EC}"/>
                </a:ext>
              </a:extLst>
            </p:cNvPr>
            <p:cNvGrpSpPr/>
            <p:nvPr/>
          </p:nvGrpSpPr>
          <p:grpSpPr>
            <a:xfrm>
              <a:off x="952320" y="2606395"/>
              <a:ext cx="2209800" cy="2082800"/>
              <a:chOff x="402167" y="3969015"/>
              <a:chExt cx="2209800" cy="208280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3773D39-AE6A-4BD1-937F-3ADAAEC14BF6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2" descr="Image result for algorithm icon">
                <a:extLst>
                  <a:ext uri="{FF2B5EF4-FFF2-40B4-BE49-F238E27FC236}">
                    <a16:creationId xmlns:a16="http://schemas.microsoft.com/office/drawing/2014/main" id="{E414A9D0-4E97-46A2-A64F-FF8AC680F8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564C749-D619-463B-8E77-FC1D14616BC9}"/>
                </a:ext>
              </a:extLst>
            </p:cNvPr>
            <p:cNvSpPr/>
            <p:nvPr/>
          </p:nvSpPr>
          <p:spPr>
            <a:xfrm>
              <a:off x="2611225" y="2196445"/>
              <a:ext cx="550895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6AE54A7-CBC9-4B7D-AC98-6120A6C7E453}"/>
              </a:ext>
            </a:extLst>
          </p:cNvPr>
          <p:cNvSpPr/>
          <p:nvPr/>
        </p:nvSpPr>
        <p:spPr>
          <a:xfrm>
            <a:off x="7966006" y="3415419"/>
            <a:ext cx="1558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Test Data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617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17EA10C-70FB-447A-93AF-7D047CEF55E5}"/>
              </a:ext>
            </a:extLst>
          </p:cNvPr>
          <p:cNvGrpSpPr/>
          <p:nvPr/>
        </p:nvGrpSpPr>
        <p:grpSpPr>
          <a:xfrm>
            <a:off x="5616826" y="2472477"/>
            <a:ext cx="2209800" cy="2680865"/>
            <a:chOff x="4991099" y="2700663"/>
            <a:chExt cx="2209800" cy="268086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C5A6778-CC9E-442E-BD17-71A63A21FC11}"/>
                </a:ext>
              </a:extLst>
            </p:cNvPr>
            <p:cNvGrpSpPr/>
            <p:nvPr/>
          </p:nvGrpSpPr>
          <p:grpSpPr>
            <a:xfrm>
              <a:off x="4991099" y="2853063"/>
              <a:ext cx="2209800" cy="2082800"/>
              <a:chOff x="402167" y="3969015"/>
              <a:chExt cx="2209800" cy="20828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DBF9879-9E2F-4881-AFC9-80791ABD9105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2" descr="Image result for algorithm icon">
                <a:extLst>
                  <a:ext uri="{FF2B5EF4-FFF2-40B4-BE49-F238E27FC236}">
                    <a16:creationId xmlns:a16="http://schemas.microsoft.com/office/drawing/2014/main" id="{E3CE2096-419A-471A-8DD3-4FCAAA7BB9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4B3D61-162A-4D1E-A91E-785AE52B3DB9}"/>
                </a:ext>
              </a:extLst>
            </p:cNvPr>
            <p:cNvSpPr/>
            <p:nvPr/>
          </p:nvSpPr>
          <p:spPr>
            <a:xfrm>
              <a:off x="5067297" y="2700663"/>
              <a:ext cx="1597630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0BC0140-D9A4-4329-A47C-865A86A194A8}"/>
              </a:ext>
            </a:extLst>
          </p:cNvPr>
          <p:cNvSpPr/>
          <p:nvPr/>
        </p:nvSpPr>
        <p:spPr>
          <a:xfrm>
            <a:off x="4049668" y="1050743"/>
            <a:ext cx="40844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Split the Data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AA15C8-AB97-41C2-81E5-AC4FE53F8373}"/>
              </a:ext>
            </a:extLst>
          </p:cNvPr>
          <p:cNvSpPr/>
          <p:nvPr/>
        </p:nvSpPr>
        <p:spPr>
          <a:xfrm>
            <a:off x="2811559" y="3409677"/>
            <a:ext cx="2155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Training Data</a:t>
            </a:r>
            <a:endParaRPr lang="en-US" sz="2800" dirty="0">
              <a:solidFill>
                <a:schemeClr val="accent5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CE1DF1-2582-427B-AD5B-A729B74B956E}"/>
              </a:ext>
            </a:extLst>
          </p:cNvPr>
          <p:cNvGrpSpPr/>
          <p:nvPr/>
        </p:nvGrpSpPr>
        <p:grpSpPr>
          <a:xfrm>
            <a:off x="4986994" y="2196447"/>
            <a:ext cx="2209800" cy="2680865"/>
            <a:chOff x="952320" y="2196445"/>
            <a:chExt cx="2209800" cy="268086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0AB1FC5-B656-42D4-BC5A-2E7C67C877EC}"/>
                </a:ext>
              </a:extLst>
            </p:cNvPr>
            <p:cNvGrpSpPr/>
            <p:nvPr/>
          </p:nvGrpSpPr>
          <p:grpSpPr>
            <a:xfrm>
              <a:off x="952320" y="2606395"/>
              <a:ext cx="2209800" cy="2082800"/>
              <a:chOff x="402167" y="3969015"/>
              <a:chExt cx="2209800" cy="208280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3773D39-AE6A-4BD1-937F-3ADAAEC14BF6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2" descr="Image result for algorithm icon">
                <a:extLst>
                  <a:ext uri="{FF2B5EF4-FFF2-40B4-BE49-F238E27FC236}">
                    <a16:creationId xmlns:a16="http://schemas.microsoft.com/office/drawing/2014/main" id="{E414A9D0-4E97-46A2-A64F-FF8AC680F8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564C749-D619-463B-8E77-FC1D14616BC9}"/>
                </a:ext>
              </a:extLst>
            </p:cNvPr>
            <p:cNvSpPr/>
            <p:nvPr/>
          </p:nvSpPr>
          <p:spPr>
            <a:xfrm>
              <a:off x="2611225" y="2196445"/>
              <a:ext cx="550895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6AE54A7-CBC9-4B7D-AC98-6120A6C7E453}"/>
              </a:ext>
            </a:extLst>
          </p:cNvPr>
          <p:cNvSpPr/>
          <p:nvPr/>
        </p:nvSpPr>
        <p:spPr>
          <a:xfrm>
            <a:off x="7966006" y="3415419"/>
            <a:ext cx="1558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Test Data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922388-C4F3-4300-AD4E-EA4D4A68106B}"/>
              </a:ext>
            </a:extLst>
          </p:cNvPr>
          <p:cNvSpPr/>
          <p:nvPr/>
        </p:nvSpPr>
        <p:spPr>
          <a:xfrm>
            <a:off x="2269067" y="5347939"/>
            <a:ext cx="797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chemeClr val="accent5"/>
                </a:solidFill>
              </a:rPr>
              <a:t>X_train</a:t>
            </a:r>
            <a:r>
              <a:rPr lang="en-US" sz="3600" b="1" dirty="0">
                <a:solidFill>
                  <a:schemeClr val="accent5"/>
                </a:solidFill>
              </a:rPr>
              <a:t>, </a:t>
            </a:r>
            <a:r>
              <a:rPr lang="en-US" sz="3600" b="1" dirty="0" err="1">
                <a:solidFill>
                  <a:schemeClr val="accent5"/>
                </a:solidFill>
              </a:rPr>
              <a:t>y_train</a:t>
            </a:r>
            <a:r>
              <a:rPr lang="en-US" sz="3600" b="1" dirty="0">
                <a:solidFill>
                  <a:schemeClr val="accent5"/>
                </a:solidFill>
              </a:rPr>
              <a:t>                     </a:t>
            </a:r>
            <a:r>
              <a:rPr lang="en-US" sz="3600" b="1" dirty="0" err="1">
                <a:solidFill>
                  <a:schemeClr val="accent6"/>
                </a:solidFill>
              </a:rPr>
              <a:t>X_test</a:t>
            </a:r>
            <a:r>
              <a:rPr lang="en-US" sz="3600" b="1" dirty="0">
                <a:solidFill>
                  <a:schemeClr val="accent6"/>
                </a:solidFill>
              </a:rPr>
              <a:t>, </a:t>
            </a:r>
            <a:r>
              <a:rPr lang="en-US" sz="3600" b="1" dirty="0" err="1">
                <a:solidFill>
                  <a:schemeClr val="accent6"/>
                </a:solidFill>
              </a:rPr>
              <a:t>y_test</a:t>
            </a:r>
            <a:endParaRPr lang="en-US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186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76525B-69CC-4CEA-ABA8-3A425B506CF9}"/>
              </a:ext>
            </a:extLst>
          </p:cNvPr>
          <p:cNvSpPr txBox="1">
            <a:spLocks/>
          </p:cNvSpPr>
          <p:nvPr/>
        </p:nvSpPr>
        <p:spPr>
          <a:xfrm>
            <a:off x="3270379" y="2132170"/>
            <a:ext cx="5651242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/>
                </a:solidFill>
                <a:latin typeface="+mn-lt"/>
              </a:rPr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646650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76525B-69CC-4CEA-ABA8-3A425B506CF9}"/>
              </a:ext>
            </a:extLst>
          </p:cNvPr>
          <p:cNvSpPr txBox="1">
            <a:spLocks/>
          </p:cNvSpPr>
          <p:nvPr/>
        </p:nvSpPr>
        <p:spPr>
          <a:xfrm>
            <a:off x="7207949" y="1961544"/>
            <a:ext cx="2856101" cy="58288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accent1"/>
                </a:solidFill>
                <a:latin typeface="+mn-lt"/>
              </a:rPr>
              <a:t>Standardizing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  <a:latin typeface="+mn-lt"/>
              </a:rPr>
              <a:t>(z-score)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1EB526-ECAB-4284-B645-C641F338A753}"/>
              </a:ext>
            </a:extLst>
          </p:cNvPr>
          <p:cNvSpPr txBox="1">
            <a:spLocks/>
          </p:cNvSpPr>
          <p:nvPr/>
        </p:nvSpPr>
        <p:spPr>
          <a:xfrm>
            <a:off x="7335520" y="3429000"/>
            <a:ext cx="2600960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x – mean(X)</a:t>
            </a: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std(X)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73780E-C7C2-4403-9444-3451105AE5DD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7335520" y="4011883"/>
            <a:ext cx="26009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1F62B25-C230-4DC4-B8F6-5AAAA2A18F4B}"/>
              </a:ext>
            </a:extLst>
          </p:cNvPr>
          <p:cNvSpPr txBox="1">
            <a:spLocks/>
          </p:cNvSpPr>
          <p:nvPr/>
        </p:nvSpPr>
        <p:spPr>
          <a:xfrm>
            <a:off x="2072640" y="3429000"/>
            <a:ext cx="3180080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x – min(X)</a:t>
            </a: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max(X) - min(X)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053D75-E08D-4649-9F0C-3D811E0B2236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2164080" y="4011883"/>
            <a:ext cx="308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62CC199B-EF8D-4F4F-BFB6-5BA9E3FAA5D0}"/>
              </a:ext>
            </a:extLst>
          </p:cNvPr>
          <p:cNvSpPr txBox="1">
            <a:spLocks/>
          </p:cNvSpPr>
          <p:nvPr/>
        </p:nvSpPr>
        <p:spPr>
          <a:xfrm>
            <a:off x="1950434" y="1737372"/>
            <a:ext cx="3424491" cy="10312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accent1"/>
                </a:solidFill>
                <a:latin typeface="+mn-lt"/>
              </a:rPr>
              <a:t>Normalizing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  <a:latin typeface="+mn-lt"/>
              </a:rPr>
              <a:t>(Min-Max scaling)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D5BA8-BDBE-45A9-B4BC-79F9032D3CF4}"/>
              </a:ext>
            </a:extLst>
          </p:cNvPr>
          <p:cNvSpPr/>
          <p:nvPr/>
        </p:nvSpPr>
        <p:spPr>
          <a:xfrm>
            <a:off x="6482082" y="3637917"/>
            <a:ext cx="7983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z =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09861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76525B-69CC-4CEA-ABA8-3A425B506CF9}"/>
              </a:ext>
            </a:extLst>
          </p:cNvPr>
          <p:cNvSpPr txBox="1">
            <a:spLocks/>
          </p:cNvSpPr>
          <p:nvPr/>
        </p:nvSpPr>
        <p:spPr>
          <a:xfrm>
            <a:off x="7207949" y="1961544"/>
            <a:ext cx="2856101" cy="58288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accent1"/>
                </a:solidFill>
                <a:latin typeface="+mn-lt"/>
              </a:rPr>
              <a:t>Standardizing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  <a:latin typeface="+mn-lt"/>
              </a:rPr>
              <a:t>(Z-score)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1EB526-ECAB-4284-B645-C641F338A753}"/>
              </a:ext>
            </a:extLst>
          </p:cNvPr>
          <p:cNvSpPr txBox="1">
            <a:spLocks/>
          </p:cNvSpPr>
          <p:nvPr/>
        </p:nvSpPr>
        <p:spPr>
          <a:xfrm>
            <a:off x="7335520" y="3429000"/>
            <a:ext cx="2600960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x – mean(X)</a:t>
            </a: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std(X)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73780E-C7C2-4403-9444-3451105AE5DD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7335520" y="4011883"/>
            <a:ext cx="26009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1F62B25-C230-4DC4-B8F6-5AAAA2A18F4B}"/>
              </a:ext>
            </a:extLst>
          </p:cNvPr>
          <p:cNvSpPr txBox="1">
            <a:spLocks/>
          </p:cNvSpPr>
          <p:nvPr/>
        </p:nvSpPr>
        <p:spPr>
          <a:xfrm>
            <a:off x="2072640" y="3429000"/>
            <a:ext cx="3180080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x – min(X)</a:t>
            </a: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max(X) - min(X)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053D75-E08D-4649-9F0C-3D811E0B2236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2164080" y="4011883"/>
            <a:ext cx="308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62CC199B-EF8D-4F4F-BFB6-5BA9E3FAA5D0}"/>
              </a:ext>
            </a:extLst>
          </p:cNvPr>
          <p:cNvSpPr txBox="1">
            <a:spLocks/>
          </p:cNvSpPr>
          <p:nvPr/>
        </p:nvSpPr>
        <p:spPr>
          <a:xfrm>
            <a:off x="1950434" y="1737372"/>
            <a:ext cx="3424491" cy="10312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accent1"/>
                </a:solidFill>
                <a:latin typeface="+mn-lt"/>
              </a:rPr>
              <a:t>Normalizing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  <a:latin typeface="+mn-lt"/>
              </a:rPr>
              <a:t>(Min-Max scaling)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D5BA8-BDBE-45A9-B4BC-79F9032D3CF4}"/>
              </a:ext>
            </a:extLst>
          </p:cNvPr>
          <p:cNvSpPr/>
          <p:nvPr/>
        </p:nvSpPr>
        <p:spPr>
          <a:xfrm>
            <a:off x="6482082" y="3637917"/>
            <a:ext cx="7983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z =</a:t>
            </a:r>
            <a:endParaRPr lang="en-US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C9D76F-66C4-4E92-BE56-972F49CE07AA}"/>
              </a:ext>
            </a:extLst>
          </p:cNvPr>
          <p:cNvSpPr/>
          <p:nvPr/>
        </p:nvSpPr>
        <p:spPr>
          <a:xfrm>
            <a:off x="2510311" y="5216408"/>
            <a:ext cx="23047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Values between: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 0 and 1</a:t>
            </a:r>
          </a:p>
        </p:txBody>
      </p:sp>
    </p:spTree>
    <p:extLst>
      <p:ext uri="{BB962C8B-B14F-4D97-AF65-F5344CB8AC3E}">
        <p14:creationId xmlns:p14="http://schemas.microsoft.com/office/powerpoint/2010/main" val="2492676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76525B-69CC-4CEA-ABA8-3A425B506CF9}"/>
              </a:ext>
            </a:extLst>
          </p:cNvPr>
          <p:cNvSpPr txBox="1">
            <a:spLocks/>
          </p:cNvSpPr>
          <p:nvPr/>
        </p:nvSpPr>
        <p:spPr>
          <a:xfrm>
            <a:off x="7207949" y="1961544"/>
            <a:ext cx="2856101" cy="58288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accent1"/>
                </a:solidFill>
                <a:latin typeface="+mn-lt"/>
              </a:rPr>
              <a:t>Standardizing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  <a:latin typeface="+mn-lt"/>
              </a:rPr>
              <a:t>(Z-score)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1EB526-ECAB-4284-B645-C641F338A753}"/>
              </a:ext>
            </a:extLst>
          </p:cNvPr>
          <p:cNvSpPr txBox="1">
            <a:spLocks/>
          </p:cNvSpPr>
          <p:nvPr/>
        </p:nvSpPr>
        <p:spPr>
          <a:xfrm>
            <a:off x="7335520" y="3429000"/>
            <a:ext cx="2600960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x – mean(X)</a:t>
            </a: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std(X)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73780E-C7C2-4403-9444-3451105AE5DD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7335520" y="4011883"/>
            <a:ext cx="26009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1F62B25-C230-4DC4-B8F6-5AAAA2A18F4B}"/>
              </a:ext>
            </a:extLst>
          </p:cNvPr>
          <p:cNvSpPr txBox="1">
            <a:spLocks/>
          </p:cNvSpPr>
          <p:nvPr/>
        </p:nvSpPr>
        <p:spPr>
          <a:xfrm>
            <a:off x="2072640" y="3429000"/>
            <a:ext cx="3180080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x – min(X)</a:t>
            </a: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max(X) - min(X)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053D75-E08D-4649-9F0C-3D811E0B2236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2164080" y="4011883"/>
            <a:ext cx="308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62CC199B-EF8D-4F4F-BFB6-5BA9E3FAA5D0}"/>
              </a:ext>
            </a:extLst>
          </p:cNvPr>
          <p:cNvSpPr txBox="1">
            <a:spLocks/>
          </p:cNvSpPr>
          <p:nvPr/>
        </p:nvSpPr>
        <p:spPr>
          <a:xfrm>
            <a:off x="1950434" y="1737372"/>
            <a:ext cx="3424491" cy="10312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accent1"/>
                </a:solidFill>
                <a:latin typeface="+mn-lt"/>
              </a:rPr>
              <a:t>Normalizing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  <a:latin typeface="+mn-lt"/>
              </a:rPr>
              <a:t>(Min-Max scaling)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D5BA8-BDBE-45A9-B4BC-79F9032D3CF4}"/>
              </a:ext>
            </a:extLst>
          </p:cNvPr>
          <p:cNvSpPr/>
          <p:nvPr/>
        </p:nvSpPr>
        <p:spPr>
          <a:xfrm>
            <a:off x="6482082" y="3637917"/>
            <a:ext cx="7983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z =</a:t>
            </a:r>
            <a:endParaRPr lang="en-US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C9D76F-66C4-4E92-BE56-972F49CE07AA}"/>
              </a:ext>
            </a:extLst>
          </p:cNvPr>
          <p:cNvSpPr/>
          <p:nvPr/>
        </p:nvSpPr>
        <p:spPr>
          <a:xfrm>
            <a:off x="2510311" y="5216408"/>
            <a:ext cx="23047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Values between: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 0 and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D13392-DD4E-423A-9FDF-04331695EAC8}"/>
              </a:ext>
            </a:extLst>
          </p:cNvPr>
          <p:cNvSpPr/>
          <p:nvPr/>
        </p:nvSpPr>
        <p:spPr>
          <a:xfrm>
            <a:off x="6763811" y="5216408"/>
            <a:ext cx="35310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Values primarily between: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 -3 and 3</a:t>
            </a:r>
          </a:p>
        </p:txBody>
      </p:sp>
    </p:spTree>
    <p:extLst>
      <p:ext uri="{BB962C8B-B14F-4D97-AF65-F5344CB8AC3E}">
        <p14:creationId xmlns:p14="http://schemas.microsoft.com/office/powerpoint/2010/main" val="4286039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8676" y="2204739"/>
            <a:ext cx="8686373" cy="3927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FF437-D2F9-4194-80A4-58B0B51070AA}"/>
              </a:ext>
            </a:extLst>
          </p:cNvPr>
          <p:cNvSpPr/>
          <p:nvPr/>
        </p:nvSpPr>
        <p:spPr>
          <a:xfrm>
            <a:off x="3004192" y="1050743"/>
            <a:ext cx="61836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Standardize the Data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6E45E5-6B92-4581-8BE4-11DF54A76108}"/>
              </a:ext>
            </a:extLst>
          </p:cNvPr>
          <p:cNvSpPr/>
          <p:nvPr/>
        </p:nvSpPr>
        <p:spPr>
          <a:xfrm>
            <a:off x="3766170" y="1793700"/>
            <a:ext cx="46596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the Data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48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83B79A6-6132-4FF4-961C-422F6254565F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Machine Learning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4" name="Picture 2" descr="Image result for cat">
            <a:extLst>
              <a:ext uri="{FF2B5EF4-FFF2-40B4-BE49-F238E27FC236}">
                <a16:creationId xmlns:a16="http://schemas.microsoft.com/office/drawing/2014/main" id="{355A921F-AC33-45DF-86AA-833AA05DD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629" y="1715671"/>
            <a:ext cx="1554480" cy="81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://cdn.thedailymash.co.uk/wp-content/uploads/20190309171852/blackcat250.jpg">
            <a:extLst>
              <a:ext uri="{FF2B5EF4-FFF2-40B4-BE49-F238E27FC236}">
                <a16:creationId xmlns:a16="http://schemas.microsoft.com/office/drawing/2014/main" id="{8A6114F7-73F9-4CC4-A3C3-193359923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95"/>
          <a:stretch/>
        </p:blipFill>
        <p:spPr bwMode="auto">
          <a:xfrm>
            <a:off x="8291168" y="1507669"/>
            <a:ext cx="1371600" cy="102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Image result for dog">
            <a:extLst>
              <a:ext uri="{FF2B5EF4-FFF2-40B4-BE49-F238E27FC236}">
                <a16:creationId xmlns:a16="http://schemas.microsoft.com/office/drawing/2014/main" id="{1D14A7AB-F8E2-4EAA-876A-BBBA30117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2" r="46048" b="54734"/>
          <a:stretch/>
        </p:blipFill>
        <p:spPr bwMode="auto">
          <a:xfrm>
            <a:off x="7005686" y="1600465"/>
            <a:ext cx="1036948" cy="93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Related image">
            <a:extLst>
              <a:ext uri="{FF2B5EF4-FFF2-40B4-BE49-F238E27FC236}">
                <a16:creationId xmlns:a16="http://schemas.microsoft.com/office/drawing/2014/main" id="{AD4E3188-70CB-45EE-A4FD-0D09873D55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0" r="46903" b="51913"/>
          <a:stretch/>
        </p:blipFill>
        <p:spPr bwMode="auto">
          <a:xfrm>
            <a:off x="5507599" y="1507669"/>
            <a:ext cx="1216057" cy="102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B2348C8-A088-452B-BDBC-28BF3388FBCB}"/>
              </a:ext>
            </a:extLst>
          </p:cNvPr>
          <p:cNvSpPr txBox="1"/>
          <p:nvPr/>
        </p:nvSpPr>
        <p:spPr>
          <a:xfrm>
            <a:off x="2804160" y="4488378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 </a:t>
            </a:r>
            <a:r>
              <a:rPr lang="en-US" sz="3600" dirty="0">
                <a:solidFill>
                  <a:schemeClr val="accent1"/>
                </a:solidFill>
              </a:rPr>
              <a:t>[“cat”, “dog”, “dog”, “cat]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BC8485-5D06-45D2-863B-DFBCF419CCB9}"/>
              </a:ext>
            </a:extLst>
          </p:cNvPr>
          <p:cNvSpPr txBox="1"/>
          <p:nvPr/>
        </p:nvSpPr>
        <p:spPr>
          <a:xfrm>
            <a:off x="2804159" y="1929815"/>
            <a:ext cx="730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Input:[           ,              ,           ,              ] 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F96DB-6E01-4351-8682-315C23287FA3}"/>
              </a:ext>
            </a:extLst>
          </p:cNvPr>
          <p:cNvSpPr txBox="1"/>
          <p:nvPr/>
        </p:nvSpPr>
        <p:spPr>
          <a:xfrm>
            <a:off x="2804160" y="3209097"/>
            <a:ext cx="495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Relationship: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89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4AE859-49E5-4767-8A9F-13FCC2384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419100"/>
            <a:ext cx="9077325" cy="6019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0BE259-1109-42E3-9625-F8C8EAC53488}"/>
              </a:ext>
            </a:extLst>
          </p:cNvPr>
          <p:cNvSpPr/>
          <p:nvPr/>
        </p:nvSpPr>
        <p:spPr>
          <a:xfrm>
            <a:off x="1757680" y="314960"/>
            <a:ext cx="8727440" cy="4572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29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699A8B3-E1B0-4E51-952F-B57E3FF2C341}"/>
              </a:ext>
            </a:extLst>
          </p:cNvPr>
          <p:cNvSpPr txBox="1"/>
          <p:nvPr/>
        </p:nvSpPr>
        <p:spPr>
          <a:xfrm>
            <a:off x="5259614" y="751841"/>
            <a:ext cx="67411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Common ML Algorithms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accent1"/>
                </a:solidFill>
              </a:rPr>
              <a:t>Linear Regression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accent1"/>
                </a:solidFill>
              </a:rPr>
              <a:t>Logistic Regression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accent1"/>
                </a:solidFill>
              </a:rPr>
              <a:t>Support Vector Machine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accent1"/>
                </a:solidFill>
              </a:rPr>
              <a:t>Decision Tree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accent1"/>
                </a:solidFill>
              </a:rPr>
              <a:t>K-Nearest Neighbor</a:t>
            </a:r>
          </a:p>
          <a:p>
            <a:pPr algn="ctr">
              <a:lnSpc>
                <a:spcPct val="150000"/>
              </a:lnSpc>
            </a:pPr>
            <a:endParaRPr lang="en-US" sz="3200" dirty="0">
              <a:solidFill>
                <a:schemeClr val="accent1"/>
              </a:solidFill>
            </a:endParaRPr>
          </a:p>
          <a:p>
            <a:pPr algn="ctr"/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2B9F0F-DB86-4578-9231-17773BC54A9C}"/>
              </a:ext>
            </a:extLst>
          </p:cNvPr>
          <p:cNvGrpSpPr/>
          <p:nvPr/>
        </p:nvGrpSpPr>
        <p:grpSpPr>
          <a:xfrm>
            <a:off x="1152896" y="2129769"/>
            <a:ext cx="2121164" cy="2125592"/>
            <a:chOff x="4127237" y="3976953"/>
            <a:chExt cx="2121164" cy="21255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A9E7427-EBFD-4C19-ADDF-AE96705419D3}"/>
                </a:ext>
              </a:extLst>
            </p:cNvPr>
            <p:cNvSpPr/>
            <p:nvPr/>
          </p:nvSpPr>
          <p:spPr>
            <a:xfrm>
              <a:off x="4203440" y="4061623"/>
              <a:ext cx="1915847" cy="1915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pic>
          <p:nvPicPr>
            <p:cNvPr id="6" name="Picture 6" descr="Image result for algorithm icon">
              <a:extLst>
                <a:ext uri="{FF2B5EF4-FFF2-40B4-BE49-F238E27FC236}">
                  <a16:creationId xmlns:a16="http://schemas.microsoft.com/office/drawing/2014/main" id="{C30C4FBC-22D7-4FB2-B9D0-80BD005573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237" y="3976953"/>
              <a:ext cx="2121164" cy="2125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53F15AD-2A87-4FA8-B43A-FA1C273C50B2}"/>
              </a:ext>
            </a:extLst>
          </p:cNvPr>
          <p:cNvSpPr/>
          <p:nvPr/>
        </p:nvSpPr>
        <p:spPr>
          <a:xfrm>
            <a:off x="4563590" y="2530845"/>
            <a:ext cx="69602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521376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83B79A6-6132-4FF4-961C-422F6254565F}"/>
              </a:ext>
            </a:extLst>
          </p:cNvPr>
          <p:cNvSpPr txBox="1"/>
          <p:nvPr/>
        </p:nvSpPr>
        <p:spPr>
          <a:xfrm>
            <a:off x="2725420" y="680720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Machine Learning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4" name="Picture 2" descr="Image result for cat">
            <a:extLst>
              <a:ext uri="{FF2B5EF4-FFF2-40B4-BE49-F238E27FC236}">
                <a16:creationId xmlns:a16="http://schemas.microsoft.com/office/drawing/2014/main" id="{355A921F-AC33-45DF-86AA-833AA05DD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629" y="1715671"/>
            <a:ext cx="1554480" cy="81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://cdn.thedailymash.co.uk/wp-content/uploads/20190309171852/blackcat250.jpg">
            <a:extLst>
              <a:ext uri="{FF2B5EF4-FFF2-40B4-BE49-F238E27FC236}">
                <a16:creationId xmlns:a16="http://schemas.microsoft.com/office/drawing/2014/main" id="{8A6114F7-73F9-4CC4-A3C3-193359923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95"/>
          <a:stretch/>
        </p:blipFill>
        <p:spPr bwMode="auto">
          <a:xfrm>
            <a:off x="8291168" y="1507669"/>
            <a:ext cx="1371600" cy="102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Image result for dog">
            <a:extLst>
              <a:ext uri="{FF2B5EF4-FFF2-40B4-BE49-F238E27FC236}">
                <a16:creationId xmlns:a16="http://schemas.microsoft.com/office/drawing/2014/main" id="{1D14A7AB-F8E2-4EAA-876A-BBBA30117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2" r="46048" b="54734"/>
          <a:stretch/>
        </p:blipFill>
        <p:spPr bwMode="auto">
          <a:xfrm>
            <a:off x="7005686" y="1600465"/>
            <a:ext cx="1036948" cy="93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Related image">
            <a:extLst>
              <a:ext uri="{FF2B5EF4-FFF2-40B4-BE49-F238E27FC236}">
                <a16:creationId xmlns:a16="http://schemas.microsoft.com/office/drawing/2014/main" id="{AD4E3188-70CB-45EE-A4FD-0D09873D55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0" r="46903" b="51913"/>
          <a:stretch/>
        </p:blipFill>
        <p:spPr bwMode="auto">
          <a:xfrm>
            <a:off x="5507599" y="1507669"/>
            <a:ext cx="1216057" cy="102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26229B7-0E8B-43E6-B197-EFB265F8CDA3}"/>
              </a:ext>
            </a:extLst>
          </p:cNvPr>
          <p:cNvSpPr txBox="1"/>
          <p:nvPr/>
        </p:nvSpPr>
        <p:spPr>
          <a:xfrm>
            <a:off x="2804160" y="3209097"/>
            <a:ext cx="495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Relationship: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2348C8-A088-452B-BDBC-28BF3388FBCB}"/>
              </a:ext>
            </a:extLst>
          </p:cNvPr>
          <p:cNvSpPr txBox="1"/>
          <p:nvPr/>
        </p:nvSpPr>
        <p:spPr>
          <a:xfrm>
            <a:off x="2804160" y="4488378"/>
            <a:ext cx="67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 </a:t>
            </a:r>
            <a:r>
              <a:rPr lang="en-US" sz="3600" dirty="0">
                <a:solidFill>
                  <a:schemeClr val="accent1"/>
                </a:solidFill>
              </a:rPr>
              <a:t>[“cat”, “dog”, “dog”, “cat]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BC8485-5D06-45D2-863B-DFBCF419CCB9}"/>
              </a:ext>
            </a:extLst>
          </p:cNvPr>
          <p:cNvSpPr txBox="1"/>
          <p:nvPr/>
        </p:nvSpPr>
        <p:spPr>
          <a:xfrm>
            <a:off x="2804159" y="1929815"/>
            <a:ext cx="730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Input:[           ,              ,           ,              ] 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6D78442-9D6D-4630-A9CC-821815418223}"/>
              </a:ext>
            </a:extLst>
          </p:cNvPr>
          <p:cNvGrpSpPr/>
          <p:nvPr/>
        </p:nvGrpSpPr>
        <p:grpSpPr>
          <a:xfrm>
            <a:off x="5435600" y="2867724"/>
            <a:ext cx="1312675" cy="1315415"/>
            <a:chOff x="4127237" y="3976953"/>
            <a:chExt cx="2121164" cy="212559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EA91817-A064-437F-8EF2-CDC11DB8E4E9}"/>
                </a:ext>
              </a:extLst>
            </p:cNvPr>
            <p:cNvSpPr/>
            <p:nvPr/>
          </p:nvSpPr>
          <p:spPr>
            <a:xfrm>
              <a:off x="4203440" y="4061623"/>
              <a:ext cx="1915847" cy="1915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pic>
          <p:nvPicPr>
            <p:cNvPr id="33" name="Picture 6" descr="Image result for algorithm icon">
              <a:extLst>
                <a:ext uri="{FF2B5EF4-FFF2-40B4-BE49-F238E27FC236}">
                  <a16:creationId xmlns:a16="http://schemas.microsoft.com/office/drawing/2014/main" id="{373CBA8B-3FB4-4845-B63E-99C3B66575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237" y="3976953"/>
              <a:ext cx="2121164" cy="2125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8537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FB8D19B-FF82-4EF0-B844-67183C6E6A0A}"/>
              </a:ext>
            </a:extLst>
          </p:cNvPr>
          <p:cNvGrpSpPr/>
          <p:nvPr/>
        </p:nvGrpSpPr>
        <p:grpSpPr>
          <a:xfrm>
            <a:off x="5035418" y="597060"/>
            <a:ext cx="2121164" cy="2125592"/>
            <a:chOff x="4127237" y="3976953"/>
            <a:chExt cx="2121164" cy="212559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CB02454-6D13-46BD-93A4-1F71CE987F28}"/>
                </a:ext>
              </a:extLst>
            </p:cNvPr>
            <p:cNvSpPr/>
            <p:nvPr/>
          </p:nvSpPr>
          <p:spPr>
            <a:xfrm>
              <a:off x="4203440" y="4061623"/>
              <a:ext cx="1915847" cy="1915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pic>
          <p:nvPicPr>
            <p:cNvPr id="9" name="Picture 6" descr="Image result for algorithm icon">
              <a:extLst>
                <a:ext uri="{FF2B5EF4-FFF2-40B4-BE49-F238E27FC236}">
                  <a16:creationId xmlns:a16="http://schemas.microsoft.com/office/drawing/2014/main" id="{A13A9E82-447D-46D7-BC51-9F4C6346DE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237" y="3976953"/>
              <a:ext cx="2121164" cy="2125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25D85E-D4AA-4B64-B46A-0A40FE488DDA}"/>
              </a:ext>
            </a:extLst>
          </p:cNvPr>
          <p:cNvGrpSpPr/>
          <p:nvPr/>
        </p:nvGrpSpPr>
        <p:grpSpPr>
          <a:xfrm>
            <a:off x="1065742" y="589122"/>
            <a:ext cx="2209800" cy="2082800"/>
            <a:chOff x="402167" y="3969015"/>
            <a:chExt cx="2209800" cy="2082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3232394-159D-4701-8452-955A016A05D0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 descr="Image result for algorithm icon">
              <a:extLst>
                <a:ext uri="{FF2B5EF4-FFF2-40B4-BE49-F238E27FC236}">
                  <a16:creationId xmlns:a16="http://schemas.microsoft.com/office/drawing/2014/main" id="{BF41FE23-B2DF-40C2-8074-4DF05F3535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Plus Sign 12">
            <a:extLst>
              <a:ext uri="{FF2B5EF4-FFF2-40B4-BE49-F238E27FC236}">
                <a16:creationId xmlns:a16="http://schemas.microsoft.com/office/drawing/2014/main" id="{87AC309C-E92F-495E-B1ED-FC77F4824053}"/>
              </a:ext>
            </a:extLst>
          </p:cNvPr>
          <p:cNvSpPr/>
          <p:nvPr/>
        </p:nvSpPr>
        <p:spPr>
          <a:xfrm>
            <a:off x="3761780" y="1359286"/>
            <a:ext cx="787401" cy="711200"/>
          </a:xfrm>
          <a:prstGeom prst="mathPlu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Equals 13">
            <a:extLst>
              <a:ext uri="{FF2B5EF4-FFF2-40B4-BE49-F238E27FC236}">
                <a16:creationId xmlns:a16="http://schemas.microsoft.com/office/drawing/2014/main" id="{8103FC63-656E-407F-A2DC-EF340A06EBAA}"/>
              </a:ext>
            </a:extLst>
          </p:cNvPr>
          <p:cNvSpPr/>
          <p:nvPr/>
        </p:nvSpPr>
        <p:spPr>
          <a:xfrm>
            <a:off x="7684287" y="1395306"/>
            <a:ext cx="702733" cy="592667"/>
          </a:xfrm>
          <a:prstGeom prst="mathEqual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EE1057-B593-40EF-835E-B7DE27007797}"/>
              </a:ext>
            </a:extLst>
          </p:cNvPr>
          <p:cNvGrpSpPr/>
          <p:nvPr/>
        </p:nvGrpSpPr>
        <p:grpSpPr>
          <a:xfrm>
            <a:off x="8916457" y="582504"/>
            <a:ext cx="2277533" cy="2277533"/>
            <a:chOff x="8515349" y="2319864"/>
            <a:chExt cx="2277533" cy="2277533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BE56276-18C0-485E-896C-896EDA539238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5B1F4DC-5B6C-4745-84F7-7340984949D2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9D7B08-5173-4F79-8464-41F2EDAE8D2E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80A280-3A01-4B88-8CC6-3C912A20C24D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705654-0848-4F7E-AE60-CDD565626A06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B8926F-4DEF-400D-9AE2-ECE33052BC27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10" descr="Related image">
              <a:extLst>
                <a:ext uri="{FF2B5EF4-FFF2-40B4-BE49-F238E27FC236}">
                  <a16:creationId xmlns:a16="http://schemas.microsoft.com/office/drawing/2014/main" id="{483D68DB-5E9C-411F-976B-E3001EC81A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9B3F05F-9123-479C-946D-D450233D5A86}"/>
              </a:ext>
            </a:extLst>
          </p:cNvPr>
          <p:cNvSpPr/>
          <p:nvPr/>
        </p:nvSpPr>
        <p:spPr>
          <a:xfrm>
            <a:off x="1617008" y="2860037"/>
            <a:ext cx="1183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DATA</a:t>
            </a:r>
            <a:endParaRPr lang="en-US" sz="3600" dirty="0">
              <a:solidFill>
                <a:srgbClr val="F2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0FEB91-80F6-4C06-9FED-FB925281C990}"/>
              </a:ext>
            </a:extLst>
          </p:cNvPr>
          <p:cNvSpPr/>
          <p:nvPr/>
        </p:nvSpPr>
        <p:spPr>
          <a:xfrm>
            <a:off x="4812347" y="2829370"/>
            <a:ext cx="2567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ALGORITHM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DE1B90-A04C-4AAF-811D-D4222D2F7AC1}"/>
              </a:ext>
            </a:extLst>
          </p:cNvPr>
          <p:cNvSpPr/>
          <p:nvPr/>
        </p:nvSpPr>
        <p:spPr>
          <a:xfrm>
            <a:off x="9248752" y="2829370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132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41A2A1-85C9-4F84-AAA0-1551FEBBA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209" y="3862450"/>
            <a:ext cx="2047286" cy="204728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FB8D19B-FF82-4EF0-B844-67183C6E6A0A}"/>
              </a:ext>
            </a:extLst>
          </p:cNvPr>
          <p:cNvGrpSpPr/>
          <p:nvPr/>
        </p:nvGrpSpPr>
        <p:grpSpPr>
          <a:xfrm>
            <a:off x="5035418" y="597060"/>
            <a:ext cx="2121164" cy="2125592"/>
            <a:chOff x="4127237" y="3976953"/>
            <a:chExt cx="2121164" cy="212559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CB02454-6D13-46BD-93A4-1F71CE987F28}"/>
                </a:ext>
              </a:extLst>
            </p:cNvPr>
            <p:cNvSpPr/>
            <p:nvPr/>
          </p:nvSpPr>
          <p:spPr>
            <a:xfrm>
              <a:off x="4203440" y="4061623"/>
              <a:ext cx="1915847" cy="1915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pic>
          <p:nvPicPr>
            <p:cNvPr id="9" name="Picture 6" descr="Image result for algorithm icon">
              <a:extLst>
                <a:ext uri="{FF2B5EF4-FFF2-40B4-BE49-F238E27FC236}">
                  <a16:creationId xmlns:a16="http://schemas.microsoft.com/office/drawing/2014/main" id="{A13A9E82-447D-46D7-BC51-9F4C6346DE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237" y="3976953"/>
              <a:ext cx="2121164" cy="2125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25D85E-D4AA-4B64-B46A-0A40FE488DDA}"/>
              </a:ext>
            </a:extLst>
          </p:cNvPr>
          <p:cNvGrpSpPr/>
          <p:nvPr/>
        </p:nvGrpSpPr>
        <p:grpSpPr>
          <a:xfrm>
            <a:off x="1065742" y="589122"/>
            <a:ext cx="2209800" cy="2082800"/>
            <a:chOff x="402167" y="3969015"/>
            <a:chExt cx="2209800" cy="2082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3232394-159D-4701-8452-955A016A05D0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 descr="Image result for algorithm icon">
              <a:extLst>
                <a:ext uri="{FF2B5EF4-FFF2-40B4-BE49-F238E27FC236}">
                  <a16:creationId xmlns:a16="http://schemas.microsoft.com/office/drawing/2014/main" id="{BF41FE23-B2DF-40C2-8074-4DF05F3535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Plus Sign 12">
            <a:extLst>
              <a:ext uri="{FF2B5EF4-FFF2-40B4-BE49-F238E27FC236}">
                <a16:creationId xmlns:a16="http://schemas.microsoft.com/office/drawing/2014/main" id="{87AC309C-E92F-495E-B1ED-FC77F4824053}"/>
              </a:ext>
            </a:extLst>
          </p:cNvPr>
          <p:cNvSpPr/>
          <p:nvPr/>
        </p:nvSpPr>
        <p:spPr>
          <a:xfrm>
            <a:off x="3761780" y="1359286"/>
            <a:ext cx="787401" cy="711200"/>
          </a:xfrm>
          <a:prstGeom prst="mathPlu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Equals 13">
            <a:extLst>
              <a:ext uri="{FF2B5EF4-FFF2-40B4-BE49-F238E27FC236}">
                <a16:creationId xmlns:a16="http://schemas.microsoft.com/office/drawing/2014/main" id="{8103FC63-656E-407F-A2DC-EF340A06EBAA}"/>
              </a:ext>
            </a:extLst>
          </p:cNvPr>
          <p:cNvSpPr/>
          <p:nvPr/>
        </p:nvSpPr>
        <p:spPr>
          <a:xfrm>
            <a:off x="7684287" y="1395306"/>
            <a:ext cx="702733" cy="592667"/>
          </a:xfrm>
          <a:prstGeom prst="mathEqual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EE1057-B593-40EF-835E-B7DE27007797}"/>
              </a:ext>
            </a:extLst>
          </p:cNvPr>
          <p:cNvGrpSpPr/>
          <p:nvPr/>
        </p:nvGrpSpPr>
        <p:grpSpPr>
          <a:xfrm>
            <a:off x="8916457" y="582504"/>
            <a:ext cx="2277533" cy="2277533"/>
            <a:chOff x="8515349" y="2319864"/>
            <a:chExt cx="2277533" cy="2277533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BE56276-18C0-485E-896C-896EDA539238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5B1F4DC-5B6C-4745-84F7-7340984949D2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9D7B08-5173-4F79-8464-41F2EDAE8D2E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80A280-3A01-4B88-8CC6-3C912A20C24D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705654-0848-4F7E-AE60-CDD565626A06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B8926F-4DEF-400D-9AE2-ECE33052BC27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10" descr="Related image">
              <a:extLst>
                <a:ext uri="{FF2B5EF4-FFF2-40B4-BE49-F238E27FC236}">
                  <a16:creationId xmlns:a16="http://schemas.microsoft.com/office/drawing/2014/main" id="{483D68DB-5E9C-411F-976B-E3001EC81A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9B3F05F-9123-479C-946D-D450233D5A86}"/>
              </a:ext>
            </a:extLst>
          </p:cNvPr>
          <p:cNvSpPr/>
          <p:nvPr/>
        </p:nvSpPr>
        <p:spPr>
          <a:xfrm>
            <a:off x="1617008" y="2860037"/>
            <a:ext cx="1183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DATA</a:t>
            </a:r>
            <a:endParaRPr lang="en-US" sz="3600" dirty="0">
              <a:solidFill>
                <a:srgbClr val="F2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0FEB91-80F6-4C06-9FED-FB925281C990}"/>
              </a:ext>
            </a:extLst>
          </p:cNvPr>
          <p:cNvSpPr/>
          <p:nvPr/>
        </p:nvSpPr>
        <p:spPr>
          <a:xfrm>
            <a:off x="4812347" y="2829370"/>
            <a:ext cx="2567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ALGORITHM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DE1B90-A04C-4AAF-811D-D4222D2F7AC1}"/>
              </a:ext>
            </a:extLst>
          </p:cNvPr>
          <p:cNvSpPr/>
          <p:nvPr/>
        </p:nvSpPr>
        <p:spPr>
          <a:xfrm>
            <a:off x="9248752" y="2829370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94E355-398D-4847-A5A5-6760733B4639}"/>
              </a:ext>
            </a:extLst>
          </p:cNvPr>
          <p:cNvGrpSpPr/>
          <p:nvPr/>
        </p:nvGrpSpPr>
        <p:grpSpPr>
          <a:xfrm>
            <a:off x="4831608" y="3862450"/>
            <a:ext cx="2277533" cy="2277533"/>
            <a:chOff x="8515349" y="2319864"/>
            <a:chExt cx="2277533" cy="2277533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4E878513-A4F9-4DFD-86B8-DD44C109C5FE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CAF0EADD-A061-404E-B3F0-666F571C5039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779FF0-12F7-4483-9BCC-A1DB29D27E70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38AD288-B50B-44FC-8D8C-FED2EA5B709B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7DA32F-CA31-4D8E-911E-1A154C24F248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1455D3-A5D1-45EF-A0B2-2102DFF9F4DD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Picture 10" descr="Related image">
              <a:extLst>
                <a:ext uri="{FF2B5EF4-FFF2-40B4-BE49-F238E27FC236}">
                  <a16:creationId xmlns:a16="http://schemas.microsoft.com/office/drawing/2014/main" id="{9A6AACDE-F59C-483C-BEE1-BEDF293F6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C67A2740-D9A1-45C2-868D-A1C3DC98D5E9}"/>
              </a:ext>
            </a:extLst>
          </p:cNvPr>
          <p:cNvSpPr/>
          <p:nvPr/>
        </p:nvSpPr>
        <p:spPr>
          <a:xfrm>
            <a:off x="5163903" y="6109316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C0E1AC-9E63-4A86-A38F-06EC223402FF}"/>
              </a:ext>
            </a:extLst>
          </p:cNvPr>
          <p:cNvGrpSpPr/>
          <p:nvPr/>
        </p:nvGrpSpPr>
        <p:grpSpPr>
          <a:xfrm>
            <a:off x="1070694" y="3862450"/>
            <a:ext cx="2209800" cy="2082800"/>
            <a:chOff x="402167" y="3969015"/>
            <a:chExt cx="2209800" cy="20828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B297046-9DD7-49A7-B300-E78E3B3D7659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7" name="Picture 2" descr="Image result for algorithm icon">
              <a:extLst>
                <a:ext uri="{FF2B5EF4-FFF2-40B4-BE49-F238E27FC236}">
                  <a16:creationId xmlns:a16="http://schemas.microsoft.com/office/drawing/2014/main" id="{43AF01B5-EA1C-45D0-A885-2A6191D35D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675C4F3-B0F6-4599-BA24-CFC4ED61CDE9}"/>
              </a:ext>
            </a:extLst>
          </p:cNvPr>
          <p:cNvSpPr/>
          <p:nvPr/>
        </p:nvSpPr>
        <p:spPr>
          <a:xfrm>
            <a:off x="1091223" y="6133365"/>
            <a:ext cx="2235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NEW DATA</a:t>
            </a:r>
            <a:endParaRPr lang="en-US" sz="3600" dirty="0">
              <a:solidFill>
                <a:srgbClr val="F2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9998FD-4C02-4524-86AA-E4AA396F1D3E}"/>
              </a:ext>
            </a:extLst>
          </p:cNvPr>
          <p:cNvSpPr/>
          <p:nvPr/>
        </p:nvSpPr>
        <p:spPr>
          <a:xfrm>
            <a:off x="8584664" y="6133365"/>
            <a:ext cx="27629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PREDICTIONS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3246F3A-143B-4D5C-9809-33C42E0594AB}"/>
              </a:ext>
            </a:extLst>
          </p:cNvPr>
          <p:cNvSpPr/>
          <p:nvPr/>
        </p:nvSpPr>
        <p:spPr>
          <a:xfrm>
            <a:off x="3820849" y="4752457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CD94F6F-EB04-4E91-9331-AEDA9CB13BBD}"/>
              </a:ext>
            </a:extLst>
          </p:cNvPr>
          <p:cNvSpPr/>
          <p:nvPr/>
        </p:nvSpPr>
        <p:spPr>
          <a:xfrm>
            <a:off x="7705453" y="4781236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18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4A5F61-B3A0-4CF7-9E14-D935777521F3}"/>
              </a:ext>
            </a:extLst>
          </p:cNvPr>
          <p:cNvSpPr/>
          <p:nvPr/>
        </p:nvSpPr>
        <p:spPr>
          <a:xfrm>
            <a:off x="4394252" y="1003955"/>
            <a:ext cx="34034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Scikit</a:t>
            </a: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-learn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791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99B7B2-5BC8-4946-92EE-ABC9FF696269}"/>
              </a:ext>
            </a:extLst>
          </p:cNvPr>
          <p:cNvSpPr/>
          <p:nvPr/>
        </p:nvSpPr>
        <p:spPr>
          <a:xfrm>
            <a:off x="2842930" y="2197757"/>
            <a:ext cx="6506140" cy="3034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</a:t>
            </a:r>
            <a:r>
              <a:rPr lang="en-US" sz="4400" b="1" dirty="0" err="1">
                <a:solidFill>
                  <a:srgbClr val="00B0F0"/>
                </a:solidFill>
              </a:rPr>
              <a:t>fit</a:t>
            </a:r>
            <a:r>
              <a:rPr lang="en-US" sz="4400" b="1" dirty="0">
                <a:solidFill>
                  <a:srgbClr val="00B0F0"/>
                </a:solidFill>
              </a:rPr>
              <a:t>(</a:t>
            </a:r>
            <a:r>
              <a:rPr lang="en-US" sz="4400" b="1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sz="4400" b="1" dirty="0" err="1">
                <a:solidFill>
                  <a:srgbClr val="00B0F0"/>
                </a:solidFill>
              </a:rPr>
              <a:t>_train</a:t>
            </a:r>
            <a:r>
              <a:rPr lang="en-US" sz="4400" b="1" dirty="0" err="1">
                <a:solidFill>
                  <a:schemeClr val="bg2">
                    <a:lumMod val="50000"/>
                  </a:schemeClr>
                </a:solidFill>
              </a:rPr>
              <a:t>,y</a:t>
            </a:r>
            <a:r>
              <a:rPr lang="en-US" sz="4400" b="1" dirty="0" err="1">
                <a:solidFill>
                  <a:srgbClr val="00B0F0"/>
                </a:solidFill>
              </a:rPr>
              <a:t>_train</a:t>
            </a:r>
            <a:r>
              <a:rPr lang="en-US" sz="4400" b="1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4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</a:t>
            </a:r>
            <a:r>
              <a:rPr lang="en-US" sz="4400" b="1" dirty="0" err="1">
                <a:solidFill>
                  <a:srgbClr val="92D050"/>
                </a:solidFill>
              </a:rPr>
              <a:t>predict</a:t>
            </a:r>
            <a:r>
              <a:rPr lang="en-US" sz="4400" b="1" dirty="0">
                <a:solidFill>
                  <a:srgbClr val="92D050"/>
                </a:solidFill>
              </a:rPr>
              <a:t>(</a:t>
            </a:r>
            <a:r>
              <a:rPr lang="en-US" sz="4400" b="1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sz="4400" b="1" dirty="0" err="1">
                <a:solidFill>
                  <a:srgbClr val="92D050"/>
                </a:solidFill>
              </a:rPr>
              <a:t>_test</a:t>
            </a:r>
            <a:r>
              <a:rPr lang="en-US" sz="4400" b="1" dirty="0">
                <a:solidFill>
                  <a:srgbClr val="92D05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4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</a:t>
            </a:r>
            <a:r>
              <a:rPr lang="en-US" sz="4400" b="1" dirty="0" err="1">
                <a:solidFill>
                  <a:srgbClr val="92D050"/>
                </a:solidFill>
              </a:rPr>
              <a:t>score</a:t>
            </a:r>
            <a:r>
              <a:rPr lang="en-US" sz="4400" b="1" dirty="0">
                <a:solidFill>
                  <a:srgbClr val="92D050"/>
                </a:solidFill>
              </a:rPr>
              <a:t>(</a:t>
            </a:r>
            <a:r>
              <a:rPr lang="en-US" sz="4400" b="1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sz="4400" b="1" dirty="0" err="1">
                <a:solidFill>
                  <a:srgbClr val="92D050"/>
                </a:solidFill>
              </a:rPr>
              <a:t>_test</a:t>
            </a:r>
            <a:r>
              <a:rPr lang="en-US" sz="4400" b="1" dirty="0" err="1">
                <a:solidFill>
                  <a:schemeClr val="bg2">
                    <a:lumMod val="50000"/>
                  </a:schemeClr>
                </a:solidFill>
              </a:rPr>
              <a:t>,y</a:t>
            </a:r>
            <a:r>
              <a:rPr lang="en-US" sz="4400" b="1" dirty="0" err="1">
                <a:solidFill>
                  <a:srgbClr val="92D050"/>
                </a:solidFill>
              </a:rPr>
              <a:t>_test</a:t>
            </a:r>
            <a:r>
              <a:rPr lang="en-US" sz="4400" b="1" dirty="0">
                <a:solidFill>
                  <a:srgbClr val="92D050"/>
                </a:solidFill>
              </a:rPr>
              <a:t>)</a:t>
            </a:r>
            <a:endParaRPr lang="en-US" sz="4400" dirty="0">
              <a:solidFill>
                <a:srgbClr val="92D05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693734-753A-4D39-AFEF-197AB87CAAA0}"/>
              </a:ext>
            </a:extLst>
          </p:cNvPr>
          <p:cNvSpPr/>
          <p:nvPr/>
        </p:nvSpPr>
        <p:spPr>
          <a:xfrm>
            <a:off x="4394252" y="1003955"/>
            <a:ext cx="34034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Scikit</a:t>
            </a: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-learn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876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FB8D19B-FF82-4EF0-B844-67183C6E6A0A}"/>
              </a:ext>
            </a:extLst>
          </p:cNvPr>
          <p:cNvGrpSpPr/>
          <p:nvPr/>
        </p:nvGrpSpPr>
        <p:grpSpPr>
          <a:xfrm>
            <a:off x="5035418" y="3179401"/>
            <a:ext cx="2121164" cy="2125592"/>
            <a:chOff x="4127237" y="3976953"/>
            <a:chExt cx="2121164" cy="212559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CB02454-6D13-46BD-93A4-1F71CE987F28}"/>
                </a:ext>
              </a:extLst>
            </p:cNvPr>
            <p:cNvSpPr/>
            <p:nvPr/>
          </p:nvSpPr>
          <p:spPr>
            <a:xfrm>
              <a:off x="4203440" y="4061623"/>
              <a:ext cx="1915847" cy="1915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pic>
          <p:nvPicPr>
            <p:cNvPr id="9" name="Picture 6" descr="Image result for algorithm icon">
              <a:extLst>
                <a:ext uri="{FF2B5EF4-FFF2-40B4-BE49-F238E27FC236}">
                  <a16:creationId xmlns:a16="http://schemas.microsoft.com/office/drawing/2014/main" id="{A13A9E82-447D-46D7-BC51-9F4C6346DE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237" y="3976953"/>
              <a:ext cx="2121164" cy="2125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25D85E-D4AA-4B64-B46A-0A40FE488DDA}"/>
              </a:ext>
            </a:extLst>
          </p:cNvPr>
          <p:cNvGrpSpPr/>
          <p:nvPr/>
        </p:nvGrpSpPr>
        <p:grpSpPr>
          <a:xfrm>
            <a:off x="1065742" y="3171463"/>
            <a:ext cx="2209800" cy="2082800"/>
            <a:chOff x="402167" y="3969015"/>
            <a:chExt cx="2209800" cy="2082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3232394-159D-4701-8452-955A016A05D0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 descr="Image result for algorithm icon">
              <a:extLst>
                <a:ext uri="{FF2B5EF4-FFF2-40B4-BE49-F238E27FC236}">
                  <a16:creationId xmlns:a16="http://schemas.microsoft.com/office/drawing/2014/main" id="{BF41FE23-B2DF-40C2-8074-4DF05F3535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Plus Sign 12">
            <a:extLst>
              <a:ext uri="{FF2B5EF4-FFF2-40B4-BE49-F238E27FC236}">
                <a16:creationId xmlns:a16="http://schemas.microsoft.com/office/drawing/2014/main" id="{87AC309C-E92F-495E-B1ED-FC77F4824053}"/>
              </a:ext>
            </a:extLst>
          </p:cNvPr>
          <p:cNvSpPr/>
          <p:nvPr/>
        </p:nvSpPr>
        <p:spPr>
          <a:xfrm>
            <a:off x="3761780" y="3941627"/>
            <a:ext cx="787401" cy="711200"/>
          </a:xfrm>
          <a:prstGeom prst="mathPlu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Equals 13">
            <a:extLst>
              <a:ext uri="{FF2B5EF4-FFF2-40B4-BE49-F238E27FC236}">
                <a16:creationId xmlns:a16="http://schemas.microsoft.com/office/drawing/2014/main" id="{8103FC63-656E-407F-A2DC-EF340A06EBAA}"/>
              </a:ext>
            </a:extLst>
          </p:cNvPr>
          <p:cNvSpPr/>
          <p:nvPr/>
        </p:nvSpPr>
        <p:spPr>
          <a:xfrm>
            <a:off x="7684287" y="3977647"/>
            <a:ext cx="702733" cy="592667"/>
          </a:xfrm>
          <a:prstGeom prst="mathEqual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EE1057-B593-40EF-835E-B7DE27007797}"/>
              </a:ext>
            </a:extLst>
          </p:cNvPr>
          <p:cNvGrpSpPr/>
          <p:nvPr/>
        </p:nvGrpSpPr>
        <p:grpSpPr>
          <a:xfrm>
            <a:off x="8916457" y="3164845"/>
            <a:ext cx="2277533" cy="2277533"/>
            <a:chOff x="8515349" y="2319864"/>
            <a:chExt cx="2277533" cy="2277533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BE56276-18C0-485E-896C-896EDA539238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5B1F4DC-5B6C-4745-84F7-7340984949D2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9D7B08-5173-4F79-8464-41F2EDAE8D2E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80A280-3A01-4B88-8CC6-3C912A20C24D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705654-0848-4F7E-AE60-CDD565626A06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B8926F-4DEF-400D-9AE2-ECE33052BC27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10" descr="Related image">
              <a:extLst>
                <a:ext uri="{FF2B5EF4-FFF2-40B4-BE49-F238E27FC236}">
                  <a16:creationId xmlns:a16="http://schemas.microsoft.com/office/drawing/2014/main" id="{483D68DB-5E9C-411F-976B-E3001EC81A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9B3F05F-9123-479C-946D-D450233D5A86}"/>
              </a:ext>
            </a:extLst>
          </p:cNvPr>
          <p:cNvSpPr/>
          <p:nvPr/>
        </p:nvSpPr>
        <p:spPr>
          <a:xfrm>
            <a:off x="928090" y="5442378"/>
            <a:ext cx="24851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TRAIN DATA</a:t>
            </a:r>
            <a:endParaRPr lang="en-US" sz="3600" dirty="0">
              <a:solidFill>
                <a:srgbClr val="F2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0FEB91-80F6-4C06-9FED-FB925281C990}"/>
              </a:ext>
            </a:extLst>
          </p:cNvPr>
          <p:cNvSpPr/>
          <p:nvPr/>
        </p:nvSpPr>
        <p:spPr>
          <a:xfrm>
            <a:off x="4812347" y="5411711"/>
            <a:ext cx="2567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ALGORITHM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DE1B90-A04C-4AAF-811D-D4222D2F7AC1}"/>
              </a:ext>
            </a:extLst>
          </p:cNvPr>
          <p:cNvSpPr/>
          <p:nvPr/>
        </p:nvSpPr>
        <p:spPr>
          <a:xfrm>
            <a:off x="9248752" y="5411711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EDF3CE-0191-4A94-B287-699C7E226807}"/>
              </a:ext>
            </a:extLst>
          </p:cNvPr>
          <p:cNvSpPr/>
          <p:nvPr/>
        </p:nvSpPr>
        <p:spPr>
          <a:xfrm>
            <a:off x="2842930" y="1122490"/>
            <a:ext cx="6201826" cy="1003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</a:t>
            </a:r>
            <a:r>
              <a:rPr lang="en-US" sz="4400" b="1" dirty="0" err="1">
                <a:solidFill>
                  <a:srgbClr val="00B0F0"/>
                </a:solidFill>
              </a:rPr>
              <a:t>fit</a:t>
            </a:r>
            <a:r>
              <a:rPr lang="en-US" sz="4400" b="1" dirty="0">
                <a:solidFill>
                  <a:srgbClr val="00B0F0"/>
                </a:solidFill>
              </a:rPr>
              <a:t>(</a:t>
            </a:r>
            <a:r>
              <a:rPr lang="en-US" sz="4400" b="1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sz="4400" b="1" dirty="0" err="1">
                <a:solidFill>
                  <a:srgbClr val="00B0F0"/>
                </a:solidFill>
              </a:rPr>
              <a:t>_train</a:t>
            </a:r>
            <a:r>
              <a:rPr lang="en-US" sz="4400" b="1" dirty="0" err="1">
                <a:solidFill>
                  <a:schemeClr val="bg2">
                    <a:lumMod val="50000"/>
                  </a:schemeClr>
                </a:solidFill>
              </a:rPr>
              <a:t>,y</a:t>
            </a:r>
            <a:r>
              <a:rPr lang="en-US" sz="4400" b="1" dirty="0" err="1">
                <a:solidFill>
                  <a:srgbClr val="00B0F0"/>
                </a:solidFill>
              </a:rPr>
              <a:t>_train</a:t>
            </a:r>
            <a:r>
              <a:rPr lang="en-US" sz="4400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5148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C271672-B1D9-47CB-93EC-1DE95859C045}"/>
              </a:ext>
            </a:extLst>
          </p:cNvPr>
          <p:cNvGrpSpPr/>
          <p:nvPr/>
        </p:nvGrpSpPr>
        <p:grpSpPr>
          <a:xfrm>
            <a:off x="5006515" y="3173662"/>
            <a:ext cx="2277533" cy="2277533"/>
            <a:chOff x="8515349" y="2319864"/>
            <a:chExt cx="2277533" cy="2277533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88D58D7-CA59-4983-B77F-7FB35B1E0935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2BC4219-8E44-4C00-974E-AFC963DF35FE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A95887-77BE-456F-BC39-67E66A191808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63B964-8243-4AD3-90A4-63442D39F059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19FFBC-709E-4F8E-9DAD-F5A2CCCFABBC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132F9D-7628-4064-A71F-824E288D6935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0" descr="Related image">
              <a:extLst>
                <a:ext uri="{FF2B5EF4-FFF2-40B4-BE49-F238E27FC236}">
                  <a16:creationId xmlns:a16="http://schemas.microsoft.com/office/drawing/2014/main" id="{1C3197F3-ACB5-43B4-9F36-FF730A1EB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4E2CE-483A-402D-A77E-DA576816699F}"/>
              </a:ext>
            </a:extLst>
          </p:cNvPr>
          <p:cNvSpPr/>
          <p:nvPr/>
        </p:nvSpPr>
        <p:spPr>
          <a:xfrm>
            <a:off x="5338810" y="5420528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40B573C-EBD9-4941-BAE9-6B58CBFAC3DD}"/>
              </a:ext>
            </a:extLst>
          </p:cNvPr>
          <p:cNvSpPr/>
          <p:nvPr/>
        </p:nvSpPr>
        <p:spPr>
          <a:xfrm>
            <a:off x="4004915" y="4055389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F9F6BC-2810-45BF-9C99-352F1232A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788828"/>
              </p:ext>
            </p:extLst>
          </p:nvPr>
        </p:nvGraphicFramePr>
        <p:xfrm>
          <a:off x="8987651" y="3021780"/>
          <a:ext cx="1237261" cy="3114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7261">
                  <a:extLst>
                    <a:ext uri="{9D8B030D-6E8A-4147-A177-3AD203B41FA5}">
                      <a16:colId xmlns:a16="http://schemas.microsoft.com/office/drawing/2014/main" val="3953637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91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13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8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2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8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31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19760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D6918C7F-B2A5-4C1D-8E5B-C57A0B1BD8E7}"/>
              </a:ext>
            </a:extLst>
          </p:cNvPr>
          <p:cNvSpPr/>
          <p:nvPr/>
        </p:nvSpPr>
        <p:spPr>
          <a:xfrm>
            <a:off x="7701792" y="4097823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EE714B-72AA-4FDD-B3ED-4D6D4144A957}"/>
              </a:ext>
            </a:extLst>
          </p:cNvPr>
          <p:cNvSpPr/>
          <p:nvPr/>
        </p:nvSpPr>
        <p:spPr>
          <a:xfrm>
            <a:off x="3362078" y="1122490"/>
            <a:ext cx="5467843" cy="2018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Model.</a:t>
            </a:r>
            <a:r>
              <a:rPr lang="en-US" sz="4400" b="1" dirty="0">
                <a:solidFill>
                  <a:srgbClr val="92D050"/>
                </a:solidFill>
              </a:rPr>
              <a:t> predict(</a:t>
            </a:r>
            <a:r>
              <a:rPr lang="en-US" sz="4400" b="1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sz="4400" b="1" dirty="0" err="1">
                <a:solidFill>
                  <a:srgbClr val="92D050"/>
                </a:solidFill>
              </a:rPr>
              <a:t>_test</a:t>
            </a:r>
            <a:r>
              <a:rPr lang="en-US" sz="4400" b="1" dirty="0">
                <a:solidFill>
                  <a:srgbClr val="92D05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sz="4400" b="1" dirty="0">
              <a:solidFill>
                <a:srgbClr val="00B0F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ECA980-C6DA-46AA-B065-8C12F4B8FD5F}"/>
              </a:ext>
            </a:extLst>
          </p:cNvPr>
          <p:cNvGrpSpPr/>
          <p:nvPr/>
        </p:nvGrpSpPr>
        <p:grpSpPr>
          <a:xfrm>
            <a:off x="1172298" y="3185117"/>
            <a:ext cx="2209800" cy="2082800"/>
            <a:chOff x="402167" y="3969015"/>
            <a:chExt cx="2209800" cy="20828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D5F191C-8A3D-4B38-8F10-E393CA658EEE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1" name="Picture 2" descr="Image result for algorithm icon">
              <a:extLst>
                <a:ext uri="{FF2B5EF4-FFF2-40B4-BE49-F238E27FC236}">
                  <a16:creationId xmlns:a16="http://schemas.microsoft.com/office/drawing/2014/main" id="{978E5669-62C7-4EBA-8BDB-4F565BC9FF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0D0C8E6-41CB-42B7-8CA0-9604EE3BCD59}"/>
              </a:ext>
            </a:extLst>
          </p:cNvPr>
          <p:cNvSpPr/>
          <p:nvPr/>
        </p:nvSpPr>
        <p:spPr>
          <a:xfrm>
            <a:off x="1192827" y="5456032"/>
            <a:ext cx="2179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TEST DATA</a:t>
            </a:r>
            <a:endParaRPr lang="en-US" sz="3600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190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C271672-B1D9-47CB-93EC-1DE95859C045}"/>
              </a:ext>
            </a:extLst>
          </p:cNvPr>
          <p:cNvGrpSpPr/>
          <p:nvPr/>
        </p:nvGrpSpPr>
        <p:grpSpPr>
          <a:xfrm>
            <a:off x="5006515" y="3173662"/>
            <a:ext cx="2277533" cy="2277533"/>
            <a:chOff x="8515349" y="2319864"/>
            <a:chExt cx="2277533" cy="2277533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88D58D7-CA59-4983-B77F-7FB35B1E0935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2BC4219-8E44-4C00-974E-AFC963DF35FE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A95887-77BE-456F-BC39-67E66A191808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63B964-8243-4AD3-90A4-63442D39F059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19FFBC-709E-4F8E-9DAD-F5A2CCCFABBC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132F9D-7628-4064-A71F-824E288D6935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0" descr="Related image">
              <a:extLst>
                <a:ext uri="{FF2B5EF4-FFF2-40B4-BE49-F238E27FC236}">
                  <a16:creationId xmlns:a16="http://schemas.microsoft.com/office/drawing/2014/main" id="{1C3197F3-ACB5-43B4-9F36-FF730A1EB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4E2CE-483A-402D-A77E-DA576816699F}"/>
              </a:ext>
            </a:extLst>
          </p:cNvPr>
          <p:cNvSpPr/>
          <p:nvPr/>
        </p:nvSpPr>
        <p:spPr>
          <a:xfrm>
            <a:off x="5338810" y="5420528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40B573C-EBD9-4941-BAE9-6B58CBFAC3DD}"/>
              </a:ext>
            </a:extLst>
          </p:cNvPr>
          <p:cNvSpPr/>
          <p:nvPr/>
        </p:nvSpPr>
        <p:spPr>
          <a:xfrm>
            <a:off x="4004915" y="4055389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F9F6BC-2810-45BF-9C99-352F1232AEAD}"/>
              </a:ext>
            </a:extLst>
          </p:cNvPr>
          <p:cNvGraphicFramePr>
            <a:graphicFrameLocks noGrp="1"/>
          </p:cNvGraphicFramePr>
          <p:nvPr/>
        </p:nvGraphicFramePr>
        <p:xfrm>
          <a:off x="8987651" y="3021780"/>
          <a:ext cx="1237261" cy="3114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7261">
                  <a:extLst>
                    <a:ext uri="{9D8B030D-6E8A-4147-A177-3AD203B41FA5}">
                      <a16:colId xmlns:a16="http://schemas.microsoft.com/office/drawing/2014/main" val="3953637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91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13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8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2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8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31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19760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D6918C7F-B2A5-4C1D-8E5B-C57A0B1BD8E7}"/>
              </a:ext>
            </a:extLst>
          </p:cNvPr>
          <p:cNvSpPr/>
          <p:nvPr/>
        </p:nvSpPr>
        <p:spPr>
          <a:xfrm>
            <a:off x="7701792" y="4097823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EE714B-72AA-4FDD-B3ED-4D6D4144A957}"/>
              </a:ext>
            </a:extLst>
          </p:cNvPr>
          <p:cNvSpPr/>
          <p:nvPr/>
        </p:nvSpPr>
        <p:spPr>
          <a:xfrm>
            <a:off x="3466395" y="1122490"/>
            <a:ext cx="5053115" cy="2018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Model.</a:t>
            </a:r>
            <a:r>
              <a:rPr lang="en-US" sz="4400" b="1" dirty="0">
                <a:solidFill>
                  <a:srgbClr val="92D050"/>
                </a:solidFill>
              </a:rPr>
              <a:t> score(</a:t>
            </a:r>
            <a:r>
              <a:rPr lang="en-US" sz="4400" b="1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sz="4400" b="1" dirty="0" err="1">
                <a:solidFill>
                  <a:srgbClr val="92D050"/>
                </a:solidFill>
              </a:rPr>
              <a:t>_test</a:t>
            </a:r>
            <a:r>
              <a:rPr lang="en-US" sz="4400" b="1" dirty="0">
                <a:solidFill>
                  <a:srgbClr val="92D05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sz="4400" b="1" dirty="0">
              <a:solidFill>
                <a:srgbClr val="00B0F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ECA980-C6DA-46AA-B065-8C12F4B8FD5F}"/>
              </a:ext>
            </a:extLst>
          </p:cNvPr>
          <p:cNvGrpSpPr/>
          <p:nvPr/>
        </p:nvGrpSpPr>
        <p:grpSpPr>
          <a:xfrm>
            <a:off x="1172298" y="3185117"/>
            <a:ext cx="2209800" cy="2082800"/>
            <a:chOff x="402167" y="3969015"/>
            <a:chExt cx="2209800" cy="20828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D5F191C-8A3D-4B38-8F10-E393CA658EEE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1" name="Picture 2" descr="Image result for algorithm icon">
              <a:extLst>
                <a:ext uri="{FF2B5EF4-FFF2-40B4-BE49-F238E27FC236}">
                  <a16:creationId xmlns:a16="http://schemas.microsoft.com/office/drawing/2014/main" id="{978E5669-62C7-4EBA-8BDB-4F565BC9FF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0D0C8E6-41CB-42B7-8CA0-9604EE3BCD59}"/>
              </a:ext>
            </a:extLst>
          </p:cNvPr>
          <p:cNvSpPr/>
          <p:nvPr/>
        </p:nvSpPr>
        <p:spPr>
          <a:xfrm>
            <a:off x="1192827" y="5456032"/>
            <a:ext cx="2179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TEST DATA</a:t>
            </a:r>
            <a:endParaRPr lang="en-US" sz="3600" dirty="0">
              <a:solidFill>
                <a:srgbClr val="F20000"/>
              </a:solidFill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75584C2-06A8-4B69-B806-985FBC045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31217"/>
              </p:ext>
            </p:extLst>
          </p:nvPr>
        </p:nvGraphicFramePr>
        <p:xfrm>
          <a:off x="8987656" y="3021769"/>
          <a:ext cx="2474522" cy="311656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7261">
                  <a:extLst>
                    <a:ext uri="{9D8B030D-6E8A-4147-A177-3AD203B41FA5}">
                      <a16:colId xmlns:a16="http://schemas.microsoft.com/office/drawing/2014/main" val="3953637394"/>
                    </a:ext>
                  </a:extLst>
                </a:gridCol>
                <a:gridCol w="1237261">
                  <a:extLst>
                    <a:ext uri="{9D8B030D-6E8A-4147-A177-3AD203B41FA5}">
                      <a16:colId xmlns:a16="http://schemas.microsoft.com/office/drawing/2014/main" val="708955308"/>
                    </a:ext>
                  </a:extLst>
                </a:gridCol>
              </a:tblGrid>
              <a:tr h="37114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Label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13422"/>
                  </a:ext>
                </a:extLst>
              </a:tr>
              <a:tr h="4575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B37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30510"/>
                  </a:ext>
                </a:extLst>
              </a:tr>
              <a:tr h="4575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89763"/>
                  </a:ext>
                </a:extLst>
              </a:tr>
              <a:tr h="4575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6447"/>
                  </a:ext>
                </a:extLst>
              </a:tr>
              <a:tr h="4575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B37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81553"/>
                  </a:ext>
                </a:extLst>
              </a:tr>
              <a:tr h="4575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B37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316612"/>
                  </a:ext>
                </a:extLst>
              </a:tr>
              <a:tr h="4575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19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272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B7A8951-37CB-4B15-B591-3574F30B8D31}"/>
              </a:ext>
            </a:extLst>
          </p:cNvPr>
          <p:cNvGrpSpPr/>
          <p:nvPr/>
        </p:nvGrpSpPr>
        <p:grpSpPr>
          <a:xfrm>
            <a:off x="5398932" y="464320"/>
            <a:ext cx="1828800" cy="1828800"/>
            <a:chOff x="4386085" y="2595128"/>
            <a:chExt cx="2322318" cy="2322318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83C7159-AC5C-418C-97B5-291020DCD46C}"/>
                </a:ext>
              </a:extLst>
            </p:cNvPr>
            <p:cNvSpPr/>
            <p:nvPr/>
          </p:nvSpPr>
          <p:spPr>
            <a:xfrm rot="10800000">
              <a:off x="4560484" y="3201653"/>
              <a:ext cx="1806718" cy="66242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1541F09-7B29-4A0E-BD53-27FF44962A75}"/>
                </a:ext>
              </a:extLst>
            </p:cNvPr>
            <p:cNvSpPr/>
            <p:nvPr/>
          </p:nvSpPr>
          <p:spPr>
            <a:xfrm>
              <a:off x="4515879" y="2762626"/>
              <a:ext cx="2067641" cy="469956"/>
            </a:xfrm>
            <a:prstGeom prst="triangle">
              <a:avLst>
                <a:gd name="adj" fmla="val 4479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C86879-8AD6-4F2A-A98E-427E9E3F24C9}"/>
                </a:ext>
              </a:extLst>
            </p:cNvPr>
            <p:cNvSpPr/>
            <p:nvPr/>
          </p:nvSpPr>
          <p:spPr>
            <a:xfrm>
              <a:off x="5141785" y="3291776"/>
              <a:ext cx="1441736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46727E-1B87-4894-AE07-4BF7EEF7CC4A}"/>
                </a:ext>
              </a:extLst>
            </p:cNvPr>
            <p:cNvSpPr/>
            <p:nvPr/>
          </p:nvSpPr>
          <p:spPr>
            <a:xfrm rot="1906395">
              <a:off x="4809489" y="3581647"/>
              <a:ext cx="1214555" cy="10100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04B0BD-D845-489F-8383-FFB6B9A14856}"/>
                </a:ext>
              </a:extLst>
            </p:cNvPr>
            <p:cNvSpPr/>
            <p:nvPr/>
          </p:nvSpPr>
          <p:spPr>
            <a:xfrm rot="445923">
              <a:off x="4585632" y="3289941"/>
              <a:ext cx="1441736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8BDB92-FE1E-44D3-AC11-66B593CF626F}"/>
                </a:ext>
              </a:extLst>
            </p:cNvPr>
            <p:cNvSpPr/>
            <p:nvPr/>
          </p:nvSpPr>
          <p:spPr>
            <a:xfrm rot="19880160">
              <a:off x="5164560" y="3646565"/>
              <a:ext cx="1249445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10" descr="Related image">
              <a:extLst>
                <a:ext uri="{FF2B5EF4-FFF2-40B4-BE49-F238E27FC236}">
                  <a16:creationId xmlns:a16="http://schemas.microsoft.com/office/drawing/2014/main" id="{AAE7C5FD-92C8-4708-B00F-078E1E1AB3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6085" y="2595128"/>
              <a:ext cx="2322318" cy="2322318"/>
            </a:xfrm>
            <a:prstGeom prst="rect">
              <a:avLst/>
            </a:prstGeom>
            <a:solidFill>
              <a:schemeClr val="bg1"/>
            </a:solidFill>
            <a:extLst/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6CCAC40-C0AB-4DD4-BDEB-8CDC2627C825}"/>
              </a:ext>
            </a:extLst>
          </p:cNvPr>
          <p:cNvSpPr/>
          <p:nvPr/>
        </p:nvSpPr>
        <p:spPr>
          <a:xfrm>
            <a:off x="4502611" y="1601471"/>
            <a:ext cx="656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20000"/>
                </a:solidFill>
              </a:rPr>
              <a:t>Train</a:t>
            </a:r>
            <a:endParaRPr lang="en-US" dirty="0">
              <a:solidFill>
                <a:srgbClr val="F20000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4CFF156-0225-41BB-8192-F92EE39F5DE5}"/>
              </a:ext>
            </a:extLst>
          </p:cNvPr>
          <p:cNvGrpSpPr/>
          <p:nvPr/>
        </p:nvGrpSpPr>
        <p:grpSpPr>
          <a:xfrm>
            <a:off x="2554060" y="243408"/>
            <a:ext cx="1554480" cy="1737360"/>
            <a:chOff x="952320" y="2196445"/>
            <a:chExt cx="2209800" cy="268086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750F7C7-15EA-4660-9493-CC0D6EA6C51A}"/>
                </a:ext>
              </a:extLst>
            </p:cNvPr>
            <p:cNvGrpSpPr/>
            <p:nvPr/>
          </p:nvGrpSpPr>
          <p:grpSpPr>
            <a:xfrm>
              <a:off x="952320" y="2606395"/>
              <a:ext cx="2209800" cy="2082800"/>
              <a:chOff x="402167" y="3969015"/>
              <a:chExt cx="2209800" cy="208280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03007AF-1AA6-43A6-8648-60B98A51510E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Image result for algorithm icon">
                <a:extLst>
                  <a:ext uri="{FF2B5EF4-FFF2-40B4-BE49-F238E27FC236}">
                    <a16:creationId xmlns:a16="http://schemas.microsoft.com/office/drawing/2014/main" id="{FA55BA13-7633-4687-A581-F281A1EAB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F464345-AD2A-49A2-AF92-53F8386D0487}"/>
                </a:ext>
              </a:extLst>
            </p:cNvPr>
            <p:cNvSpPr/>
            <p:nvPr/>
          </p:nvSpPr>
          <p:spPr>
            <a:xfrm>
              <a:off x="2611225" y="2196445"/>
              <a:ext cx="550895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D46E3BA-19CE-4412-87B2-561A13A9F9BB}"/>
              </a:ext>
            </a:extLst>
          </p:cNvPr>
          <p:cNvSpPr/>
          <p:nvPr/>
        </p:nvSpPr>
        <p:spPr>
          <a:xfrm>
            <a:off x="4545291" y="1048981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8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4AE859-49E5-4767-8A9F-13FCC2384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419100"/>
            <a:ext cx="9077325" cy="6019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0BE259-1109-42E3-9625-F8C8EAC53488}"/>
              </a:ext>
            </a:extLst>
          </p:cNvPr>
          <p:cNvSpPr/>
          <p:nvPr/>
        </p:nvSpPr>
        <p:spPr>
          <a:xfrm rot="16200000">
            <a:off x="-767080" y="3327400"/>
            <a:ext cx="5506720" cy="4572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45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B7A8951-37CB-4B15-B591-3574F30B8D31}"/>
              </a:ext>
            </a:extLst>
          </p:cNvPr>
          <p:cNvGrpSpPr/>
          <p:nvPr/>
        </p:nvGrpSpPr>
        <p:grpSpPr>
          <a:xfrm>
            <a:off x="5398932" y="464320"/>
            <a:ext cx="1828800" cy="1828800"/>
            <a:chOff x="4386085" y="2595128"/>
            <a:chExt cx="2322318" cy="2322318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83C7159-AC5C-418C-97B5-291020DCD46C}"/>
                </a:ext>
              </a:extLst>
            </p:cNvPr>
            <p:cNvSpPr/>
            <p:nvPr/>
          </p:nvSpPr>
          <p:spPr>
            <a:xfrm rot="10800000">
              <a:off x="4560484" y="3201653"/>
              <a:ext cx="1806718" cy="66242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1541F09-7B29-4A0E-BD53-27FF44962A75}"/>
                </a:ext>
              </a:extLst>
            </p:cNvPr>
            <p:cNvSpPr/>
            <p:nvPr/>
          </p:nvSpPr>
          <p:spPr>
            <a:xfrm>
              <a:off x="4515879" y="2762626"/>
              <a:ext cx="2067641" cy="469956"/>
            </a:xfrm>
            <a:prstGeom prst="triangle">
              <a:avLst>
                <a:gd name="adj" fmla="val 4479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C86879-8AD6-4F2A-A98E-427E9E3F24C9}"/>
                </a:ext>
              </a:extLst>
            </p:cNvPr>
            <p:cNvSpPr/>
            <p:nvPr/>
          </p:nvSpPr>
          <p:spPr>
            <a:xfrm>
              <a:off x="5141785" y="3291776"/>
              <a:ext cx="1441736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46727E-1B87-4894-AE07-4BF7EEF7CC4A}"/>
                </a:ext>
              </a:extLst>
            </p:cNvPr>
            <p:cNvSpPr/>
            <p:nvPr/>
          </p:nvSpPr>
          <p:spPr>
            <a:xfrm rot="1906395">
              <a:off x="4809489" y="3581647"/>
              <a:ext cx="1214555" cy="10100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04B0BD-D845-489F-8383-FFB6B9A14856}"/>
                </a:ext>
              </a:extLst>
            </p:cNvPr>
            <p:cNvSpPr/>
            <p:nvPr/>
          </p:nvSpPr>
          <p:spPr>
            <a:xfrm rot="445923">
              <a:off x="4585632" y="3289941"/>
              <a:ext cx="1441736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8BDB92-FE1E-44D3-AC11-66B593CF626F}"/>
                </a:ext>
              </a:extLst>
            </p:cNvPr>
            <p:cNvSpPr/>
            <p:nvPr/>
          </p:nvSpPr>
          <p:spPr>
            <a:xfrm rot="19880160">
              <a:off x="5164560" y="3646565"/>
              <a:ext cx="1249445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10" descr="Related image">
              <a:extLst>
                <a:ext uri="{FF2B5EF4-FFF2-40B4-BE49-F238E27FC236}">
                  <a16:creationId xmlns:a16="http://schemas.microsoft.com/office/drawing/2014/main" id="{AAE7C5FD-92C8-4708-B00F-078E1E1AB3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6085" y="2595128"/>
              <a:ext cx="2322318" cy="2322318"/>
            </a:xfrm>
            <a:prstGeom prst="rect">
              <a:avLst/>
            </a:prstGeom>
            <a:solidFill>
              <a:schemeClr val="bg1"/>
            </a:solidFill>
            <a:extLst/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38947C5-DACD-4B9B-9175-BFB3046D0FA0}"/>
              </a:ext>
            </a:extLst>
          </p:cNvPr>
          <p:cNvGrpSpPr/>
          <p:nvPr/>
        </p:nvGrpSpPr>
        <p:grpSpPr>
          <a:xfrm>
            <a:off x="5398932" y="2493590"/>
            <a:ext cx="1828800" cy="1828800"/>
            <a:chOff x="7797809" y="2640075"/>
            <a:chExt cx="2277533" cy="2277533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268B3C01-3B4E-408D-86F1-AFF0E41514D2}"/>
                </a:ext>
              </a:extLst>
            </p:cNvPr>
            <p:cNvSpPr/>
            <p:nvPr/>
          </p:nvSpPr>
          <p:spPr>
            <a:xfrm rot="10800000">
              <a:off x="7943412" y="3201001"/>
              <a:ext cx="1771876" cy="66830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4D3A0A1-7B99-448A-A02C-62E2EB59D529}"/>
                </a:ext>
              </a:extLst>
            </p:cNvPr>
            <p:cNvSpPr/>
            <p:nvPr/>
          </p:nvSpPr>
          <p:spPr>
            <a:xfrm>
              <a:off x="7903839" y="2763685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85F522-B934-4660-AA56-1D9B9FD9559B}"/>
                </a:ext>
              </a:extLst>
            </p:cNvPr>
            <p:cNvSpPr/>
            <p:nvPr/>
          </p:nvSpPr>
          <p:spPr>
            <a:xfrm>
              <a:off x="8517673" y="3288286"/>
              <a:ext cx="1413933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2A02A9-3EA8-4C7F-AD98-1AB2431DA324}"/>
                </a:ext>
              </a:extLst>
            </p:cNvPr>
            <p:cNvSpPr/>
            <p:nvPr/>
          </p:nvSpPr>
          <p:spPr>
            <a:xfrm rot="1906395">
              <a:off x="8152718" y="3585501"/>
              <a:ext cx="1225350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C139C1-5FE2-43C0-B5FE-365E603509AB}"/>
                </a:ext>
              </a:extLst>
            </p:cNvPr>
            <p:cNvSpPr/>
            <p:nvPr/>
          </p:nvSpPr>
          <p:spPr>
            <a:xfrm rot="445923">
              <a:off x="7961968" y="3288286"/>
              <a:ext cx="1413933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7E36A0-DD94-4E3C-93A5-DC501CD2D40E}"/>
                </a:ext>
              </a:extLst>
            </p:cNvPr>
            <p:cNvSpPr/>
            <p:nvPr/>
          </p:nvSpPr>
          <p:spPr>
            <a:xfrm rot="19880160">
              <a:off x="8533172" y="3637830"/>
              <a:ext cx="1225350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10" descr="Related image">
              <a:extLst>
                <a:ext uri="{FF2B5EF4-FFF2-40B4-BE49-F238E27FC236}">
                  <a16:creationId xmlns:a16="http://schemas.microsoft.com/office/drawing/2014/main" id="{715FC7FF-9A0C-4AB2-8F1A-21A4117E3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809" y="2640075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6CCAC40-C0AB-4DD4-BDEB-8CDC2627C825}"/>
              </a:ext>
            </a:extLst>
          </p:cNvPr>
          <p:cNvSpPr/>
          <p:nvPr/>
        </p:nvSpPr>
        <p:spPr>
          <a:xfrm>
            <a:off x="4502611" y="1601471"/>
            <a:ext cx="656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20000"/>
                </a:solidFill>
              </a:rPr>
              <a:t>Train</a:t>
            </a:r>
            <a:endParaRPr lang="en-US" dirty="0">
              <a:solidFill>
                <a:srgbClr val="F20000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4CFF156-0225-41BB-8192-F92EE39F5DE5}"/>
              </a:ext>
            </a:extLst>
          </p:cNvPr>
          <p:cNvGrpSpPr/>
          <p:nvPr/>
        </p:nvGrpSpPr>
        <p:grpSpPr>
          <a:xfrm>
            <a:off x="2554060" y="243408"/>
            <a:ext cx="1554480" cy="1737360"/>
            <a:chOff x="952320" y="2196445"/>
            <a:chExt cx="2209800" cy="268086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750F7C7-15EA-4660-9493-CC0D6EA6C51A}"/>
                </a:ext>
              </a:extLst>
            </p:cNvPr>
            <p:cNvGrpSpPr/>
            <p:nvPr/>
          </p:nvGrpSpPr>
          <p:grpSpPr>
            <a:xfrm>
              <a:off x="952320" y="2606395"/>
              <a:ext cx="2209800" cy="2082800"/>
              <a:chOff x="402167" y="3969015"/>
              <a:chExt cx="2209800" cy="208280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03007AF-1AA6-43A6-8648-60B98A51510E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Image result for algorithm icon">
                <a:extLst>
                  <a:ext uri="{FF2B5EF4-FFF2-40B4-BE49-F238E27FC236}">
                    <a16:creationId xmlns:a16="http://schemas.microsoft.com/office/drawing/2014/main" id="{FA55BA13-7633-4687-A581-F281A1EAB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F464345-AD2A-49A2-AF92-53F8386D0487}"/>
                </a:ext>
              </a:extLst>
            </p:cNvPr>
            <p:cNvSpPr/>
            <p:nvPr/>
          </p:nvSpPr>
          <p:spPr>
            <a:xfrm>
              <a:off x="2611225" y="2196445"/>
              <a:ext cx="550895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EF8CEE3-3A01-4123-8222-120417693518}"/>
              </a:ext>
            </a:extLst>
          </p:cNvPr>
          <p:cNvGrpSpPr/>
          <p:nvPr/>
        </p:nvGrpSpPr>
        <p:grpSpPr>
          <a:xfrm>
            <a:off x="2675297" y="2577017"/>
            <a:ext cx="1554480" cy="1737360"/>
            <a:chOff x="4991099" y="2700663"/>
            <a:chExt cx="2209800" cy="268086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9A315A5-5243-4805-AE49-8A64925F091F}"/>
                </a:ext>
              </a:extLst>
            </p:cNvPr>
            <p:cNvGrpSpPr/>
            <p:nvPr/>
          </p:nvGrpSpPr>
          <p:grpSpPr>
            <a:xfrm>
              <a:off x="4991099" y="2853063"/>
              <a:ext cx="2209800" cy="2082800"/>
              <a:chOff x="402167" y="3969015"/>
              <a:chExt cx="2209800" cy="208280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3E4B410-6E8C-4F4F-A657-671737B28224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0" name="Picture 2" descr="Image result for algorithm icon">
                <a:extLst>
                  <a:ext uri="{FF2B5EF4-FFF2-40B4-BE49-F238E27FC236}">
                    <a16:creationId xmlns:a16="http://schemas.microsoft.com/office/drawing/2014/main" id="{5E7A9389-9C23-40A0-A7C5-5FEAD5BA58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3B35505-FE68-4CA5-AA36-523C4CDBAD33}"/>
                </a:ext>
              </a:extLst>
            </p:cNvPr>
            <p:cNvSpPr/>
            <p:nvPr/>
          </p:nvSpPr>
          <p:spPr>
            <a:xfrm>
              <a:off x="5067297" y="2700663"/>
              <a:ext cx="1597630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D46E3BA-19CE-4412-87B2-561A13A9F9BB}"/>
              </a:ext>
            </a:extLst>
          </p:cNvPr>
          <p:cNvSpPr/>
          <p:nvPr/>
        </p:nvSpPr>
        <p:spPr>
          <a:xfrm>
            <a:off x="4545291" y="1048981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0BBAC12F-D227-42A8-8C9B-324949B7B293}"/>
              </a:ext>
            </a:extLst>
          </p:cNvPr>
          <p:cNvSpPr/>
          <p:nvPr/>
        </p:nvSpPr>
        <p:spPr>
          <a:xfrm>
            <a:off x="4562165" y="3107521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306045-ECB3-4A37-9956-7AEFD965E6D1}"/>
              </a:ext>
            </a:extLst>
          </p:cNvPr>
          <p:cNvSpPr/>
          <p:nvPr/>
        </p:nvSpPr>
        <p:spPr>
          <a:xfrm>
            <a:off x="4539788" y="3606232"/>
            <a:ext cx="562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20000"/>
                </a:solidFill>
              </a:rPr>
              <a:t>Test</a:t>
            </a:r>
            <a:endParaRPr lang="en-US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431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A1D5390-982F-486B-8F54-C94C919A1B82}"/>
              </a:ext>
            </a:extLst>
          </p:cNvPr>
          <p:cNvGrpSpPr/>
          <p:nvPr/>
        </p:nvGrpSpPr>
        <p:grpSpPr>
          <a:xfrm>
            <a:off x="5398932" y="4550563"/>
            <a:ext cx="1828800" cy="1828800"/>
            <a:chOff x="8515349" y="2319864"/>
            <a:chExt cx="2277533" cy="2277533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4C5967D-7253-468D-A3D5-E9CABFA5FF26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2AE793BE-2F1F-4CD8-B59C-8CF3ADC13466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6DF7C6F-06B4-4B62-9C24-13CA486420C7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F65F93-08B8-48B7-B148-932820711B27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90AFFA-A4E7-46CB-8AD6-BEFAE85340B2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4DEE42-AA01-4D7C-907E-B7F03D00A57D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10" descr="Related image">
              <a:extLst>
                <a:ext uri="{FF2B5EF4-FFF2-40B4-BE49-F238E27FC236}">
                  <a16:creationId xmlns:a16="http://schemas.microsoft.com/office/drawing/2014/main" id="{6A93024D-A2D6-4DA6-BD63-770287A41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B7A8951-37CB-4B15-B591-3574F30B8D31}"/>
              </a:ext>
            </a:extLst>
          </p:cNvPr>
          <p:cNvGrpSpPr/>
          <p:nvPr/>
        </p:nvGrpSpPr>
        <p:grpSpPr>
          <a:xfrm>
            <a:off x="5398932" y="464320"/>
            <a:ext cx="1828800" cy="1828800"/>
            <a:chOff x="4386085" y="2595128"/>
            <a:chExt cx="2322318" cy="2322318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83C7159-AC5C-418C-97B5-291020DCD46C}"/>
                </a:ext>
              </a:extLst>
            </p:cNvPr>
            <p:cNvSpPr/>
            <p:nvPr/>
          </p:nvSpPr>
          <p:spPr>
            <a:xfrm rot="10800000">
              <a:off x="4560484" y="3201653"/>
              <a:ext cx="1806718" cy="66242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1541F09-7B29-4A0E-BD53-27FF44962A75}"/>
                </a:ext>
              </a:extLst>
            </p:cNvPr>
            <p:cNvSpPr/>
            <p:nvPr/>
          </p:nvSpPr>
          <p:spPr>
            <a:xfrm>
              <a:off x="4515879" y="2762626"/>
              <a:ext cx="2067641" cy="469956"/>
            </a:xfrm>
            <a:prstGeom prst="triangle">
              <a:avLst>
                <a:gd name="adj" fmla="val 4479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C86879-8AD6-4F2A-A98E-427E9E3F24C9}"/>
                </a:ext>
              </a:extLst>
            </p:cNvPr>
            <p:cNvSpPr/>
            <p:nvPr/>
          </p:nvSpPr>
          <p:spPr>
            <a:xfrm>
              <a:off x="5141785" y="3291776"/>
              <a:ext cx="1441736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46727E-1B87-4894-AE07-4BF7EEF7CC4A}"/>
                </a:ext>
              </a:extLst>
            </p:cNvPr>
            <p:cNvSpPr/>
            <p:nvPr/>
          </p:nvSpPr>
          <p:spPr>
            <a:xfrm rot="1906395">
              <a:off x="4809489" y="3581647"/>
              <a:ext cx="1214555" cy="10100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04B0BD-D845-489F-8383-FFB6B9A14856}"/>
                </a:ext>
              </a:extLst>
            </p:cNvPr>
            <p:cNvSpPr/>
            <p:nvPr/>
          </p:nvSpPr>
          <p:spPr>
            <a:xfrm rot="445923">
              <a:off x="4585632" y="3289941"/>
              <a:ext cx="1441736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8BDB92-FE1E-44D3-AC11-66B593CF626F}"/>
                </a:ext>
              </a:extLst>
            </p:cNvPr>
            <p:cNvSpPr/>
            <p:nvPr/>
          </p:nvSpPr>
          <p:spPr>
            <a:xfrm rot="19880160">
              <a:off x="5164560" y="3646565"/>
              <a:ext cx="1249445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10" descr="Related image">
              <a:extLst>
                <a:ext uri="{FF2B5EF4-FFF2-40B4-BE49-F238E27FC236}">
                  <a16:creationId xmlns:a16="http://schemas.microsoft.com/office/drawing/2014/main" id="{AAE7C5FD-92C8-4708-B00F-078E1E1AB3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6085" y="2595128"/>
              <a:ext cx="2322318" cy="2322318"/>
            </a:xfrm>
            <a:prstGeom prst="rect">
              <a:avLst/>
            </a:prstGeom>
            <a:solidFill>
              <a:schemeClr val="bg1"/>
            </a:solidFill>
            <a:extLst/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38947C5-DACD-4B9B-9175-BFB3046D0FA0}"/>
              </a:ext>
            </a:extLst>
          </p:cNvPr>
          <p:cNvGrpSpPr/>
          <p:nvPr/>
        </p:nvGrpSpPr>
        <p:grpSpPr>
          <a:xfrm>
            <a:off x="5398932" y="2493590"/>
            <a:ext cx="1828800" cy="1828800"/>
            <a:chOff x="7797809" y="2640075"/>
            <a:chExt cx="2277533" cy="2277533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268B3C01-3B4E-408D-86F1-AFF0E41514D2}"/>
                </a:ext>
              </a:extLst>
            </p:cNvPr>
            <p:cNvSpPr/>
            <p:nvPr/>
          </p:nvSpPr>
          <p:spPr>
            <a:xfrm rot="10800000">
              <a:off x="7943412" y="3201001"/>
              <a:ext cx="1771876" cy="66830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4D3A0A1-7B99-448A-A02C-62E2EB59D529}"/>
                </a:ext>
              </a:extLst>
            </p:cNvPr>
            <p:cNvSpPr/>
            <p:nvPr/>
          </p:nvSpPr>
          <p:spPr>
            <a:xfrm>
              <a:off x="7903839" y="2763685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85F522-B934-4660-AA56-1D9B9FD9559B}"/>
                </a:ext>
              </a:extLst>
            </p:cNvPr>
            <p:cNvSpPr/>
            <p:nvPr/>
          </p:nvSpPr>
          <p:spPr>
            <a:xfrm>
              <a:off x="8517673" y="3288286"/>
              <a:ext cx="1413933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2A02A9-3EA8-4C7F-AD98-1AB2431DA324}"/>
                </a:ext>
              </a:extLst>
            </p:cNvPr>
            <p:cNvSpPr/>
            <p:nvPr/>
          </p:nvSpPr>
          <p:spPr>
            <a:xfrm rot="1906395">
              <a:off x="8152718" y="3585501"/>
              <a:ext cx="1225350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C139C1-5FE2-43C0-B5FE-365E603509AB}"/>
                </a:ext>
              </a:extLst>
            </p:cNvPr>
            <p:cNvSpPr/>
            <p:nvPr/>
          </p:nvSpPr>
          <p:spPr>
            <a:xfrm rot="445923">
              <a:off x="7961968" y="3288286"/>
              <a:ext cx="1413933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7E36A0-DD94-4E3C-93A5-DC501CD2D40E}"/>
                </a:ext>
              </a:extLst>
            </p:cNvPr>
            <p:cNvSpPr/>
            <p:nvPr/>
          </p:nvSpPr>
          <p:spPr>
            <a:xfrm rot="19880160">
              <a:off x="8533172" y="3637830"/>
              <a:ext cx="1225350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10" descr="Related image">
              <a:extLst>
                <a:ext uri="{FF2B5EF4-FFF2-40B4-BE49-F238E27FC236}">
                  <a16:creationId xmlns:a16="http://schemas.microsoft.com/office/drawing/2014/main" id="{715FC7FF-9A0C-4AB2-8F1A-21A4117E3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809" y="2640075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6CCAC40-C0AB-4DD4-BDEB-8CDC2627C825}"/>
              </a:ext>
            </a:extLst>
          </p:cNvPr>
          <p:cNvSpPr/>
          <p:nvPr/>
        </p:nvSpPr>
        <p:spPr>
          <a:xfrm>
            <a:off x="4502611" y="1601471"/>
            <a:ext cx="656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20000"/>
                </a:solidFill>
              </a:rPr>
              <a:t>Train</a:t>
            </a:r>
            <a:endParaRPr lang="en-US" dirty="0">
              <a:solidFill>
                <a:srgbClr val="F20000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4CFF156-0225-41BB-8192-F92EE39F5DE5}"/>
              </a:ext>
            </a:extLst>
          </p:cNvPr>
          <p:cNvGrpSpPr/>
          <p:nvPr/>
        </p:nvGrpSpPr>
        <p:grpSpPr>
          <a:xfrm>
            <a:off x="2554060" y="243408"/>
            <a:ext cx="1554480" cy="1737360"/>
            <a:chOff x="952320" y="2196445"/>
            <a:chExt cx="2209800" cy="268086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750F7C7-15EA-4660-9493-CC0D6EA6C51A}"/>
                </a:ext>
              </a:extLst>
            </p:cNvPr>
            <p:cNvGrpSpPr/>
            <p:nvPr/>
          </p:nvGrpSpPr>
          <p:grpSpPr>
            <a:xfrm>
              <a:off x="952320" y="2606395"/>
              <a:ext cx="2209800" cy="2082800"/>
              <a:chOff x="402167" y="3969015"/>
              <a:chExt cx="2209800" cy="208280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03007AF-1AA6-43A6-8648-60B98A51510E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Image result for algorithm icon">
                <a:extLst>
                  <a:ext uri="{FF2B5EF4-FFF2-40B4-BE49-F238E27FC236}">
                    <a16:creationId xmlns:a16="http://schemas.microsoft.com/office/drawing/2014/main" id="{FA55BA13-7633-4687-A581-F281A1EAB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F464345-AD2A-49A2-AF92-53F8386D0487}"/>
                </a:ext>
              </a:extLst>
            </p:cNvPr>
            <p:cNvSpPr/>
            <p:nvPr/>
          </p:nvSpPr>
          <p:spPr>
            <a:xfrm>
              <a:off x="2611225" y="2196445"/>
              <a:ext cx="550895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EF8CEE3-3A01-4123-8222-120417693518}"/>
              </a:ext>
            </a:extLst>
          </p:cNvPr>
          <p:cNvGrpSpPr/>
          <p:nvPr/>
        </p:nvGrpSpPr>
        <p:grpSpPr>
          <a:xfrm>
            <a:off x="2675297" y="2577017"/>
            <a:ext cx="1554480" cy="1737360"/>
            <a:chOff x="4991099" y="2700663"/>
            <a:chExt cx="2209800" cy="268086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9A315A5-5243-4805-AE49-8A64925F091F}"/>
                </a:ext>
              </a:extLst>
            </p:cNvPr>
            <p:cNvGrpSpPr/>
            <p:nvPr/>
          </p:nvGrpSpPr>
          <p:grpSpPr>
            <a:xfrm>
              <a:off x="4991099" y="2853063"/>
              <a:ext cx="2209800" cy="2082800"/>
              <a:chOff x="402167" y="3969015"/>
              <a:chExt cx="2209800" cy="208280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3E4B410-6E8C-4F4F-A657-671737B28224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0" name="Picture 2" descr="Image result for algorithm icon">
                <a:extLst>
                  <a:ext uri="{FF2B5EF4-FFF2-40B4-BE49-F238E27FC236}">
                    <a16:creationId xmlns:a16="http://schemas.microsoft.com/office/drawing/2014/main" id="{5E7A9389-9C23-40A0-A7C5-5FEAD5BA58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3B35505-FE68-4CA5-AA36-523C4CDBAD33}"/>
                </a:ext>
              </a:extLst>
            </p:cNvPr>
            <p:cNvSpPr/>
            <p:nvPr/>
          </p:nvSpPr>
          <p:spPr>
            <a:xfrm>
              <a:off x="5067297" y="2700663"/>
              <a:ext cx="1597630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D46E3BA-19CE-4412-87B2-561A13A9F9BB}"/>
              </a:ext>
            </a:extLst>
          </p:cNvPr>
          <p:cNvSpPr/>
          <p:nvPr/>
        </p:nvSpPr>
        <p:spPr>
          <a:xfrm>
            <a:off x="4545291" y="1048981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0BBAC12F-D227-42A8-8C9B-324949B7B293}"/>
              </a:ext>
            </a:extLst>
          </p:cNvPr>
          <p:cNvSpPr/>
          <p:nvPr/>
        </p:nvSpPr>
        <p:spPr>
          <a:xfrm>
            <a:off x="4562165" y="3107521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306045-ECB3-4A37-9956-7AEFD965E6D1}"/>
              </a:ext>
            </a:extLst>
          </p:cNvPr>
          <p:cNvSpPr/>
          <p:nvPr/>
        </p:nvSpPr>
        <p:spPr>
          <a:xfrm>
            <a:off x="4539788" y="3606232"/>
            <a:ext cx="562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20000"/>
                </a:solidFill>
              </a:rPr>
              <a:t>Test</a:t>
            </a:r>
            <a:endParaRPr lang="en-US" dirty="0">
              <a:solidFill>
                <a:srgbClr val="F20000"/>
              </a:solidFill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02BA1689-9294-4100-A756-4359E45753B3}"/>
              </a:ext>
            </a:extLst>
          </p:cNvPr>
          <p:cNvSpPr/>
          <p:nvPr/>
        </p:nvSpPr>
        <p:spPr>
          <a:xfrm>
            <a:off x="4582619" y="5166061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775984-05D8-4107-9BAF-055E986E557B}"/>
              </a:ext>
            </a:extLst>
          </p:cNvPr>
          <p:cNvSpPr/>
          <p:nvPr/>
        </p:nvSpPr>
        <p:spPr>
          <a:xfrm>
            <a:off x="4436198" y="5675652"/>
            <a:ext cx="856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20000"/>
                </a:solidFill>
              </a:rPr>
              <a:t>Deploy</a:t>
            </a:r>
            <a:endParaRPr lang="en-US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46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76525B-69CC-4CEA-ABA8-3A425B506CF9}"/>
              </a:ext>
            </a:extLst>
          </p:cNvPr>
          <p:cNvSpPr txBox="1">
            <a:spLocks/>
          </p:cNvSpPr>
          <p:nvPr/>
        </p:nvSpPr>
        <p:spPr>
          <a:xfrm>
            <a:off x="3270378" y="2132170"/>
            <a:ext cx="6107301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1"/>
                </a:solidFill>
                <a:latin typeface="+mn-lt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1958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E17CA1-B068-4B13-9901-1E6B9EE4A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2293620"/>
            <a:ext cx="10163175" cy="3429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072DE59-4996-431B-9FBF-79D83AAFF55E}"/>
              </a:ext>
            </a:extLst>
          </p:cNvPr>
          <p:cNvSpPr txBox="1">
            <a:spLocks/>
          </p:cNvSpPr>
          <p:nvPr/>
        </p:nvSpPr>
        <p:spPr>
          <a:xfrm>
            <a:off x="3270379" y="892650"/>
            <a:ext cx="5651242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1"/>
                </a:solidFill>
                <a:latin typeface="+mn-lt"/>
              </a:rPr>
              <a:t>Explore Numerically</a:t>
            </a:r>
          </a:p>
        </p:txBody>
      </p:sp>
    </p:spTree>
    <p:extLst>
      <p:ext uri="{BB962C8B-B14F-4D97-AF65-F5344CB8AC3E}">
        <p14:creationId xmlns:p14="http://schemas.microsoft.com/office/powerpoint/2010/main" val="248094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72DE59-4996-431B-9FBF-79D83AAFF55E}"/>
              </a:ext>
            </a:extLst>
          </p:cNvPr>
          <p:cNvSpPr txBox="1">
            <a:spLocks/>
          </p:cNvSpPr>
          <p:nvPr/>
        </p:nvSpPr>
        <p:spPr>
          <a:xfrm>
            <a:off x="3270379" y="892650"/>
            <a:ext cx="5651242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1"/>
                </a:solidFill>
                <a:latin typeface="+mn-lt"/>
              </a:rPr>
              <a:t>Explore Visually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CA116E-8D4D-46BC-B69D-C18E4AE3A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2058416"/>
            <a:ext cx="6619875" cy="447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5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e/ec/Anscombe%27s_quartet_3.svg/425px-Anscombe%27s_quartet_3.svg.png">
            <a:extLst>
              <a:ext uri="{FF2B5EF4-FFF2-40B4-BE49-F238E27FC236}">
                <a16:creationId xmlns:a16="http://schemas.microsoft.com/office/drawing/2014/main" id="{060CF910-225A-4794-B2FB-2681081E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67" y="1192233"/>
            <a:ext cx="7424065" cy="539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555652-4A24-4A46-A61A-8A1DD3AF630B}"/>
              </a:ext>
            </a:extLst>
          </p:cNvPr>
          <p:cNvSpPr/>
          <p:nvPr/>
        </p:nvSpPr>
        <p:spPr>
          <a:xfrm>
            <a:off x="4297085" y="447344"/>
            <a:ext cx="35978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</a:rPr>
              <a:t>Anscombe's quartet</a:t>
            </a:r>
            <a:endParaRPr lang="en-US" sz="32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357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76525B-69CC-4CEA-ABA8-3A425B506CF9}"/>
              </a:ext>
            </a:extLst>
          </p:cNvPr>
          <p:cNvSpPr txBox="1">
            <a:spLocks/>
          </p:cNvSpPr>
          <p:nvPr/>
        </p:nvSpPr>
        <p:spPr>
          <a:xfrm>
            <a:off x="3270379" y="2132170"/>
            <a:ext cx="5651242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1"/>
                </a:solidFill>
                <a:latin typeface="+mn-lt"/>
              </a:rPr>
              <a:t>Clean the Data</a:t>
            </a:r>
          </a:p>
        </p:txBody>
      </p:sp>
    </p:spTree>
    <p:extLst>
      <p:ext uri="{BB962C8B-B14F-4D97-AF65-F5344CB8AC3E}">
        <p14:creationId xmlns:p14="http://schemas.microsoft.com/office/powerpoint/2010/main" val="1501582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Widescreen</PresentationFormat>
  <Paragraphs>206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2019-05-20T00:06:01Z</dcterms:created>
  <dcterms:modified xsi:type="dcterms:W3CDTF">2019-09-24T19:36:24Z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4f6feb-bc60-48e1-9a65-8f26ae8b4956_Enabled">
    <vt:lpwstr>True</vt:lpwstr>
  </property>
  <property fmtid="{D5CDD505-2E9C-101B-9397-08002B2CF9AE}" pid="3" name="MSIP_Label_3b4f6feb-bc60-48e1-9a65-8f26ae8b4956_SiteId">
    <vt:lpwstr>3bea478c-1684-4a8c-8e85-045ec54ba430</vt:lpwstr>
  </property>
  <property fmtid="{D5CDD505-2E9C-101B-9397-08002B2CF9AE}" pid="4" name="MSIP_Label_3b4f6feb-bc60-48e1-9a65-8f26ae8b4956_Owner">
    <vt:lpwstr>Ross.Antony@principal.com</vt:lpwstr>
  </property>
  <property fmtid="{D5CDD505-2E9C-101B-9397-08002B2CF9AE}" pid="5" name="MSIP_Label_3b4f6feb-bc60-48e1-9a65-8f26ae8b4956_SetDate">
    <vt:lpwstr>2019-09-23T02:39:25.8716530Z</vt:lpwstr>
  </property>
  <property fmtid="{D5CDD505-2E9C-101B-9397-08002B2CF9AE}" pid="6" name="MSIP_Label_3b4f6feb-bc60-48e1-9a65-8f26ae8b4956_Name">
    <vt:lpwstr>Public</vt:lpwstr>
  </property>
  <property fmtid="{D5CDD505-2E9C-101B-9397-08002B2CF9AE}" pid="7" name="MSIP_Label_3b4f6feb-bc60-48e1-9a65-8f26ae8b4956_Application">
    <vt:lpwstr>Microsoft Azure Information Protection</vt:lpwstr>
  </property>
  <property fmtid="{D5CDD505-2E9C-101B-9397-08002B2CF9AE}" pid="8" name="MSIP_Label_3b4f6feb-bc60-48e1-9a65-8f26ae8b4956_Extended_MSFT_Method">
    <vt:lpwstr>Manual</vt:lpwstr>
  </property>
  <property fmtid="{D5CDD505-2E9C-101B-9397-08002B2CF9AE}" pid="9" name="MSIP_Label_af49516a-7525-4936-8880-b1dc1e580865_Enabled">
    <vt:lpwstr>True</vt:lpwstr>
  </property>
  <property fmtid="{D5CDD505-2E9C-101B-9397-08002B2CF9AE}" pid="10" name="MSIP_Label_af49516a-7525-4936-8880-b1dc1e580865_SiteId">
    <vt:lpwstr>3bea478c-1684-4a8c-8e85-045ec54ba430</vt:lpwstr>
  </property>
  <property fmtid="{D5CDD505-2E9C-101B-9397-08002B2CF9AE}" pid="11" name="MSIP_Label_af49516a-7525-4936-8880-b1dc1e580865_Owner">
    <vt:lpwstr>Ross.Antony@principal.com</vt:lpwstr>
  </property>
  <property fmtid="{D5CDD505-2E9C-101B-9397-08002B2CF9AE}" pid="12" name="MSIP_Label_af49516a-7525-4936-8880-b1dc1e580865_SetDate">
    <vt:lpwstr>2019-09-23T02:39:25.8716530Z</vt:lpwstr>
  </property>
  <property fmtid="{D5CDD505-2E9C-101B-9397-08002B2CF9AE}" pid="13" name="MSIP_Label_af49516a-7525-4936-8880-b1dc1e580865_Name">
    <vt:lpwstr>Non-visible label</vt:lpwstr>
  </property>
  <property fmtid="{D5CDD505-2E9C-101B-9397-08002B2CF9AE}" pid="14" name="MSIP_Label_af49516a-7525-4936-8880-b1dc1e580865_Application">
    <vt:lpwstr>Microsoft Azure Information Protection</vt:lpwstr>
  </property>
  <property fmtid="{D5CDD505-2E9C-101B-9397-08002B2CF9AE}" pid="15" name="MSIP_Label_af49516a-7525-4936-8880-b1dc1e580865_Parent">
    <vt:lpwstr>3b4f6feb-bc60-48e1-9a65-8f26ae8b4956</vt:lpwstr>
  </property>
  <property fmtid="{D5CDD505-2E9C-101B-9397-08002B2CF9AE}" pid="16" name="MSIP_Label_af49516a-7525-4936-8880-b1dc1e580865_Extended_MSFT_Method">
    <vt:lpwstr>Manual</vt:lpwstr>
  </property>
  <property fmtid="{D5CDD505-2E9C-101B-9397-08002B2CF9AE}" pid="17" name="Sensitivity">
    <vt:lpwstr>Public Non-visible label</vt:lpwstr>
  </property>
</Properties>
</file>