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5" r:id="rId2"/>
    <p:sldId id="1012" r:id="rId3"/>
    <p:sldId id="996" r:id="rId4"/>
    <p:sldId id="995" r:id="rId5"/>
    <p:sldId id="997" r:id="rId6"/>
    <p:sldId id="998" r:id="rId7"/>
    <p:sldId id="999" r:id="rId8"/>
    <p:sldId id="1000" r:id="rId9"/>
    <p:sldId id="1001" r:id="rId10"/>
    <p:sldId id="1002" r:id="rId11"/>
    <p:sldId id="1003" r:id="rId12"/>
    <p:sldId id="1004" r:id="rId13"/>
    <p:sldId id="1006" r:id="rId14"/>
    <p:sldId id="1005" r:id="rId15"/>
    <p:sldId id="1007" r:id="rId16"/>
    <p:sldId id="1008" r:id="rId17"/>
    <p:sldId id="1009" r:id="rId18"/>
    <p:sldId id="1010" r:id="rId19"/>
    <p:sldId id="1016" r:id="rId20"/>
    <p:sldId id="1017" r:id="rId21"/>
    <p:sldId id="1018" r:id="rId22"/>
    <p:sldId id="280" r:id="rId23"/>
    <p:sldId id="279" r:id="rId24"/>
    <p:sldId id="947" r:id="rId25"/>
    <p:sldId id="954" r:id="rId26"/>
    <p:sldId id="953" r:id="rId27"/>
    <p:sldId id="950" r:id="rId28"/>
    <p:sldId id="948" r:id="rId29"/>
    <p:sldId id="951" r:id="rId30"/>
    <p:sldId id="952" r:id="rId31"/>
    <p:sldId id="257" r:id="rId32"/>
    <p:sldId id="1019" r:id="rId33"/>
    <p:sldId id="1020" r:id="rId34"/>
    <p:sldId id="1021" r:id="rId35"/>
    <p:sldId id="1022" r:id="rId36"/>
    <p:sldId id="970" r:id="rId37"/>
    <p:sldId id="956" r:id="rId38"/>
    <p:sldId id="967" r:id="rId39"/>
    <p:sldId id="968" r:id="rId40"/>
    <p:sldId id="969" r:id="rId41"/>
    <p:sldId id="282" r:id="rId42"/>
    <p:sldId id="974" r:id="rId43"/>
    <p:sldId id="976" r:id="rId44"/>
    <p:sldId id="977" r:id="rId45"/>
    <p:sldId id="978" r:id="rId46"/>
    <p:sldId id="979" r:id="rId47"/>
    <p:sldId id="980" r:id="rId48"/>
    <p:sldId id="981" r:id="rId49"/>
    <p:sldId id="982" r:id="rId50"/>
    <p:sldId id="983" r:id="rId51"/>
    <p:sldId id="984" r:id="rId52"/>
    <p:sldId id="971" r:id="rId53"/>
    <p:sldId id="1023" r:id="rId54"/>
    <p:sldId id="1025" r:id="rId55"/>
    <p:sldId id="1026" r:id="rId56"/>
    <p:sldId id="1027" r:id="rId57"/>
    <p:sldId id="1028" r:id="rId58"/>
    <p:sldId id="1029" r:id="rId59"/>
    <p:sldId id="972" r:id="rId60"/>
    <p:sldId id="988" r:id="rId61"/>
    <p:sldId id="989" r:id="rId62"/>
    <p:sldId id="990" r:id="rId63"/>
    <p:sldId id="992" r:id="rId64"/>
    <p:sldId id="991" r:id="rId65"/>
    <p:sldId id="993" r:id="rId66"/>
    <p:sldId id="994" r:id="rId67"/>
    <p:sldId id="985" r:id="rId68"/>
    <p:sldId id="101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028"/>
    <a:srgbClr val="39B7AB"/>
    <a:srgbClr val="39B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2B8C-0D4F-4BC3-9E7E-EE539637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5A91B-F037-4CB6-B69D-91E5D730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045E-4B34-4C4A-9FFF-AEB4FF77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3B772-7A66-4EAF-A836-4DD81F2A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04B6-1C2B-4125-B505-878F8C6E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B440-77A5-4589-B01D-52152524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313F-19B7-46E2-9CE1-DD9C19D35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063F-986E-4C30-8FE4-ACF9CF6E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AC9B-6147-41DC-8EB5-B3C20B5B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92B6-1067-4FE5-9F5C-9D9D722B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505F3-08D2-4F9A-806F-071C40D0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CBB6A-8ECD-4839-8B66-126F1A46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6CA7-69F3-4FC6-8B4D-66D856B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3447-1810-42F0-B1C8-A737991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74ED-BBEB-49EF-BA6F-F9B61CA7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2A28-A084-4273-8DD9-2EF9E249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1A45-0422-4569-A376-B86EDDA8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AD7E-8A1F-41A1-A96E-D2534446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634D-3EB5-43F7-A15A-B0F62241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BC4C-00CD-4BD8-94B9-030081F3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B07D-B724-4968-B897-D3F4A51B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C4F7-0AB5-418A-83CE-C7E99D1E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3D5-7E92-4373-977C-94EAB5BE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DE24-AFAE-4CAA-B4AF-F093C914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4CA5-AB9B-4B70-A55D-4524AB1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EABF-CE2D-4016-9972-0342F603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1970-1192-43AE-8251-3334CF281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69FF-FDB7-4352-B033-027DFE39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7C5B-2191-46B1-AA5F-A0B39209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9A6D-4D9D-4886-8704-1C5A6FA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FA33-659B-4548-9466-D0673B88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B9F-9002-4DF6-9EBF-AAA3081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F318-A780-4B7C-8955-6E5142D3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FDC48-886E-4FC8-A099-236B09F2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26FD1-6A59-4DB1-B967-B3324562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6507-13BD-43B6-AC13-B070B187E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76B6-2B11-470D-995B-94DFD738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CA86A-923A-43AE-A81A-074877CB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C377A-FA2D-4A5F-A867-D694BB5E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CCB7-62F6-4B21-B180-E8728C9F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3B651-E50C-46C8-B50E-F7AECC02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E4BD-50DE-410D-99C0-AE8D66F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D3F12-2703-47BC-9E14-D4C8B3F5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7A76F-1B7B-49F3-B5B7-89DC70A9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380E1-4F1A-47C4-8CB4-76F7509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E6C9-61C5-44A6-A835-000F9B62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8E03-B64D-48EC-875B-351F6E63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046E-5607-43B5-A81B-57DD4A6E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DA6D-B061-47B2-B5B8-F935068B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5B74F-B71B-4BA7-BCC5-D7164B39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00AB-99DD-43F8-A4C8-80D0B1F9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C369-E7CB-4F85-89B1-9CD03D1B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2EF-43C3-4695-8350-7B1916BF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47E47-6FD3-4439-B0CE-A7DA3261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D9A0-BD3B-4F76-8B06-45A7790A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0E70-B55C-4BFB-A5D4-53550123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BB535-D29F-4243-B202-11B8F4C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2007E-C35C-42A1-B34E-5926DB46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FB66C-2856-4D2A-822B-328C2B6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EE84-A235-49DC-9038-B05972C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E0CB-F694-4830-9E02-DC83D0CB2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8058-C943-4964-8752-5D7EDCD49D62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E6AB-5EC9-4A6B-A918-D63EF999D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353F-DFDA-4CD7-AAA2-737F4D4B1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8B3B-B1EF-4812-B363-0218A811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E2FCE-6510-4A52-8867-1CCDC1B9EBD6}"/>
              </a:ext>
            </a:extLst>
          </p:cNvPr>
          <p:cNvSpPr/>
          <p:nvPr/>
        </p:nvSpPr>
        <p:spPr>
          <a:xfrm>
            <a:off x="2842499" y="714494"/>
            <a:ext cx="6507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Understanding Language</a:t>
            </a:r>
          </a:p>
        </p:txBody>
      </p:sp>
    </p:spTree>
    <p:extLst>
      <p:ext uri="{BB962C8B-B14F-4D97-AF65-F5344CB8AC3E}">
        <p14:creationId xmlns:p14="http://schemas.microsoft.com/office/powerpoint/2010/main" val="275487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A6BE9F-573B-4936-B69C-C311E7040C4E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00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089BAB-8F0E-47CB-8F79-C7A81788D64B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838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E0C7E-F96B-4D64-ADD1-37AE94C51CD5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60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668D42-905F-4552-9276-740CF063666D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1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8B01B6-05D2-4772-B4EB-37E330433635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64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6D27A0-81FF-4C71-AEB9-89B3C44DD9D8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49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0A9209-3510-4D12-AEFA-70D8AC2E89A2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679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AFA08-4E1D-4CC4-A83B-5ED3894CA3BE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25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4C01C5-51A8-4109-9445-6F311CAA0A31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3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FD68EF-C50F-43DF-8477-E8F13896E7FA}"/>
              </a:ext>
            </a:extLst>
          </p:cNvPr>
          <p:cNvSpPr/>
          <p:nvPr/>
        </p:nvSpPr>
        <p:spPr>
          <a:xfrm>
            <a:off x="2383367" y="2822694"/>
            <a:ext cx="7425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39B7AB"/>
                </a:solidFill>
              </a:rPr>
              <a:t>Natural Language Processing</a:t>
            </a:r>
            <a:endParaRPr lang="en-US" sz="4800" dirty="0">
              <a:solidFill>
                <a:srgbClr val="39B7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0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E2FCE-6510-4A52-8867-1CCDC1B9EBD6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2814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FD68EF-C50F-43DF-8477-E8F13896E7FA}"/>
              </a:ext>
            </a:extLst>
          </p:cNvPr>
          <p:cNvSpPr/>
          <p:nvPr/>
        </p:nvSpPr>
        <p:spPr>
          <a:xfrm>
            <a:off x="2383367" y="2822694"/>
            <a:ext cx="7425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39B7AB"/>
                </a:solidFill>
              </a:rPr>
              <a:t>Natural Language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Processing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1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FD68EF-C50F-43DF-8477-E8F13896E7FA}"/>
              </a:ext>
            </a:extLst>
          </p:cNvPr>
          <p:cNvSpPr/>
          <p:nvPr/>
        </p:nvSpPr>
        <p:spPr>
          <a:xfrm>
            <a:off x="2383367" y="2822694"/>
            <a:ext cx="7425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Natural Language </a:t>
            </a:r>
            <a:r>
              <a:rPr lang="en-US" sz="4800" b="1" dirty="0">
                <a:solidFill>
                  <a:srgbClr val="39B7AB"/>
                </a:solidFill>
              </a:rPr>
              <a:t>Processing</a:t>
            </a:r>
            <a:endParaRPr lang="en-US" sz="4800" dirty="0">
              <a:solidFill>
                <a:srgbClr val="39B7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FD68EF-C50F-43DF-8477-E8F13896E7FA}"/>
              </a:ext>
            </a:extLst>
          </p:cNvPr>
          <p:cNvSpPr/>
          <p:nvPr/>
        </p:nvSpPr>
        <p:spPr>
          <a:xfrm>
            <a:off x="5606458" y="2822694"/>
            <a:ext cx="1200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39B7AB"/>
                </a:solidFill>
              </a:rPr>
              <a:t>NLP</a:t>
            </a:r>
            <a:endParaRPr lang="en-US" sz="4800" dirty="0">
              <a:solidFill>
                <a:srgbClr val="39B7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1F2C4AC-2DE2-4CBE-9259-D7E13A4D5EB1}"/>
              </a:ext>
            </a:extLst>
          </p:cNvPr>
          <p:cNvSpPr/>
          <p:nvPr/>
        </p:nvSpPr>
        <p:spPr>
          <a:xfrm>
            <a:off x="2123440" y="840740"/>
            <a:ext cx="5181600" cy="5181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33BF57-E7B8-4C71-9BDE-727ECB1BF695}"/>
              </a:ext>
            </a:extLst>
          </p:cNvPr>
          <p:cNvSpPr/>
          <p:nvPr/>
        </p:nvSpPr>
        <p:spPr>
          <a:xfrm>
            <a:off x="5080000" y="840740"/>
            <a:ext cx="5181600" cy="51816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E3CF-6C81-4A78-BEA8-E4C2F5BD5FF0}"/>
              </a:ext>
            </a:extLst>
          </p:cNvPr>
          <p:cNvSpPr/>
          <p:nvPr/>
        </p:nvSpPr>
        <p:spPr>
          <a:xfrm>
            <a:off x="3472858" y="2822694"/>
            <a:ext cx="743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AI</a:t>
            </a:r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1F2A3-0EFC-45FF-8592-CC86FC4D2B9C}"/>
              </a:ext>
            </a:extLst>
          </p:cNvPr>
          <p:cNvSpPr/>
          <p:nvPr/>
        </p:nvSpPr>
        <p:spPr>
          <a:xfrm>
            <a:off x="5606458" y="2822694"/>
            <a:ext cx="1200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39B7AB"/>
                </a:solidFill>
              </a:rPr>
              <a:t>NLP</a:t>
            </a:r>
            <a:endParaRPr lang="en-US" sz="4800" dirty="0">
              <a:solidFill>
                <a:srgbClr val="39B7A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259CD-882F-44F4-8FED-D3FEB1E486A7}"/>
              </a:ext>
            </a:extLst>
          </p:cNvPr>
          <p:cNvSpPr/>
          <p:nvPr/>
        </p:nvSpPr>
        <p:spPr>
          <a:xfrm>
            <a:off x="7577498" y="2915027"/>
            <a:ext cx="2358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Linguistics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2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3281078" y="2268974"/>
            <a:ext cx="5629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Challenges doing NLP</a:t>
            </a:r>
          </a:p>
        </p:txBody>
      </p:sp>
    </p:spTree>
    <p:extLst>
      <p:ext uri="{BB962C8B-B14F-4D97-AF65-F5344CB8AC3E}">
        <p14:creationId xmlns:p14="http://schemas.microsoft.com/office/powerpoint/2010/main" val="46228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3581091" y="2268974"/>
            <a:ext cx="5029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 in Language</a:t>
            </a:r>
          </a:p>
        </p:txBody>
      </p:sp>
    </p:spTree>
    <p:extLst>
      <p:ext uri="{BB962C8B-B14F-4D97-AF65-F5344CB8AC3E}">
        <p14:creationId xmlns:p14="http://schemas.microsoft.com/office/powerpoint/2010/main" val="107854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67013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3DED-B4CB-40ED-9A58-00B99AA8D36E}"/>
              </a:ext>
            </a:extLst>
          </p:cNvPr>
          <p:cNvSpPr txBox="1"/>
          <p:nvPr/>
        </p:nvSpPr>
        <p:spPr>
          <a:xfrm>
            <a:off x="2725420" y="238760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isn’t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469166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That is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3DED-B4CB-40ED-9A58-00B99AA8D36E}"/>
              </a:ext>
            </a:extLst>
          </p:cNvPr>
          <p:cNvSpPr txBox="1"/>
          <p:nvPr/>
        </p:nvSpPr>
        <p:spPr>
          <a:xfrm>
            <a:off x="2725420" y="238760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That isn’t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95941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That is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3DED-B4CB-40ED-9A58-00B99AA8D36E}"/>
              </a:ext>
            </a:extLst>
          </p:cNvPr>
          <p:cNvSpPr txBox="1"/>
          <p:nvPr/>
        </p:nvSpPr>
        <p:spPr>
          <a:xfrm>
            <a:off x="2725420" y="238760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85028"/>
                </a:solidFill>
              </a:rPr>
              <a:t>That isn’t your computer.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A3AF8-8732-4EE0-BA15-BFA0E972605D}"/>
              </a:ext>
            </a:extLst>
          </p:cNvPr>
          <p:cNvSpPr txBox="1"/>
          <p:nvPr/>
        </p:nvSpPr>
        <p:spPr>
          <a:xfrm>
            <a:off x="2877820" y="3824069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your computer?</a:t>
            </a:r>
          </a:p>
        </p:txBody>
      </p:sp>
    </p:spTree>
    <p:extLst>
      <p:ext uri="{BB962C8B-B14F-4D97-AF65-F5344CB8AC3E}">
        <p14:creationId xmlns:p14="http://schemas.microsoft.com/office/powerpoint/2010/main" val="36446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5607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5607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5607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5607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75450" y="3945205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4192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6A4714-13E9-43EF-9942-2CA6EA8B13F0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416A2E-ADBD-4243-A001-46900DEE7050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89C500-F495-487C-BD15-AF88E52B6EC0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9BBC3-4FCD-41BA-8A9E-046A8B5803EA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EE1B90-6657-495F-A581-1BBE8F2E5814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24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That is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3DED-B4CB-40ED-9A58-00B99AA8D36E}"/>
              </a:ext>
            </a:extLst>
          </p:cNvPr>
          <p:cNvSpPr txBox="1"/>
          <p:nvPr/>
        </p:nvSpPr>
        <p:spPr>
          <a:xfrm>
            <a:off x="2725420" y="238760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85028"/>
                </a:solidFill>
              </a:rPr>
              <a:t>That isn’t your computer.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A3AF8-8732-4EE0-BA15-BFA0E972605D}"/>
              </a:ext>
            </a:extLst>
          </p:cNvPr>
          <p:cNvSpPr txBox="1"/>
          <p:nvPr/>
        </p:nvSpPr>
        <p:spPr>
          <a:xfrm>
            <a:off x="2877820" y="3824069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your computer?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32EAF-837E-42C5-886B-1C31FFEFB4D0}"/>
              </a:ext>
            </a:extLst>
          </p:cNvPr>
          <p:cNvSpPr txBox="1"/>
          <p:nvPr/>
        </p:nvSpPr>
        <p:spPr>
          <a:xfrm>
            <a:off x="2877820" y="4504789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Isn’t that your computer?</a:t>
            </a:r>
          </a:p>
        </p:txBody>
      </p:sp>
    </p:spTree>
    <p:extLst>
      <p:ext uri="{BB962C8B-B14F-4D97-AF65-F5344CB8AC3E}">
        <p14:creationId xmlns:p14="http://schemas.microsoft.com/office/powerpoint/2010/main" val="4284909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0A70-2386-4097-BC45-965E89094546}"/>
              </a:ext>
            </a:extLst>
          </p:cNvPr>
          <p:cNvSpPr txBox="1"/>
          <p:nvPr/>
        </p:nvSpPr>
        <p:spPr>
          <a:xfrm>
            <a:off x="2725420" y="170688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That is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3DED-B4CB-40ED-9A58-00B99AA8D36E}"/>
              </a:ext>
            </a:extLst>
          </p:cNvPr>
          <p:cNvSpPr txBox="1"/>
          <p:nvPr/>
        </p:nvSpPr>
        <p:spPr>
          <a:xfrm>
            <a:off x="2725420" y="238760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85028"/>
                </a:solidFill>
              </a:rPr>
              <a:t>That isn’t your computer.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A3AF8-8732-4EE0-BA15-BFA0E972605D}"/>
              </a:ext>
            </a:extLst>
          </p:cNvPr>
          <p:cNvSpPr txBox="1"/>
          <p:nvPr/>
        </p:nvSpPr>
        <p:spPr>
          <a:xfrm>
            <a:off x="2877820" y="3824069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Is that your computer?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32EAF-837E-42C5-886B-1C31FFEFB4D0}"/>
              </a:ext>
            </a:extLst>
          </p:cNvPr>
          <p:cNvSpPr txBox="1"/>
          <p:nvPr/>
        </p:nvSpPr>
        <p:spPr>
          <a:xfrm>
            <a:off x="2877820" y="4504789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Isn’t that your computer?</a:t>
            </a:r>
          </a:p>
        </p:txBody>
      </p:sp>
    </p:spTree>
    <p:extLst>
      <p:ext uri="{BB962C8B-B14F-4D97-AF65-F5344CB8AC3E}">
        <p14:creationId xmlns:p14="http://schemas.microsoft.com/office/powerpoint/2010/main" val="104856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4173788" y="2268974"/>
            <a:ext cx="384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Misheard Speech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A94AD-0300-4C31-970F-20023C266674}"/>
              </a:ext>
            </a:extLst>
          </p:cNvPr>
          <p:cNvSpPr/>
          <p:nvPr/>
        </p:nvSpPr>
        <p:spPr>
          <a:xfrm>
            <a:off x="1649205" y="3305295"/>
            <a:ext cx="889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“Recognize speech”  or   “Wreck a nice beach”</a:t>
            </a:r>
          </a:p>
        </p:txBody>
      </p:sp>
    </p:spTree>
    <p:extLst>
      <p:ext uri="{BB962C8B-B14F-4D97-AF65-F5344CB8AC3E}">
        <p14:creationId xmlns:p14="http://schemas.microsoft.com/office/powerpoint/2010/main" val="284972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3244018" y="2268974"/>
            <a:ext cx="5703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Ambiguous Pronunciation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7227D-48FC-44EA-81D2-C1D8EF5366D9}"/>
              </a:ext>
            </a:extLst>
          </p:cNvPr>
          <p:cNvSpPr/>
          <p:nvPr/>
        </p:nvSpPr>
        <p:spPr>
          <a:xfrm>
            <a:off x="2802117" y="3400737"/>
            <a:ext cx="6587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project (noun)  vs.  project (verb)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449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3892207" y="2268974"/>
            <a:ext cx="4407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Syntactic Ambiguity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0C28F-31E8-4DD9-B478-41B006958B2C}"/>
              </a:ext>
            </a:extLst>
          </p:cNvPr>
          <p:cNvSpPr/>
          <p:nvPr/>
        </p:nvSpPr>
        <p:spPr>
          <a:xfrm>
            <a:off x="732786" y="3391668"/>
            <a:ext cx="10726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We were out and I saw you last weekend with my wife.</a:t>
            </a:r>
          </a:p>
        </p:txBody>
      </p:sp>
    </p:spTree>
    <p:extLst>
      <p:ext uri="{BB962C8B-B14F-4D97-AF65-F5344CB8AC3E}">
        <p14:creationId xmlns:p14="http://schemas.microsoft.com/office/powerpoint/2010/main" val="2552828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C08319-BB96-4038-92C7-6E607043EB0F}"/>
              </a:ext>
            </a:extLst>
          </p:cNvPr>
          <p:cNvSpPr/>
          <p:nvPr/>
        </p:nvSpPr>
        <p:spPr>
          <a:xfrm>
            <a:off x="3892207" y="2268974"/>
            <a:ext cx="4407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Syntactic Ambiguity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0C28F-31E8-4DD9-B478-41B006958B2C}"/>
              </a:ext>
            </a:extLst>
          </p:cNvPr>
          <p:cNvSpPr/>
          <p:nvPr/>
        </p:nvSpPr>
        <p:spPr>
          <a:xfrm>
            <a:off x="732786" y="3391668"/>
            <a:ext cx="10726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My wife and I were out last weekend and we saw you.</a:t>
            </a:r>
          </a:p>
        </p:txBody>
      </p:sp>
    </p:spTree>
    <p:extLst>
      <p:ext uri="{BB962C8B-B14F-4D97-AF65-F5344CB8AC3E}">
        <p14:creationId xmlns:p14="http://schemas.microsoft.com/office/powerpoint/2010/main" val="285320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238D9-9A3C-4C32-91EE-10C076BAA87E}"/>
              </a:ext>
            </a:extLst>
          </p:cNvPr>
          <p:cNvSpPr/>
          <p:nvPr/>
        </p:nvSpPr>
        <p:spPr>
          <a:xfrm>
            <a:off x="5013227" y="2411214"/>
            <a:ext cx="2165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3740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AFC2F8-0999-4335-AF87-690787709064}"/>
              </a:ext>
            </a:extLst>
          </p:cNvPr>
          <p:cNvSpPr/>
          <p:nvPr/>
        </p:nvSpPr>
        <p:spPr>
          <a:xfrm>
            <a:off x="2976199" y="2553454"/>
            <a:ext cx="6239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May I have your </a:t>
            </a:r>
            <a:r>
              <a:rPr lang="en-US" sz="4000" b="1" dirty="0">
                <a:solidFill>
                  <a:srgbClr val="00B0F0"/>
                </a:solidFill>
              </a:rPr>
              <a:t>_________</a:t>
            </a:r>
            <a:r>
              <a:rPr lang="en-US" sz="4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216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AFC2F8-0999-4335-AF87-690787709064}"/>
              </a:ext>
            </a:extLst>
          </p:cNvPr>
          <p:cNvSpPr/>
          <p:nvPr/>
        </p:nvSpPr>
        <p:spPr>
          <a:xfrm>
            <a:off x="3134578" y="2553454"/>
            <a:ext cx="5922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May I have your </a:t>
            </a:r>
            <a:r>
              <a:rPr lang="en-US" sz="4000" b="1" dirty="0">
                <a:solidFill>
                  <a:srgbClr val="00B0F0"/>
                </a:solidFill>
              </a:rPr>
              <a:t>attention</a:t>
            </a:r>
            <a:r>
              <a:rPr lang="en-US" sz="4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617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AFC2F8-0999-4335-AF87-690787709064}"/>
              </a:ext>
            </a:extLst>
          </p:cNvPr>
          <p:cNvSpPr/>
          <p:nvPr/>
        </p:nvSpPr>
        <p:spPr>
          <a:xfrm>
            <a:off x="3280774" y="2553454"/>
            <a:ext cx="5630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May I have your </a:t>
            </a:r>
            <a:r>
              <a:rPr lang="en-US" sz="4000" b="1" dirty="0">
                <a:solidFill>
                  <a:srgbClr val="00B0F0"/>
                </a:solidFill>
              </a:rPr>
              <a:t>number</a:t>
            </a:r>
            <a:r>
              <a:rPr lang="en-US" sz="4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91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4EA0D6-9F46-4EA3-99F7-52FE48CF0010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631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AFC2F8-0999-4335-AF87-690787709064}"/>
              </a:ext>
            </a:extLst>
          </p:cNvPr>
          <p:cNvSpPr/>
          <p:nvPr/>
        </p:nvSpPr>
        <p:spPr>
          <a:xfrm>
            <a:off x="3657288" y="2553454"/>
            <a:ext cx="4877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May I have your </a:t>
            </a:r>
            <a:r>
              <a:rPr lang="en-US" sz="4000" b="1" dirty="0">
                <a:solidFill>
                  <a:srgbClr val="00B0F0"/>
                </a:solidFill>
              </a:rPr>
              <a:t>keys</a:t>
            </a:r>
            <a:r>
              <a:rPr lang="en-US" sz="4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3858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F8101-964E-4C01-8B90-B6C7A3962149}"/>
              </a:ext>
            </a:extLst>
          </p:cNvPr>
          <p:cNvSpPr/>
          <p:nvPr/>
        </p:nvSpPr>
        <p:spPr>
          <a:xfrm>
            <a:off x="2564872" y="2411214"/>
            <a:ext cx="70623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 we encode words?</a:t>
            </a:r>
          </a:p>
        </p:txBody>
      </p:sp>
    </p:spTree>
    <p:extLst>
      <p:ext uri="{BB962C8B-B14F-4D97-AF65-F5344CB8AC3E}">
        <p14:creationId xmlns:p14="http://schemas.microsoft.com/office/powerpoint/2010/main" val="2620142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49907-2E8E-475C-B1AE-EFA94C8141AD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 touching movie full of emotions with wonderful acting. Worth seeing a second time!”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028BB-D705-4330-9BF0-A9F25D47BC5D}"/>
              </a:ext>
            </a:extLst>
          </p:cNvPr>
          <p:cNvSpPr/>
          <p:nvPr/>
        </p:nvSpPr>
        <p:spPr>
          <a:xfrm>
            <a:off x="3449907" y="1269907"/>
            <a:ext cx="5292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15101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49907-2E8E-475C-B1AE-EFA94C8141AD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touching movie full of emotions with wonderful acting Worth seeing a second time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4613898" y="1080254"/>
            <a:ext cx="29642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Preprocess</a:t>
            </a:r>
          </a:p>
        </p:txBody>
      </p:sp>
    </p:spTree>
    <p:extLst>
      <p:ext uri="{BB962C8B-B14F-4D97-AF65-F5344CB8AC3E}">
        <p14:creationId xmlns:p14="http://schemas.microsoft.com/office/powerpoint/2010/main" val="2430395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49907-2E8E-475C-B1AE-EFA94C8141AD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touching movie full of emotions with wonderful acting worth seeing a second time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4665545" y="1080254"/>
            <a:ext cx="2860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Lowercase</a:t>
            </a:r>
          </a:p>
        </p:txBody>
      </p:sp>
    </p:spTree>
    <p:extLst>
      <p:ext uri="{BB962C8B-B14F-4D97-AF65-F5344CB8AC3E}">
        <p14:creationId xmlns:p14="http://schemas.microsoft.com/office/powerpoint/2010/main" val="2606737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49907-2E8E-475C-B1AE-EFA94C8141AD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touching movie full of emotions with wonderful acting worth seeing a second time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4398423" y="1080254"/>
            <a:ext cx="3395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Tokenization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6036-8D94-46B0-B47E-69395F8428D2}"/>
              </a:ext>
            </a:extLst>
          </p:cNvPr>
          <p:cNvSpPr/>
          <p:nvPr/>
        </p:nvSpPr>
        <p:spPr>
          <a:xfrm>
            <a:off x="1457960" y="3429000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[‘a’, ‘touching’, ‘movie’, ‘full’, ‘of’, ‘emotions’, ‘with’, ‘wonderful’, ‘acting’, ‘worth’, ‘seeing’, ‘a’, ‘second’, ‘time’]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49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3454706" y="1080254"/>
            <a:ext cx="5282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Stop words removal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6036-8D94-46B0-B47E-69395F8428D2}"/>
              </a:ext>
            </a:extLst>
          </p:cNvPr>
          <p:cNvSpPr/>
          <p:nvPr/>
        </p:nvSpPr>
        <p:spPr>
          <a:xfrm>
            <a:off x="1457960" y="3423917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[‘touching’, ‘movie’, ‘full’, ‘emotions’, ‘wonderful’, ‘acting’, ‘worth’, ‘seeing’, ‘second’, ‘time’]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72CAC-B0B8-44BC-BE77-18B71330F97A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touching movie full of emotions with wonderful acting worth seeing a second time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303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4107356" y="1080254"/>
            <a:ext cx="39773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Lemmatization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6036-8D94-46B0-B47E-69395F8428D2}"/>
              </a:ext>
            </a:extLst>
          </p:cNvPr>
          <p:cNvSpPr/>
          <p:nvPr/>
        </p:nvSpPr>
        <p:spPr>
          <a:xfrm>
            <a:off x="1457960" y="3423920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[‘touch’, ‘movie’, ‘full’, ‘emotion’, ‘wonder’, ‘act’, ‘worth’, ‘see’, ‘second’, ‘time’]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447B8-5669-4E5B-BC78-EDD48314B952}"/>
              </a:ext>
            </a:extLst>
          </p:cNvPr>
          <p:cNvSpPr/>
          <p:nvPr/>
        </p:nvSpPr>
        <p:spPr>
          <a:xfrm>
            <a:off x="1457960" y="2293035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touching movie full of emotions with wonderful acting worth seeing a second time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118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3109716" y="1080254"/>
            <a:ext cx="5972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Text data vectorization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6036-8D94-46B0-B47E-69395F8428D2}"/>
              </a:ext>
            </a:extLst>
          </p:cNvPr>
          <p:cNvSpPr/>
          <p:nvPr/>
        </p:nvSpPr>
        <p:spPr>
          <a:xfrm>
            <a:off x="1457960" y="2280920"/>
            <a:ext cx="9276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S1: Life wouldn’t be the same without enjoyable music.</a:t>
            </a:r>
          </a:p>
          <a:p>
            <a:endParaRPr lang="en-US" sz="2800" spc="-5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800" spc="-5" dirty="0">
                <a:latin typeface="Georgia" panose="02040502050405020303" pitchFamily="18" charset="0"/>
                <a:cs typeface="Times New Roman" panose="02020603050405020304" pitchFamily="18" charset="0"/>
              </a:rPr>
              <a:t>S2: The same music everyday wouldn’t be as enjoyable.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543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4345314" y="1080254"/>
            <a:ext cx="3501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Bag of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6036-8D94-46B0-B47E-69395F8428D2}"/>
              </a:ext>
            </a:extLst>
          </p:cNvPr>
          <p:cNvSpPr/>
          <p:nvPr/>
        </p:nvSpPr>
        <p:spPr>
          <a:xfrm>
            <a:off x="1457960" y="2280920"/>
            <a:ext cx="9276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S1: Life wouldn’t be the same without enjoyable music.</a:t>
            </a:r>
          </a:p>
          <a:p>
            <a:endParaRPr lang="en-US" sz="2800" spc="-5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800" spc="-5" dirty="0">
                <a:latin typeface="Georgia" panose="02040502050405020303" pitchFamily="18" charset="0"/>
                <a:cs typeface="Times New Roman" panose="02020603050405020304" pitchFamily="18" charset="0"/>
              </a:rPr>
              <a:t>S2: The same music everyday wouldn’t be as enjoyable.</a:t>
            </a:r>
            <a:endParaRPr 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634CDC-221E-4944-95CF-51388F93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66024"/>
              </p:ext>
            </p:extLst>
          </p:nvPr>
        </p:nvGraphicFramePr>
        <p:xfrm>
          <a:off x="1534160" y="4194386"/>
          <a:ext cx="89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421038865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975470621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51791476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2660022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87976817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0212765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62547812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400594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wouldn’t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everyday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407C2-9A31-4E30-AA8E-666A2F398E34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185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963245" y="1080254"/>
            <a:ext cx="10265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Term Frequency – Inverse Document Frequency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634CDC-221E-4944-95CF-51388F93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55358"/>
              </p:ext>
            </p:extLst>
          </p:nvPr>
        </p:nvGraphicFramePr>
        <p:xfrm>
          <a:off x="1534160" y="2872740"/>
          <a:ext cx="89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421038865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975470621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51791476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2660022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87976817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0212765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62547812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400594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wouldn’t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everyday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0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269D-AFD5-429F-8F0E-7F84CCBE9637}"/>
              </a:ext>
            </a:extLst>
          </p:cNvPr>
          <p:cNvSpPr/>
          <p:nvPr/>
        </p:nvSpPr>
        <p:spPr>
          <a:xfrm>
            <a:off x="963245" y="1080254"/>
            <a:ext cx="10265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Term Frequency – Inverse Document Frequency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634CDC-221E-4944-95CF-51388F93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73036"/>
              </p:ext>
            </p:extLst>
          </p:nvPr>
        </p:nvGraphicFramePr>
        <p:xfrm>
          <a:off x="963246" y="2872740"/>
          <a:ext cx="10507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39">
                  <a:extLst>
                    <a:ext uri="{9D8B030D-6E8A-4147-A177-3AD203B41FA5}">
                      <a16:colId xmlns:a16="http://schemas.microsoft.com/office/drawing/2014/main" val="4210388656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1975470621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517914766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326600223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2879768170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302127656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1625478123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4005943829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2114955410"/>
                    </a:ext>
                  </a:extLst>
                </a:gridCol>
                <a:gridCol w="1050739">
                  <a:extLst>
                    <a:ext uri="{9D8B030D-6E8A-4147-A177-3AD203B41FA5}">
                      <a16:colId xmlns:a16="http://schemas.microsoft.com/office/drawing/2014/main" val="165660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wouldn’t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everyday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8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0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8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7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77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CC2CC-B73C-4A7A-8C93-A5A7D5ABE752}"/>
              </a:ext>
            </a:extLst>
          </p:cNvPr>
          <p:cNvSpPr/>
          <p:nvPr/>
        </p:nvSpPr>
        <p:spPr>
          <a:xfrm>
            <a:off x="4058010" y="2553454"/>
            <a:ext cx="40760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79072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88244"/>
              </p:ext>
            </p:extLst>
          </p:nvPr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68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00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18976"/>
              </p:ext>
            </p:extLst>
          </p:nvPr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12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20395"/>
              </p:ext>
            </p:extLst>
          </p:nvPr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18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33070"/>
              </p:ext>
            </p:extLst>
          </p:nvPr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00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C560E-1E31-421E-B817-0A6D10E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1683"/>
              </p:ext>
            </p:extLst>
          </p:nvPr>
        </p:nvGraphicFramePr>
        <p:xfrm>
          <a:off x="2032000" y="719665"/>
          <a:ext cx="8128001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3441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3184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62168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4277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5695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3318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3157918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4902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6328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6439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36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7191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3671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68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4AEFED-A2F8-4D20-86B5-AA238F831819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6006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7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C9B42-E012-49C6-A3C8-E8D55A6A1A62}"/>
              </a:ext>
            </a:extLst>
          </p:cNvPr>
          <p:cNvSpPr/>
          <p:nvPr/>
        </p:nvSpPr>
        <p:spPr>
          <a:xfrm>
            <a:off x="3505200" y="1981200"/>
            <a:ext cx="2001520" cy="1148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84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C9B42-E012-49C6-A3C8-E8D55A6A1A62}"/>
              </a:ext>
            </a:extLst>
          </p:cNvPr>
          <p:cNvSpPr/>
          <p:nvPr/>
        </p:nvSpPr>
        <p:spPr>
          <a:xfrm>
            <a:off x="3505200" y="1981200"/>
            <a:ext cx="2001520" cy="1148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551AA8-B5A3-4A99-BC42-9469C2D21761}"/>
              </a:ext>
            </a:extLst>
          </p:cNvPr>
          <p:cNvSpPr/>
          <p:nvPr/>
        </p:nvSpPr>
        <p:spPr>
          <a:xfrm>
            <a:off x="6553200" y="1808480"/>
            <a:ext cx="2001520" cy="124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9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C9B42-E012-49C6-A3C8-E8D55A6A1A62}"/>
              </a:ext>
            </a:extLst>
          </p:cNvPr>
          <p:cNvSpPr/>
          <p:nvPr/>
        </p:nvSpPr>
        <p:spPr>
          <a:xfrm>
            <a:off x="3505200" y="1981200"/>
            <a:ext cx="2001520" cy="1148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551AA8-B5A3-4A99-BC42-9469C2D21761}"/>
              </a:ext>
            </a:extLst>
          </p:cNvPr>
          <p:cNvSpPr/>
          <p:nvPr/>
        </p:nvSpPr>
        <p:spPr>
          <a:xfrm>
            <a:off x="6553200" y="1816947"/>
            <a:ext cx="2001520" cy="1249680"/>
          </a:xfrm>
          <a:prstGeom prst="ellipse">
            <a:avLst/>
          </a:prstGeom>
          <a:noFill/>
          <a:ln w="38100">
            <a:solidFill>
              <a:srgbClr val="F85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1FA32E-A496-4686-8BAB-D63847CFB0F4}"/>
              </a:ext>
            </a:extLst>
          </p:cNvPr>
          <p:cNvSpPr/>
          <p:nvPr/>
        </p:nvSpPr>
        <p:spPr>
          <a:xfrm>
            <a:off x="6624320" y="3484880"/>
            <a:ext cx="2001520" cy="1645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C9B42-E012-49C6-A3C8-E8D55A6A1A62}"/>
              </a:ext>
            </a:extLst>
          </p:cNvPr>
          <p:cNvSpPr/>
          <p:nvPr/>
        </p:nvSpPr>
        <p:spPr>
          <a:xfrm>
            <a:off x="3505200" y="1981200"/>
            <a:ext cx="2001520" cy="1148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551AA8-B5A3-4A99-BC42-9469C2D21761}"/>
              </a:ext>
            </a:extLst>
          </p:cNvPr>
          <p:cNvSpPr/>
          <p:nvPr/>
        </p:nvSpPr>
        <p:spPr>
          <a:xfrm>
            <a:off x="6553200" y="1808480"/>
            <a:ext cx="2001520" cy="1249680"/>
          </a:xfrm>
          <a:prstGeom prst="ellipse">
            <a:avLst/>
          </a:prstGeom>
          <a:noFill/>
          <a:ln w="38100">
            <a:solidFill>
              <a:srgbClr val="F85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1FA32E-A496-4686-8BAB-D63847CFB0F4}"/>
              </a:ext>
            </a:extLst>
          </p:cNvPr>
          <p:cNvSpPr/>
          <p:nvPr/>
        </p:nvSpPr>
        <p:spPr>
          <a:xfrm>
            <a:off x="6624320" y="3484880"/>
            <a:ext cx="2001520" cy="1645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032CE4-9AC4-4184-9AD7-9FB5FC6D85B1}"/>
              </a:ext>
            </a:extLst>
          </p:cNvPr>
          <p:cNvSpPr/>
          <p:nvPr/>
        </p:nvSpPr>
        <p:spPr>
          <a:xfrm>
            <a:off x="2834640" y="3972560"/>
            <a:ext cx="2001520" cy="164592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1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48E6-205A-45AE-AC78-65394B5A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6" y="598404"/>
            <a:ext cx="7009447" cy="53655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900FCB-0037-4B65-87FC-12E1A66005C4}"/>
              </a:ext>
            </a:extLst>
          </p:cNvPr>
          <p:cNvSpPr/>
          <p:nvPr/>
        </p:nvSpPr>
        <p:spPr>
          <a:xfrm>
            <a:off x="4460240" y="924561"/>
            <a:ext cx="2001520" cy="1148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C9B42-E012-49C6-A3C8-E8D55A6A1A62}"/>
              </a:ext>
            </a:extLst>
          </p:cNvPr>
          <p:cNvSpPr/>
          <p:nvPr/>
        </p:nvSpPr>
        <p:spPr>
          <a:xfrm>
            <a:off x="3505200" y="1981200"/>
            <a:ext cx="2001520" cy="1148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551AA8-B5A3-4A99-BC42-9469C2D21761}"/>
              </a:ext>
            </a:extLst>
          </p:cNvPr>
          <p:cNvSpPr/>
          <p:nvPr/>
        </p:nvSpPr>
        <p:spPr>
          <a:xfrm>
            <a:off x="6553200" y="1808480"/>
            <a:ext cx="2001520" cy="1249680"/>
          </a:xfrm>
          <a:prstGeom prst="ellipse">
            <a:avLst/>
          </a:prstGeom>
          <a:noFill/>
          <a:ln w="38100">
            <a:solidFill>
              <a:srgbClr val="F85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1FA32E-A496-4686-8BAB-D63847CFB0F4}"/>
              </a:ext>
            </a:extLst>
          </p:cNvPr>
          <p:cNvSpPr/>
          <p:nvPr/>
        </p:nvSpPr>
        <p:spPr>
          <a:xfrm>
            <a:off x="6624320" y="3484880"/>
            <a:ext cx="2001520" cy="1645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032CE4-9AC4-4184-9AD7-9FB5FC6D85B1}"/>
              </a:ext>
            </a:extLst>
          </p:cNvPr>
          <p:cNvSpPr/>
          <p:nvPr/>
        </p:nvSpPr>
        <p:spPr>
          <a:xfrm>
            <a:off x="2834640" y="3972560"/>
            <a:ext cx="2001520" cy="1645920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294C35-E817-4E04-A9DC-6911A6DB75D8}"/>
              </a:ext>
            </a:extLst>
          </p:cNvPr>
          <p:cNvSpPr/>
          <p:nvPr/>
        </p:nvSpPr>
        <p:spPr>
          <a:xfrm>
            <a:off x="2890282" y="771125"/>
            <a:ext cx="6172438" cy="277471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8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49907-2E8E-475C-B1AE-EFA94C8141AD}"/>
              </a:ext>
            </a:extLst>
          </p:cNvPr>
          <p:cNvSpPr/>
          <p:nvPr/>
        </p:nvSpPr>
        <p:spPr>
          <a:xfrm>
            <a:off x="1457960" y="2968897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 touching movie full of emotions with wonderful acting and worth seeing a second time!”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F15FBF-C835-4BF0-9D06-35A16C7608C3}"/>
              </a:ext>
            </a:extLst>
          </p:cNvPr>
          <p:cNvSpPr/>
          <p:nvPr/>
        </p:nvSpPr>
        <p:spPr>
          <a:xfrm>
            <a:off x="3449940" y="1390356"/>
            <a:ext cx="5292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13363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9812C-62EC-4763-95F4-2FCDB7F09FA1}"/>
              </a:ext>
            </a:extLst>
          </p:cNvPr>
          <p:cNvSpPr/>
          <p:nvPr/>
        </p:nvSpPr>
        <p:spPr>
          <a:xfrm>
            <a:off x="1645920" y="4558715"/>
            <a:ext cx="10444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touching       movie          full           ….        time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258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250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260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262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263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266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2675205"/>
            <a:ext cx="64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77952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4768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20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9812C-62EC-4763-95F4-2FCDB7F09FA1}"/>
              </a:ext>
            </a:extLst>
          </p:cNvPr>
          <p:cNvSpPr/>
          <p:nvPr/>
        </p:nvSpPr>
        <p:spPr>
          <a:xfrm>
            <a:off x="1645920" y="4558715"/>
            <a:ext cx="10444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touching       movie          full           ….        time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258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2445435"/>
            <a:ext cx="1005840" cy="1005840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250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260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262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263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266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2675205"/>
            <a:ext cx="64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2912987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77952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47680" y="3764280"/>
            <a:ext cx="0" cy="59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5C7739-0F3D-4444-897E-48A9590D68F2}"/>
              </a:ext>
            </a:extLst>
          </p:cNvPr>
          <p:cNvCxnSpPr/>
          <p:nvPr/>
        </p:nvCxnSpPr>
        <p:spPr>
          <a:xfrm flipV="1">
            <a:off x="10627360" y="170048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1147BCF-A9B0-496D-859A-2E0662F55ABD}"/>
              </a:ext>
            </a:extLst>
          </p:cNvPr>
          <p:cNvSpPr/>
          <p:nvPr/>
        </p:nvSpPr>
        <p:spPr>
          <a:xfrm>
            <a:off x="10327647" y="98362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5DE6E7-D899-42F2-96AD-E8012114CC93}"/>
              </a:ext>
            </a:extLst>
          </p:cNvPr>
          <p:cNvSpPr/>
          <p:nvPr/>
        </p:nvSpPr>
        <p:spPr>
          <a:xfrm>
            <a:off x="10381095" y="983626"/>
            <a:ext cx="446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7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A3051A-74A5-4D80-B188-C1800B030458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95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90F98A-5D69-4286-9589-3ED95D8CFC5F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280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CEDCB6-0147-425F-A3AE-972DBA0818C2}"/>
              </a:ext>
            </a:extLst>
          </p:cNvPr>
          <p:cNvCxnSpPr/>
          <p:nvPr/>
        </p:nvCxnSpPr>
        <p:spPr>
          <a:xfrm flipV="1">
            <a:off x="191008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99A-29D0-4AD9-947F-5B7EB12489DE}"/>
              </a:ext>
            </a:extLst>
          </p:cNvPr>
          <p:cNvSpPr/>
          <p:nvPr/>
        </p:nvSpPr>
        <p:spPr>
          <a:xfrm>
            <a:off x="300381" y="3853765"/>
            <a:ext cx="577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A78D5-911C-4688-8927-951B0759A2E0}"/>
              </a:ext>
            </a:extLst>
          </p:cNvPr>
          <p:cNvCxnSpPr>
            <a:cxnSpLocks/>
          </p:cNvCxnSpPr>
          <p:nvPr/>
        </p:nvCxnSpPr>
        <p:spPr>
          <a:xfrm>
            <a:off x="81280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28A7E1-DE12-4746-88C8-B447B5CF3E20}"/>
              </a:ext>
            </a:extLst>
          </p:cNvPr>
          <p:cNvSpPr/>
          <p:nvPr/>
        </p:nvSpPr>
        <p:spPr>
          <a:xfrm>
            <a:off x="138684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826D0-E13C-4EA2-AC3E-0776D5B308C6}"/>
              </a:ext>
            </a:extLst>
          </p:cNvPr>
          <p:cNvSpPr/>
          <p:nvPr/>
        </p:nvSpPr>
        <p:spPr>
          <a:xfrm>
            <a:off x="3286760" y="3715435"/>
            <a:ext cx="1005840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8A791-0897-4302-BC92-C4D2F589866A}"/>
              </a:ext>
            </a:extLst>
          </p:cNvPr>
          <p:cNvSpPr/>
          <p:nvPr/>
        </p:nvSpPr>
        <p:spPr>
          <a:xfrm>
            <a:off x="518668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DD82BD-57ED-4038-BD2D-E7D78A855C90}"/>
              </a:ext>
            </a:extLst>
          </p:cNvPr>
          <p:cNvSpPr/>
          <p:nvPr/>
        </p:nvSpPr>
        <p:spPr>
          <a:xfrm>
            <a:off x="708660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F86D4C-C60D-4A9A-AF98-D55FC08B931F}"/>
              </a:ext>
            </a:extLst>
          </p:cNvPr>
          <p:cNvSpPr/>
          <p:nvPr/>
        </p:nvSpPr>
        <p:spPr>
          <a:xfrm>
            <a:off x="10093960" y="3715435"/>
            <a:ext cx="1005840" cy="100584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7EF1F-4508-47AA-A126-C35043BE0F38}"/>
              </a:ext>
            </a:extLst>
          </p:cNvPr>
          <p:cNvSpPr/>
          <p:nvPr/>
        </p:nvSpPr>
        <p:spPr>
          <a:xfrm>
            <a:off x="8775675" y="3772654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E02F-6E77-4105-A565-8FFBCDC751DE}"/>
              </a:ext>
            </a:extLst>
          </p:cNvPr>
          <p:cNvSpPr/>
          <p:nvPr/>
        </p:nvSpPr>
        <p:spPr>
          <a:xfrm>
            <a:off x="1575102" y="387408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603E0-5E45-4537-A972-15E0FCEBC250}"/>
              </a:ext>
            </a:extLst>
          </p:cNvPr>
          <p:cNvSpPr/>
          <p:nvPr/>
        </p:nvSpPr>
        <p:spPr>
          <a:xfrm>
            <a:off x="3495342" y="389440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B3A67-0680-460D-BECE-1058A448D294}"/>
              </a:ext>
            </a:extLst>
          </p:cNvPr>
          <p:cNvSpPr/>
          <p:nvPr/>
        </p:nvSpPr>
        <p:spPr>
          <a:xfrm>
            <a:off x="5364782" y="3904565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F5A-E0BE-4E86-8765-01E5B67B66D1}"/>
              </a:ext>
            </a:extLst>
          </p:cNvPr>
          <p:cNvSpPr/>
          <p:nvPr/>
        </p:nvSpPr>
        <p:spPr>
          <a:xfrm>
            <a:off x="7274862" y="393504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6AA6B-A745-422D-B772-3EFB53532908}"/>
              </a:ext>
            </a:extLst>
          </p:cNvPr>
          <p:cNvSpPr/>
          <p:nvPr/>
        </p:nvSpPr>
        <p:spPr>
          <a:xfrm>
            <a:off x="10241582" y="3945205"/>
            <a:ext cx="65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600" spc="-5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EE8FB7-3889-4981-95D6-FC153EBC042C}"/>
              </a:ext>
            </a:extLst>
          </p:cNvPr>
          <p:cNvCxnSpPr>
            <a:cxnSpLocks/>
          </p:cNvCxnSpPr>
          <p:nvPr/>
        </p:nvCxnSpPr>
        <p:spPr>
          <a:xfrm>
            <a:off x="2621280" y="4182987"/>
            <a:ext cx="5334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E97AC-CCC0-4D48-BCDD-8ED81829D693}"/>
              </a:ext>
            </a:extLst>
          </p:cNvPr>
          <p:cNvCxnSpPr>
            <a:cxnSpLocks/>
          </p:cNvCxnSpPr>
          <p:nvPr/>
        </p:nvCxnSpPr>
        <p:spPr>
          <a:xfrm>
            <a:off x="449072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24111-0D0C-4208-AEEA-5B9FCABDA47F}"/>
              </a:ext>
            </a:extLst>
          </p:cNvPr>
          <p:cNvCxnSpPr>
            <a:cxnSpLocks/>
          </p:cNvCxnSpPr>
          <p:nvPr/>
        </p:nvCxnSpPr>
        <p:spPr>
          <a:xfrm>
            <a:off x="639064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38DE7-B01C-4DC3-BCBA-B1D3F2D12453}"/>
              </a:ext>
            </a:extLst>
          </p:cNvPr>
          <p:cNvCxnSpPr>
            <a:cxnSpLocks/>
          </p:cNvCxnSpPr>
          <p:nvPr/>
        </p:nvCxnSpPr>
        <p:spPr>
          <a:xfrm>
            <a:off x="8242275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BF204-D6A6-4642-8BAC-BF4C16AC38EB}"/>
              </a:ext>
            </a:extLst>
          </p:cNvPr>
          <p:cNvCxnSpPr>
            <a:cxnSpLocks/>
          </p:cNvCxnSpPr>
          <p:nvPr/>
        </p:nvCxnSpPr>
        <p:spPr>
          <a:xfrm>
            <a:off x="9458960" y="4182987"/>
            <a:ext cx="5334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C46F-9677-4752-BD5C-F88E096A7B4B}"/>
              </a:ext>
            </a:extLst>
          </p:cNvPr>
          <p:cNvCxnSpPr/>
          <p:nvPr/>
        </p:nvCxnSpPr>
        <p:spPr>
          <a:xfrm flipV="1">
            <a:off x="381000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62E00-A8FD-44C3-8804-E76D092938A7}"/>
              </a:ext>
            </a:extLst>
          </p:cNvPr>
          <p:cNvCxnSpPr/>
          <p:nvPr/>
        </p:nvCxnSpPr>
        <p:spPr>
          <a:xfrm flipV="1">
            <a:off x="573024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AF266-B46A-4672-A0E6-FF78205B1D71}"/>
              </a:ext>
            </a:extLst>
          </p:cNvPr>
          <p:cNvCxnSpPr/>
          <p:nvPr/>
        </p:nvCxnSpPr>
        <p:spPr>
          <a:xfrm flipV="1">
            <a:off x="76301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DC95A2-6AEB-4EDB-8AF8-2F8D745BF31F}"/>
              </a:ext>
            </a:extLst>
          </p:cNvPr>
          <p:cNvCxnSpPr/>
          <p:nvPr/>
        </p:nvCxnSpPr>
        <p:spPr>
          <a:xfrm flipV="1">
            <a:off x="10627360" y="486156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4B7B161-B3D2-4A8C-9824-9C374A58D949}"/>
              </a:ext>
            </a:extLst>
          </p:cNvPr>
          <p:cNvSpPr/>
          <p:nvPr/>
        </p:nvSpPr>
        <p:spPr>
          <a:xfrm>
            <a:off x="161036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5BE062-8150-4ADB-8208-31836A3A3AD9}"/>
              </a:ext>
            </a:extLst>
          </p:cNvPr>
          <p:cNvSpPr/>
          <p:nvPr/>
        </p:nvSpPr>
        <p:spPr>
          <a:xfrm>
            <a:off x="161036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8E55F9-7D36-4AE2-ACF6-4F28228C58A9}"/>
              </a:ext>
            </a:extLst>
          </p:cNvPr>
          <p:cNvSpPr/>
          <p:nvPr/>
        </p:nvSpPr>
        <p:spPr>
          <a:xfrm>
            <a:off x="351028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73202-2477-4AFA-A90E-6FAC917CF1C0}"/>
              </a:ext>
            </a:extLst>
          </p:cNvPr>
          <p:cNvSpPr/>
          <p:nvPr/>
        </p:nvSpPr>
        <p:spPr>
          <a:xfrm>
            <a:off x="5430527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5B9E4-6411-4D70-8A86-82419C831E68}"/>
              </a:ext>
            </a:extLst>
          </p:cNvPr>
          <p:cNvSpPr/>
          <p:nvPr/>
        </p:nvSpPr>
        <p:spPr>
          <a:xfrm>
            <a:off x="7321535" y="560128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767F6C-344C-4C2D-A61C-B6F0B1430027}"/>
              </a:ext>
            </a:extLst>
          </p:cNvPr>
          <p:cNvSpPr/>
          <p:nvPr/>
        </p:nvSpPr>
        <p:spPr>
          <a:xfrm>
            <a:off x="10317487" y="5580965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04D84-A471-4067-845B-887210BFB108}"/>
              </a:ext>
            </a:extLst>
          </p:cNvPr>
          <p:cNvCxnSpPr/>
          <p:nvPr/>
        </p:nvCxnSpPr>
        <p:spPr>
          <a:xfrm flipV="1">
            <a:off x="1920240" y="3012440"/>
            <a:ext cx="0" cy="59944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11C2E-0074-4B67-BACB-A355886CE595}"/>
              </a:ext>
            </a:extLst>
          </p:cNvPr>
          <p:cNvCxnSpPr/>
          <p:nvPr/>
        </p:nvCxnSpPr>
        <p:spPr>
          <a:xfrm flipV="1">
            <a:off x="3820160" y="3012440"/>
            <a:ext cx="0" cy="5994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134E3A-D2C2-4AD0-A59B-A46C014D7388}"/>
              </a:ext>
            </a:extLst>
          </p:cNvPr>
          <p:cNvCxnSpPr/>
          <p:nvPr/>
        </p:nvCxnSpPr>
        <p:spPr>
          <a:xfrm flipV="1">
            <a:off x="574040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F7B5C7-6067-4B40-8ACC-F3DE3E10FB42}"/>
              </a:ext>
            </a:extLst>
          </p:cNvPr>
          <p:cNvCxnSpPr/>
          <p:nvPr/>
        </p:nvCxnSpPr>
        <p:spPr>
          <a:xfrm flipV="1">
            <a:off x="764032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0EE7A7-2C2E-4070-9D9D-F9DC4DD4B3DE}"/>
              </a:ext>
            </a:extLst>
          </p:cNvPr>
          <p:cNvCxnSpPr/>
          <p:nvPr/>
        </p:nvCxnSpPr>
        <p:spPr>
          <a:xfrm flipV="1">
            <a:off x="10627360" y="3012440"/>
            <a:ext cx="0" cy="59944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FE2A9F4-AC1C-4004-A2CB-1FD4D98297D7}"/>
              </a:ext>
            </a:extLst>
          </p:cNvPr>
          <p:cNvSpPr/>
          <p:nvPr/>
        </p:nvSpPr>
        <p:spPr>
          <a:xfrm>
            <a:off x="3520447" y="2295586"/>
            <a:ext cx="599426" cy="599426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E3DBBC-620F-4085-B006-BF55131D3DE4}"/>
              </a:ext>
            </a:extLst>
          </p:cNvPr>
          <p:cNvSpPr/>
          <p:nvPr/>
        </p:nvSpPr>
        <p:spPr>
          <a:xfrm>
            <a:off x="543052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C6A9A-63EC-4EB6-9DD3-A5EA7F0F1726}"/>
              </a:ext>
            </a:extLst>
          </p:cNvPr>
          <p:cNvSpPr/>
          <p:nvPr/>
        </p:nvSpPr>
        <p:spPr>
          <a:xfrm>
            <a:off x="734060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D91310-7DA6-4F43-8FD6-542A2D91DCE5}"/>
              </a:ext>
            </a:extLst>
          </p:cNvPr>
          <p:cNvSpPr/>
          <p:nvPr/>
        </p:nvSpPr>
        <p:spPr>
          <a:xfrm>
            <a:off x="10327647" y="2295586"/>
            <a:ext cx="599426" cy="59942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B85F6-8D7A-40D1-AA17-5571710EF242}"/>
              </a:ext>
            </a:extLst>
          </p:cNvPr>
          <p:cNvSpPr/>
          <p:nvPr/>
        </p:nvSpPr>
        <p:spPr>
          <a:xfrm>
            <a:off x="1607750" y="5580965"/>
            <a:ext cx="53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5D192-6031-4D4E-83BC-2766B35AC3FD}"/>
              </a:ext>
            </a:extLst>
          </p:cNvPr>
          <p:cNvSpPr/>
          <p:nvPr/>
        </p:nvSpPr>
        <p:spPr>
          <a:xfrm>
            <a:off x="3495342" y="5601285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9AD92E-90D2-4B02-968F-DB38418CDBBD}"/>
              </a:ext>
            </a:extLst>
          </p:cNvPr>
          <p:cNvSpPr/>
          <p:nvPr/>
        </p:nvSpPr>
        <p:spPr>
          <a:xfrm>
            <a:off x="5432063" y="5598748"/>
            <a:ext cx="56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15049C-76A5-4913-80B0-528CF6A7AC14}"/>
              </a:ext>
            </a:extLst>
          </p:cNvPr>
          <p:cNvSpPr/>
          <p:nvPr/>
        </p:nvSpPr>
        <p:spPr>
          <a:xfrm>
            <a:off x="7328144" y="5616531"/>
            <a:ext cx="56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A4120-BBCE-4509-9CA5-7286526A61D1}"/>
              </a:ext>
            </a:extLst>
          </p:cNvPr>
          <p:cNvSpPr/>
          <p:nvPr/>
        </p:nvSpPr>
        <p:spPr>
          <a:xfrm>
            <a:off x="10317487" y="5565731"/>
            <a:ext cx="57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5A8D3-4CD0-4296-8DB8-F3435A942E63}"/>
              </a:ext>
            </a:extLst>
          </p:cNvPr>
          <p:cNvSpPr/>
          <p:nvPr/>
        </p:nvSpPr>
        <p:spPr>
          <a:xfrm>
            <a:off x="10317487" y="2295586"/>
            <a:ext cx="56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spc="-5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A879E-4B92-4CF7-8883-F66A8929F37C}"/>
              </a:ext>
            </a:extLst>
          </p:cNvPr>
          <p:cNvSpPr/>
          <p:nvPr/>
        </p:nvSpPr>
        <p:spPr>
          <a:xfrm>
            <a:off x="1607750" y="2280345"/>
            <a:ext cx="5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7F2B6-A29D-4D7F-A95A-0ECEB38154C3}"/>
              </a:ext>
            </a:extLst>
          </p:cNvPr>
          <p:cNvSpPr/>
          <p:nvPr/>
        </p:nvSpPr>
        <p:spPr>
          <a:xfrm>
            <a:off x="352912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0EADEB-5BD4-479C-A8DF-AE17A95718B3}"/>
              </a:ext>
            </a:extLst>
          </p:cNvPr>
          <p:cNvSpPr/>
          <p:nvPr/>
        </p:nvSpPr>
        <p:spPr>
          <a:xfrm>
            <a:off x="5429044" y="2293874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B4E3E-F9E4-4711-86D9-FDF68AF746D1}"/>
              </a:ext>
            </a:extLst>
          </p:cNvPr>
          <p:cNvSpPr/>
          <p:nvPr/>
        </p:nvSpPr>
        <p:spPr>
          <a:xfrm>
            <a:off x="7344939" y="2280345"/>
            <a:ext cx="61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6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BA1805-2719-4370-9435-C2B87625A59A}"/>
              </a:ext>
            </a:extLst>
          </p:cNvPr>
          <p:cNvSpPr/>
          <p:nvPr/>
        </p:nvSpPr>
        <p:spPr>
          <a:xfrm>
            <a:off x="2642856" y="714494"/>
            <a:ext cx="6906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Recurrent Neural 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A5E777-2261-4ECA-B62C-B82543F47727}"/>
              </a:ext>
            </a:extLst>
          </p:cNvPr>
          <p:cNvSpPr/>
          <p:nvPr/>
        </p:nvSpPr>
        <p:spPr>
          <a:xfrm>
            <a:off x="8807438" y="5461000"/>
            <a:ext cx="64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48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1423</Words>
  <Application>Microsoft Office PowerPoint</Application>
  <PresentationFormat>Widescreen</PresentationFormat>
  <Paragraphs>620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55</cp:revision>
  <dcterms:created xsi:type="dcterms:W3CDTF">2019-07-16T01:17:49Z</dcterms:created>
  <dcterms:modified xsi:type="dcterms:W3CDTF">2019-08-23T19:59:31Z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2019-07-17T22:35:57.3344118Z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2019-07-17T22:35:57.3344118Z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