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89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8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6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53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7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6D9C-8561-4F76-AFC6-4A3EED6B6A68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B2C4-E3A4-4EE4-8FDC-78979E67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1180" y="2398927"/>
            <a:ext cx="5641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n</a:t>
            </a:r>
            <a:r>
              <a:rPr lang="en-GB" sz="96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</a:t>
            </a:r>
            <a:r>
              <a:rPr lang="en-GB" sz="9600" dirty="0" smtClean="0">
                <a:latin typeface="Arial Black" panose="020B0A04020102020204" pitchFamily="34" charset="0"/>
              </a:rPr>
              <a:t>Tomo</a:t>
            </a:r>
            <a:endParaRPr lang="en-GB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1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Vam</dc:creator>
  <cp:lastModifiedBy>Antony Vam</cp:lastModifiedBy>
  <cp:revision>3</cp:revision>
  <dcterms:created xsi:type="dcterms:W3CDTF">2021-12-03T14:45:19Z</dcterms:created>
  <dcterms:modified xsi:type="dcterms:W3CDTF">2021-12-03T15:04:00Z</dcterms:modified>
</cp:coreProperties>
</file>