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02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0B16-CC6E-405B-A67E-2150E57EADDE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4E29-88AE-42AD-A309-B1F12150D0B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7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0B16-CC6E-405B-A67E-2150E57EADDE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4E29-88AE-42AD-A309-B1F12150D0B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1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0B16-CC6E-405B-A67E-2150E57EADDE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4E29-88AE-42AD-A309-B1F12150D0B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7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0B16-CC6E-405B-A67E-2150E57EADDE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4E29-88AE-42AD-A309-B1F12150D0B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0B16-CC6E-405B-A67E-2150E57EADDE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4E29-88AE-42AD-A309-B1F12150D0B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5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0B16-CC6E-405B-A67E-2150E57EADDE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4E29-88AE-42AD-A309-B1F12150D0B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9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0B16-CC6E-405B-A67E-2150E57EADDE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4E29-88AE-42AD-A309-B1F12150D0B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1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0B16-CC6E-405B-A67E-2150E57EADDE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4E29-88AE-42AD-A309-B1F12150D0B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8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0B16-CC6E-405B-A67E-2150E57EADDE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4E29-88AE-42AD-A309-B1F12150D0B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5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0B16-CC6E-405B-A67E-2150E57EADDE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4E29-88AE-42AD-A309-B1F12150D0B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5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0B16-CC6E-405B-A67E-2150E57EADDE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84E29-88AE-42AD-A309-B1F12150D0B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9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0B16-CC6E-405B-A67E-2150E57EADDE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84E29-88AE-42AD-A309-B1F12150D0B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1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wmf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ggett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611024"/>
              </p:ext>
            </p:extLst>
          </p:nvPr>
        </p:nvGraphicFramePr>
        <p:xfrm>
          <a:off x="3175" y="-1588"/>
          <a:ext cx="5286375" cy="314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icture" r:id="rId3" imgW="5029200" imgH="1620000" progId="Word.Picture.8">
                  <p:embed/>
                </p:oleObj>
              </mc:Choice>
              <mc:Fallback>
                <p:oleObj name="Picture" r:id="rId3" imgW="5029200" imgH="1620000" progId="Word.Picture.8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 l="16548" r="29974"/>
                      <a:stretch>
                        <a:fillRect/>
                      </a:stretch>
                    </p:blipFill>
                    <p:spPr bwMode="auto">
                      <a:xfrm>
                        <a:off x="3175" y="-1588"/>
                        <a:ext cx="5286375" cy="3144838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341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ggetto 6">
            <a:extLst>
              <a:ext uri="{FF2B5EF4-FFF2-40B4-BE49-F238E27FC236}">
                <a16:creationId xmlns:a16="http://schemas.microsoft.com/office/drawing/2014/main" id="{6C1E8C25-77A3-4D09-A575-810A210036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6506491"/>
              </p:ext>
            </p:extLst>
          </p:nvPr>
        </p:nvGraphicFramePr>
        <p:xfrm>
          <a:off x="3175" y="-1588"/>
          <a:ext cx="5286375" cy="314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Picture" r:id="rId3" imgW="5029200" imgH="1620000" progId="Word.Picture.8">
                  <p:embed/>
                </p:oleObj>
              </mc:Choice>
              <mc:Fallback>
                <p:oleObj name="Picture" r:id="rId3" imgW="5029200" imgH="1620000" progId="Word.Picture.8">
                  <p:embed/>
                  <p:pic>
                    <p:nvPicPr>
                      <p:cNvPr id="5" name="Oggetto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 l="16548" r="29974"/>
                      <a:stretch>
                        <a:fillRect/>
                      </a:stretch>
                    </p:blipFill>
                    <p:spPr bwMode="auto">
                      <a:xfrm>
                        <a:off x="3175" y="-1588"/>
                        <a:ext cx="5286375" cy="3144838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7" name="Gruppo 116">
            <a:extLst>
              <a:ext uri="{FF2B5EF4-FFF2-40B4-BE49-F238E27FC236}">
                <a16:creationId xmlns:a16="http://schemas.microsoft.com/office/drawing/2014/main" id="{5F18C173-E095-40D5-A5B7-F2A2562A1C72}"/>
              </a:ext>
            </a:extLst>
          </p:cNvPr>
          <p:cNvGrpSpPr/>
          <p:nvPr/>
        </p:nvGrpSpPr>
        <p:grpSpPr>
          <a:xfrm>
            <a:off x="683568" y="3861048"/>
            <a:ext cx="5472608" cy="2197286"/>
            <a:chOff x="2051720" y="3824002"/>
            <a:chExt cx="5472608" cy="2197286"/>
          </a:xfrm>
        </p:grpSpPr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B94C3647-95D0-4055-888D-C645FB7F5F72}"/>
                </a:ext>
              </a:extLst>
            </p:cNvPr>
            <p:cNvSpPr/>
            <p:nvPr/>
          </p:nvSpPr>
          <p:spPr>
            <a:xfrm>
              <a:off x="2051720" y="3879411"/>
              <a:ext cx="288032" cy="1944215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ttangolo con angoli arrotondati 5">
                  <a:extLst>
                    <a:ext uri="{FF2B5EF4-FFF2-40B4-BE49-F238E27FC236}">
                      <a16:creationId xmlns:a16="http://schemas.microsoft.com/office/drawing/2014/main" id="{EF7277F1-4713-4FB9-B63D-D515364FE750}"/>
                    </a:ext>
                  </a:extLst>
                </p:cNvPr>
                <p:cNvSpPr/>
                <p:nvPr/>
              </p:nvSpPr>
              <p:spPr>
                <a:xfrm>
                  <a:off x="3552468" y="3891863"/>
                  <a:ext cx="1008112" cy="1553359"/>
                </a:xfrm>
                <a:prstGeom prst="round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it-IT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Rettangolo con angoli arrotondati 5">
                  <a:extLst>
                    <a:ext uri="{FF2B5EF4-FFF2-40B4-BE49-F238E27FC236}">
                      <a16:creationId xmlns:a16="http://schemas.microsoft.com/office/drawing/2014/main" id="{EF7277F1-4713-4FB9-B63D-D515364FE7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468" y="3891863"/>
                  <a:ext cx="1008112" cy="1553359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3A6B7B16-45DC-4076-8D10-FB52127C85CE}"/>
                </a:ext>
              </a:extLst>
            </p:cNvPr>
            <p:cNvGrpSpPr/>
            <p:nvPr/>
          </p:nvGrpSpPr>
          <p:grpSpPr>
            <a:xfrm>
              <a:off x="2339752" y="4797152"/>
              <a:ext cx="1212716" cy="432040"/>
              <a:chOff x="2339752" y="4797152"/>
              <a:chExt cx="1212716" cy="432040"/>
            </a:xfrm>
          </p:grpSpPr>
          <p:cxnSp>
            <p:nvCxnSpPr>
              <p:cNvPr id="9" name="Connettore diritto 8">
                <a:extLst>
                  <a:ext uri="{FF2B5EF4-FFF2-40B4-BE49-F238E27FC236}">
                    <a16:creationId xmlns:a16="http://schemas.microsoft.com/office/drawing/2014/main" id="{306A5077-B4CF-4BDA-8E07-8BDE8774FD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8117" y="4797152"/>
                <a:ext cx="343683" cy="0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638B9000-1141-4BB1-B681-65B9A2F535E8}"/>
                  </a:ext>
                </a:extLst>
              </p:cNvPr>
              <p:cNvSpPr/>
              <p:nvPr/>
            </p:nvSpPr>
            <p:spPr>
              <a:xfrm>
                <a:off x="2699792" y="4797152"/>
                <a:ext cx="429518" cy="43204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2" name="Connettore diritto 11">
                <a:extLst>
                  <a:ext uri="{FF2B5EF4-FFF2-40B4-BE49-F238E27FC236}">
                    <a16:creationId xmlns:a16="http://schemas.microsoft.com/office/drawing/2014/main" id="{14709E26-777C-4540-AE40-C4C7478EC5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8117" y="5229192"/>
                <a:ext cx="343683" cy="0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ttore diritto 12">
                <a:extLst>
                  <a:ext uri="{FF2B5EF4-FFF2-40B4-BE49-F238E27FC236}">
                    <a16:creationId xmlns:a16="http://schemas.microsoft.com/office/drawing/2014/main" id="{6F7D072B-0311-41EC-A4CA-14829FB3EE5F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2339752" y="5013172"/>
                <a:ext cx="360040" cy="0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ttore diritto 14">
                <a:extLst>
                  <a:ext uri="{FF2B5EF4-FFF2-40B4-BE49-F238E27FC236}">
                    <a16:creationId xmlns:a16="http://schemas.microsoft.com/office/drawing/2014/main" id="{71531C61-BC1D-429A-BC1B-CB3A0B2784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9310" y="5013172"/>
                <a:ext cx="423158" cy="0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E2C3DC2F-E4B8-4A46-A0E6-7A4F9E235BEB}"/>
                </a:ext>
              </a:extLst>
            </p:cNvPr>
            <p:cNvGrpSpPr/>
            <p:nvPr/>
          </p:nvGrpSpPr>
          <p:grpSpPr>
            <a:xfrm>
              <a:off x="4560580" y="4797152"/>
              <a:ext cx="1212716" cy="432040"/>
              <a:chOff x="2339752" y="4797152"/>
              <a:chExt cx="1212716" cy="432040"/>
            </a:xfrm>
          </p:grpSpPr>
          <p:cxnSp>
            <p:nvCxnSpPr>
              <p:cNvPr id="23" name="Connettore diritto 22">
                <a:extLst>
                  <a:ext uri="{FF2B5EF4-FFF2-40B4-BE49-F238E27FC236}">
                    <a16:creationId xmlns:a16="http://schemas.microsoft.com/office/drawing/2014/main" id="{4E7E3C1B-E34E-4200-9DF0-EC84E1A3F4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8117" y="4797152"/>
                <a:ext cx="343683" cy="0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F8F6FD7F-F828-405D-A6DB-E4ED0A583E46}"/>
                  </a:ext>
                </a:extLst>
              </p:cNvPr>
              <p:cNvSpPr/>
              <p:nvPr/>
            </p:nvSpPr>
            <p:spPr>
              <a:xfrm>
                <a:off x="2699792" y="4797152"/>
                <a:ext cx="429518" cy="43204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5" name="Connettore diritto 24">
                <a:extLst>
                  <a:ext uri="{FF2B5EF4-FFF2-40B4-BE49-F238E27FC236}">
                    <a16:creationId xmlns:a16="http://schemas.microsoft.com/office/drawing/2014/main" id="{14400ACD-E088-416E-A235-6F513984B7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8117" y="5229192"/>
                <a:ext cx="343683" cy="0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ttore diritto 25">
                <a:extLst>
                  <a:ext uri="{FF2B5EF4-FFF2-40B4-BE49-F238E27FC236}">
                    <a16:creationId xmlns:a16="http://schemas.microsoft.com/office/drawing/2014/main" id="{4F76E31A-597B-44BE-8351-ED89837328A7}"/>
                  </a:ext>
                </a:extLst>
              </p:cNvPr>
              <p:cNvCxnSpPr>
                <a:cxnSpLocks/>
                <a:endCxn id="24" idx="1"/>
              </p:cNvCxnSpPr>
              <p:nvPr/>
            </p:nvCxnSpPr>
            <p:spPr>
              <a:xfrm>
                <a:off x="2339752" y="5013172"/>
                <a:ext cx="360040" cy="0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ttore diritto 26">
                <a:extLst>
                  <a:ext uri="{FF2B5EF4-FFF2-40B4-BE49-F238E27FC236}">
                    <a16:creationId xmlns:a16="http://schemas.microsoft.com/office/drawing/2014/main" id="{8CEF11DB-0EFE-4309-95A2-7AF9F08F5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9310" y="5013172"/>
                <a:ext cx="423158" cy="0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ttangolo con angoli arrotondati 19">
                  <a:extLst>
                    <a:ext uri="{FF2B5EF4-FFF2-40B4-BE49-F238E27FC236}">
                      <a16:creationId xmlns:a16="http://schemas.microsoft.com/office/drawing/2014/main" id="{561B45C7-30B0-4769-8055-DBC4A2EAD4AC}"/>
                    </a:ext>
                  </a:extLst>
                </p:cNvPr>
                <p:cNvSpPr/>
                <p:nvPr/>
              </p:nvSpPr>
              <p:spPr>
                <a:xfrm>
                  <a:off x="5773296" y="3891863"/>
                  <a:ext cx="1008112" cy="1553359"/>
                </a:xfrm>
                <a:prstGeom prst="round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it-IT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" name="Rettangolo con angoli arrotondati 19">
                  <a:extLst>
                    <a:ext uri="{FF2B5EF4-FFF2-40B4-BE49-F238E27FC236}">
                      <a16:creationId xmlns:a16="http://schemas.microsoft.com/office/drawing/2014/main" id="{561B45C7-30B0-4769-8055-DBC4A2EAD4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3296" y="3891863"/>
                  <a:ext cx="1008112" cy="1553359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8" name="Gruppo 87">
              <a:extLst>
                <a:ext uri="{FF2B5EF4-FFF2-40B4-BE49-F238E27FC236}">
                  <a16:creationId xmlns:a16="http://schemas.microsoft.com/office/drawing/2014/main" id="{267466F2-D298-4FD6-88D1-B021FF3119D9}"/>
                </a:ext>
              </a:extLst>
            </p:cNvPr>
            <p:cNvGrpSpPr/>
            <p:nvPr/>
          </p:nvGrpSpPr>
          <p:grpSpPr>
            <a:xfrm>
              <a:off x="4572000" y="4231318"/>
              <a:ext cx="1201296" cy="309938"/>
              <a:chOff x="4572000" y="4231318"/>
              <a:chExt cx="1201296" cy="309938"/>
            </a:xfrm>
          </p:grpSpPr>
          <p:cxnSp>
            <p:nvCxnSpPr>
              <p:cNvPr id="78" name="Connettore diritto 77">
                <a:extLst>
                  <a:ext uri="{FF2B5EF4-FFF2-40B4-BE49-F238E27FC236}">
                    <a16:creationId xmlns:a16="http://schemas.microsoft.com/office/drawing/2014/main" id="{82517EDD-A3C6-4E7C-B136-5BE8CFC868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27256" y="4381004"/>
                <a:ext cx="146040" cy="0"/>
              </a:xfrm>
              <a:prstGeom prst="line">
                <a:avLst/>
              </a:prstGeom>
              <a:ln w="2222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Gruppo 86">
                <a:extLst>
                  <a:ext uri="{FF2B5EF4-FFF2-40B4-BE49-F238E27FC236}">
                    <a16:creationId xmlns:a16="http://schemas.microsoft.com/office/drawing/2014/main" id="{6CA6C9E2-A927-474C-8702-DF94854B4B19}"/>
                  </a:ext>
                </a:extLst>
              </p:cNvPr>
              <p:cNvGrpSpPr/>
              <p:nvPr/>
            </p:nvGrpSpPr>
            <p:grpSpPr>
              <a:xfrm>
                <a:off x="4572000" y="4231318"/>
                <a:ext cx="1055256" cy="309938"/>
                <a:chOff x="4572000" y="4231318"/>
                <a:chExt cx="1055256" cy="309938"/>
              </a:xfrm>
            </p:grpSpPr>
            <p:cxnSp>
              <p:nvCxnSpPr>
                <p:cNvPr id="29" name="Connettore diritto 28">
                  <a:extLst>
                    <a:ext uri="{FF2B5EF4-FFF2-40B4-BE49-F238E27FC236}">
                      <a16:creationId xmlns:a16="http://schemas.microsoft.com/office/drawing/2014/main" id="{C724EDA9-C41F-42E3-87FF-B671448EB1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0134" y="4231319"/>
                  <a:ext cx="86367" cy="155354"/>
                </a:xfrm>
                <a:prstGeom prst="line">
                  <a:avLst/>
                </a:prstGeom>
                <a:ln w="222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ttore diritto 31">
                  <a:extLst>
                    <a:ext uri="{FF2B5EF4-FFF2-40B4-BE49-F238E27FC236}">
                      <a16:creationId xmlns:a16="http://schemas.microsoft.com/office/drawing/2014/main" id="{37C09821-0EC7-4932-BD56-6F7AE8995C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818704" y="4231319"/>
                  <a:ext cx="153837" cy="299370"/>
                </a:xfrm>
                <a:prstGeom prst="line">
                  <a:avLst/>
                </a:prstGeom>
                <a:ln w="222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ttore diritto 34">
                  <a:extLst>
                    <a:ext uri="{FF2B5EF4-FFF2-40B4-BE49-F238E27FC236}">
                      <a16:creationId xmlns:a16="http://schemas.microsoft.com/office/drawing/2014/main" id="{1DAA0822-EBFF-4ED1-96EE-B0BA6685C9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75011" y="4231318"/>
                  <a:ext cx="124282" cy="309693"/>
                </a:xfrm>
                <a:prstGeom prst="line">
                  <a:avLst/>
                </a:prstGeom>
                <a:ln w="222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ttore diritto 41">
                  <a:extLst>
                    <a:ext uri="{FF2B5EF4-FFF2-40B4-BE49-F238E27FC236}">
                      <a16:creationId xmlns:a16="http://schemas.microsoft.com/office/drawing/2014/main" id="{2E1704E4-ADB9-4223-947E-83EB9B477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17926" y="4381004"/>
                  <a:ext cx="109330" cy="160252"/>
                </a:xfrm>
                <a:prstGeom prst="line">
                  <a:avLst/>
                </a:prstGeom>
                <a:ln w="222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ttore diritto 67">
                  <a:extLst>
                    <a:ext uri="{FF2B5EF4-FFF2-40B4-BE49-F238E27FC236}">
                      <a16:creationId xmlns:a16="http://schemas.microsoft.com/office/drawing/2014/main" id="{D91ED581-8053-4A93-88AA-881CFFBB31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91496" y="4231319"/>
                  <a:ext cx="153837" cy="299370"/>
                </a:xfrm>
                <a:prstGeom prst="line">
                  <a:avLst/>
                </a:prstGeom>
                <a:ln w="222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ttore diritto 68">
                  <a:extLst>
                    <a:ext uri="{FF2B5EF4-FFF2-40B4-BE49-F238E27FC236}">
                      <a16:creationId xmlns:a16="http://schemas.microsoft.com/office/drawing/2014/main" id="{C85A6079-43C5-4CC2-850E-25E1A158A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47803" y="4231318"/>
                  <a:ext cx="124282" cy="309693"/>
                </a:xfrm>
                <a:prstGeom prst="line">
                  <a:avLst/>
                </a:prstGeom>
                <a:ln w="222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ttore diritto 69">
                  <a:extLst>
                    <a:ext uri="{FF2B5EF4-FFF2-40B4-BE49-F238E27FC236}">
                      <a16:creationId xmlns:a16="http://schemas.microsoft.com/office/drawing/2014/main" id="{FAF072C1-A9BB-4016-870F-3019DEA3E8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364088" y="4234803"/>
                  <a:ext cx="153837" cy="299370"/>
                </a:xfrm>
                <a:prstGeom prst="line">
                  <a:avLst/>
                </a:prstGeom>
                <a:ln w="222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onnettore diritto 72">
                  <a:extLst>
                    <a:ext uri="{FF2B5EF4-FFF2-40B4-BE49-F238E27FC236}">
                      <a16:creationId xmlns:a16="http://schemas.microsoft.com/office/drawing/2014/main" id="{32854AB2-FE97-495E-A5D0-61D137D14F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72000" y="4381004"/>
                  <a:ext cx="168134" cy="0"/>
                </a:xfrm>
                <a:prstGeom prst="line">
                  <a:avLst/>
                </a:prstGeom>
                <a:ln w="222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CasellaDiTesto 88">
                  <a:extLst>
                    <a:ext uri="{FF2B5EF4-FFF2-40B4-BE49-F238E27FC236}">
                      <a16:creationId xmlns:a16="http://schemas.microsoft.com/office/drawing/2014/main" id="{2B42E109-7017-4AE7-9ECC-B1E800888390}"/>
                    </a:ext>
                  </a:extLst>
                </p:cNvPr>
                <p:cNvSpPr txBox="1"/>
                <p:nvPr/>
              </p:nvSpPr>
              <p:spPr>
                <a:xfrm>
                  <a:off x="5001704" y="3891863"/>
                  <a:ext cx="29437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it-IT" sz="2000" b="1" dirty="0"/>
                </a:p>
              </p:txBody>
            </p:sp>
          </mc:Choice>
          <mc:Fallback>
            <p:sp>
              <p:nvSpPr>
                <p:cNvPr id="89" name="CasellaDiTesto 88">
                  <a:extLst>
                    <a:ext uri="{FF2B5EF4-FFF2-40B4-BE49-F238E27FC236}">
                      <a16:creationId xmlns:a16="http://schemas.microsoft.com/office/drawing/2014/main" id="{2B42E109-7017-4AE7-9ECC-B1E8008883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1704" y="3891863"/>
                  <a:ext cx="294376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0833" r="-12500" b="-18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CasellaDiTesto 89">
                  <a:extLst>
                    <a:ext uri="{FF2B5EF4-FFF2-40B4-BE49-F238E27FC236}">
                      <a16:creationId xmlns:a16="http://schemas.microsoft.com/office/drawing/2014/main" id="{DF690182-AD7A-4EBE-835B-036545BD2DF0}"/>
                    </a:ext>
                  </a:extLst>
                </p:cNvPr>
                <p:cNvSpPr txBox="1"/>
                <p:nvPr/>
              </p:nvSpPr>
              <p:spPr>
                <a:xfrm>
                  <a:off x="4983738" y="5287708"/>
                  <a:ext cx="2671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it-IT" sz="2000" b="1" dirty="0"/>
                </a:p>
              </p:txBody>
            </p:sp>
          </mc:Choice>
          <mc:Fallback>
            <p:sp>
              <p:nvSpPr>
                <p:cNvPr id="90" name="CasellaDiTesto 89">
                  <a:extLst>
                    <a:ext uri="{FF2B5EF4-FFF2-40B4-BE49-F238E27FC236}">
                      <a16:creationId xmlns:a16="http://schemas.microsoft.com/office/drawing/2014/main" id="{DF690182-AD7A-4EBE-835B-036545BD2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3738" y="5287708"/>
                  <a:ext cx="267124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3636" r="-11364" b="-1568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Connettore 2 91">
              <a:extLst>
                <a:ext uri="{FF2B5EF4-FFF2-40B4-BE49-F238E27FC236}">
                  <a16:creationId xmlns:a16="http://schemas.microsoft.com/office/drawing/2014/main" id="{C7AE76A9-D8E8-4260-8AD0-7467056A0318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6781408" y="4668543"/>
              <a:ext cx="742920" cy="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2 92">
              <a:extLst>
                <a:ext uri="{FF2B5EF4-FFF2-40B4-BE49-F238E27FC236}">
                  <a16:creationId xmlns:a16="http://schemas.microsoft.com/office/drawing/2014/main" id="{CD3A3363-54AA-45AC-91DB-66901B454ED9}"/>
                </a:ext>
              </a:extLst>
            </p:cNvPr>
            <p:cNvCxnSpPr>
              <a:cxnSpLocks/>
            </p:cNvCxnSpPr>
            <p:nvPr/>
          </p:nvCxnSpPr>
          <p:spPr>
            <a:xfrm>
              <a:off x="3059832" y="4541011"/>
              <a:ext cx="492636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2 94">
              <a:extLst>
                <a:ext uri="{FF2B5EF4-FFF2-40B4-BE49-F238E27FC236}">
                  <a16:creationId xmlns:a16="http://schemas.microsoft.com/office/drawing/2014/main" id="{28820343-F054-4A23-B456-5D491B8E33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8682" y="4541011"/>
              <a:ext cx="468286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2 98">
              <a:extLst>
                <a:ext uri="{FF2B5EF4-FFF2-40B4-BE49-F238E27FC236}">
                  <a16:creationId xmlns:a16="http://schemas.microsoft.com/office/drawing/2014/main" id="{73B6D5D8-3D5E-4FFE-8EBF-F33F6AB95D7F}"/>
                </a:ext>
              </a:extLst>
            </p:cNvPr>
            <p:cNvCxnSpPr>
              <a:cxnSpLocks/>
            </p:cNvCxnSpPr>
            <p:nvPr/>
          </p:nvCxnSpPr>
          <p:spPr>
            <a:xfrm>
              <a:off x="3054746" y="4182506"/>
              <a:ext cx="492636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2 99">
              <a:extLst>
                <a:ext uri="{FF2B5EF4-FFF2-40B4-BE49-F238E27FC236}">
                  <a16:creationId xmlns:a16="http://schemas.microsoft.com/office/drawing/2014/main" id="{8641560E-61D2-4CE9-BAE2-E764D64021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3596" y="4182506"/>
              <a:ext cx="468286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CasellaDiTesto 102">
                  <a:extLst>
                    <a:ext uri="{FF2B5EF4-FFF2-40B4-BE49-F238E27FC236}">
                      <a16:creationId xmlns:a16="http://schemas.microsoft.com/office/drawing/2014/main" id="{40ED543B-C3C7-420A-9676-DAC88AB211B0}"/>
                    </a:ext>
                  </a:extLst>
                </p:cNvPr>
                <p:cNvSpPr txBox="1"/>
                <p:nvPr/>
              </p:nvSpPr>
              <p:spPr>
                <a:xfrm>
                  <a:off x="2681811" y="3824002"/>
                  <a:ext cx="480323" cy="3211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it-IT" sz="2000" b="1" dirty="0"/>
                </a:p>
              </p:txBody>
            </p:sp>
          </mc:Choice>
          <mc:Fallback>
            <p:sp>
              <p:nvSpPr>
                <p:cNvPr id="103" name="CasellaDiTesto 102">
                  <a:extLst>
                    <a:ext uri="{FF2B5EF4-FFF2-40B4-BE49-F238E27FC236}">
                      <a16:creationId xmlns:a16="http://schemas.microsoft.com/office/drawing/2014/main" id="{40ED543B-C3C7-420A-9676-DAC88AB21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1811" y="3824002"/>
                  <a:ext cx="480323" cy="321178"/>
                </a:xfrm>
                <a:prstGeom prst="rect">
                  <a:avLst/>
                </a:prstGeom>
                <a:blipFill>
                  <a:blip r:embed="rId9"/>
                  <a:stretch>
                    <a:fillRect l="-7595" r="-6329" b="-1320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CasellaDiTesto 103">
                  <a:extLst>
                    <a:ext uri="{FF2B5EF4-FFF2-40B4-BE49-F238E27FC236}">
                      <a16:creationId xmlns:a16="http://schemas.microsoft.com/office/drawing/2014/main" id="{11B7F712-7DE5-49D3-A8F1-26BD0EF3D718}"/>
                    </a:ext>
                  </a:extLst>
                </p:cNvPr>
                <p:cNvSpPr txBox="1"/>
                <p:nvPr/>
              </p:nvSpPr>
              <p:spPr>
                <a:xfrm>
                  <a:off x="2705208" y="4207375"/>
                  <a:ext cx="427425" cy="3211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it-IT" sz="2000" b="1" dirty="0"/>
                </a:p>
              </p:txBody>
            </p:sp>
          </mc:Choice>
          <mc:Fallback>
            <p:sp>
              <p:nvSpPr>
                <p:cNvPr id="104" name="CasellaDiTesto 103">
                  <a:extLst>
                    <a:ext uri="{FF2B5EF4-FFF2-40B4-BE49-F238E27FC236}">
                      <a16:creationId xmlns:a16="http://schemas.microsoft.com/office/drawing/2014/main" id="{11B7F712-7DE5-49D3-A8F1-26BD0EF3D7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5208" y="4207375"/>
                  <a:ext cx="427425" cy="321178"/>
                </a:xfrm>
                <a:prstGeom prst="rect">
                  <a:avLst/>
                </a:prstGeom>
                <a:blipFill>
                  <a:blip r:embed="rId10"/>
                  <a:stretch>
                    <a:fillRect l="-8571" r="-7143" b="-1509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CasellaDiTesto 104">
                  <a:extLst>
                    <a:ext uri="{FF2B5EF4-FFF2-40B4-BE49-F238E27FC236}">
                      <a16:creationId xmlns:a16="http://schemas.microsoft.com/office/drawing/2014/main" id="{949F8B31-E63A-4C77-8C2E-327936C03CD6}"/>
                    </a:ext>
                  </a:extLst>
                </p:cNvPr>
                <p:cNvSpPr txBox="1"/>
                <p:nvPr/>
              </p:nvSpPr>
              <p:spPr>
                <a:xfrm>
                  <a:off x="2659316" y="5281007"/>
                  <a:ext cx="478721" cy="3211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it-IT" sz="2000" b="1" dirty="0"/>
                </a:p>
              </p:txBody>
            </p:sp>
          </mc:Choice>
          <mc:Fallback>
            <p:sp>
              <p:nvSpPr>
                <p:cNvPr id="105" name="CasellaDiTesto 104">
                  <a:extLst>
                    <a:ext uri="{FF2B5EF4-FFF2-40B4-BE49-F238E27FC236}">
                      <a16:creationId xmlns:a16="http://schemas.microsoft.com/office/drawing/2014/main" id="{949F8B31-E63A-4C77-8C2E-327936C03C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9316" y="5281007"/>
                  <a:ext cx="478721" cy="321178"/>
                </a:xfrm>
                <a:prstGeom prst="rect">
                  <a:avLst/>
                </a:prstGeom>
                <a:blipFill>
                  <a:blip r:embed="rId11"/>
                  <a:stretch>
                    <a:fillRect l="-7692" r="-7692" b="-1320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CasellaDiTesto 105">
                  <a:extLst>
                    <a:ext uri="{FF2B5EF4-FFF2-40B4-BE49-F238E27FC236}">
                      <a16:creationId xmlns:a16="http://schemas.microsoft.com/office/drawing/2014/main" id="{318B413F-AB8E-4E5F-B84E-CABA143E2AE7}"/>
                    </a:ext>
                  </a:extLst>
                </p:cNvPr>
                <p:cNvSpPr txBox="1"/>
                <p:nvPr/>
              </p:nvSpPr>
              <p:spPr>
                <a:xfrm>
                  <a:off x="6982740" y="4231318"/>
                  <a:ext cx="376129" cy="3211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it-IT" sz="2000" b="1" dirty="0"/>
                </a:p>
              </p:txBody>
            </p:sp>
          </mc:Choice>
          <mc:Fallback>
            <p:sp>
              <p:nvSpPr>
                <p:cNvPr id="106" name="CasellaDiTesto 105">
                  <a:extLst>
                    <a:ext uri="{FF2B5EF4-FFF2-40B4-BE49-F238E27FC236}">
                      <a16:creationId xmlns:a16="http://schemas.microsoft.com/office/drawing/2014/main" id="{318B413F-AB8E-4E5F-B84E-CABA143E2A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2740" y="4231318"/>
                  <a:ext cx="376129" cy="321178"/>
                </a:xfrm>
                <a:prstGeom prst="rect">
                  <a:avLst/>
                </a:prstGeom>
                <a:blipFill>
                  <a:blip r:embed="rId12"/>
                  <a:stretch>
                    <a:fillRect l="-9677" r="-8065" b="-1509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Connettore diritto 107">
              <a:extLst>
                <a:ext uri="{FF2B5EF4-FFF2-40B4-BE49-F238E27FC236}">
                  <a16:creationId xmlns:a16="http://schemas.microsoft.com/office/drawing/2014/main" id="{E7657430-9D6F-4C54-BDF2-3B9D09FA8773}"/>
                </a:ext>
              </a:extLst>
            </p:cNvPr>
            <p:cNvCxnSpPr/>
            <p:nvPr/>
          </p:nvCxnSpPr>
          <p:spPr>
            <a:xfrm flipV="1">
              <a:off x="5774466" y="5013172"/>
              <a:ext cx="0" cy="100811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diritto 108">
              <a:extLst>
                <a:ext uri="{FF2B5EF4-FFF2-40B4-BE49-F238E27FC236}">
                  <a16:creationId xmlns:a16="http://schemas.microsoft.com/office/drawing/2014/main" id="{10D59921-6CC0-48B4-B4B7-1243CC1726C7}"/>
                </a:ext>
              </a:extLst>
            </p:cNvPr>
            <p:cNvCxnSpPr/>
            <p:nvPr/>
          </p:nvCxnSpPr>
          <p:spPr>
            <a:xfrm flipV="1">
              <a:off x="3555270" y="5013176"/>
              <a:ext cx="0" cy="100811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2 112">
              <a:extLst>
                <a:ext uri="{FF2B5EF4-FFF2-40B4-BE49-F238E27FC236}">
                  <a16:creationId xmlns:a16="http://schemas.microsoft.com/office/drawing/2014/main" id="{DF29A732-EDB4-4319-81B0-24361650E71B}"/>
                </a:ext>
              </a:extLst>
            </p:cNvPr>
            <p:cNvCxnSpPr>
              <a:cxnSpLocks/>
            </p:cNvCxnSpPr>
            <p:nvPr/>
          </p:nvCxnSpPr>
          <p:spPr>
            <a:xfrm>
              <a:off x="5770783" y="5894273"/>
              <a:ext cx="742920" cy="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CasellaDiTesto 113">
                  <a:extLst>
                    <a:ext uri="{FF2B5EF4-FFF2-40B4-BE49-F238E27FC236}">
                      <a16:creationId xmlns:a16="http://schemas.microsoft.com/office/drawing/2014/main" id="{1FF50207-A266-446C-926E-340A4BDAA583}"/>
                    </a:ext>
                  </a:extLst>
                </p:cNvPr>
                <p:cNvSpPr txBox="1"/>
                <p:nvPr/>
              </p:nvSpPr>
              <p:spPr>
                <a:xfrm>
                  <a:off x="5972115" y="5457048"/>
                  <a:ext cx="412998" cy="3211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𝝑</m:t>
                            </m:r>
                          </m:e>
                          <m:sub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it-IT" sz="2000" b="1" dirty="0"/>
                </a:p>
              </p:txBody>
            </p:sp>
          </mc:Choice>
          <mc:Fallback>
            <p:sp>
              <p:nvSpPr>
                <p:cNvPr id="114" name="CasellaDiTesto 113">
                  <a:extLst>
                    <a:ext uri="{FF2B5EF4-FFF2-40B4-BE49-F238E27FC236}">
                      <a16:creationId xmlns:a16="http://schemas.microsoft.com/office/drawing/2014/main" id="{1FF50207-A266-446C-926E-340A4BDAA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2115" y="5457048"/>
                  <a:ext cx="412998" cy="321178"/>
                </a:xfrm>
                <a:prstGeom prst="rect">
                  <a:avLst/>
                </a:prstGeom>
                <a:blipFill>
                  <a:blip r:embed="rId13"/>
                  <a:stretch>
                    <a:fillRect l="-14706" r="-7353" b="-1509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Connettore 2 114">
              <a:extLst>
                <a:ext uri="{FF2B5EF4-FFF2-40B4-BE49-F238E27FC236}">
                  <a16:creationId xmlns:a16="http://schemas.microsoft.com/office/drawing/2014/main" id="{3B1CDA10-C739-4B1F-B809-FAF97B885BFB}"/>
                </a:ext>
              </a:extLst>
            </p:cNvPr>
            <p:cNvCxnSpPr>
              <a:cxnSpLocks/>
            </p:cNvCxnSpPr>
            <p:nvPr/>
          </p:nvCxnSpPr>
          <p:spPr>
            <a:xfrm>
              <a:off x="3555599" y="5879859"/>
              <a:ext cx="742920" cy="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CasellaDiTesto 115">
                  <a:extLst>
                    <a:ext uri="{FF2B5EF4-FFF2-40B4-BE49-F238E27FC236}">
                      <a16:creationId xmlns:a16="http://schemas.microsoft.com/office/drawing/2014/main" id="{98818B9C-B237-414A-ADBF-E60ECB24BD73}"/>
                    </a:ext>
                  </a:extLst>
                </p:cNvPr>
                <p:cNvSpPr txBox="1"/>
                <p:nvPr/>
              </p:nvSpPr>
              <p:spPr>
                <a:xfrm>
                  <a:off x="3756931" y="5442634"/>
                  <a:ext cx="517193" cy="3211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𝝑</m:t>
                            </m:r>
                          </m:e>
                          <m:sub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it-IT" sz="2000" b="1" dirty="0"/>
                </a:p>
              </p:txBody>
            </p:sp>
          </mc:Choice>
          <mc:Fallback>
            <p:sp>
              <p:nvSpPr>
                <p:cNvPr id="116" name="CasellaDiTesto 115">
                  <a:extLst>
                    <a:ext uri="{FF2B5EF4-FFF2-40B4-BE49-F238E27FC236}">
                      <a16:creationId xmlns:a16="http://schemas.microsoft.com/office/drawing/2014/main" id="{98818B9C-B237-414A-ADBF-E60ECB24B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6931" y="5442634"/>
                  <a:ext cx="517193" cy="321178"/>
                </a:xfrm>
                <a:prstGeom prst="rect">
                  <a:avLst/>
                </a:prstGeom>
                <a:blipFill>
                  <a:blip r:embed="rId14"/>
                  <a:stretch>
                    <a:fillRect l="-11765" r="-5882" b="-1320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975202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10</Words>
  <Application>Microsoft Office PowerPoint</Application>
  <PresentationFormat>Presentazione su schermo (4:3)</PresentationFormat>
  <Paragraphs>10</Paragraphs>
  <Slides>2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Cambria Math</vt:lpstr>
      <vt:lpstr>Tema di Office</vt:lpstr>
      <vt:lpstr>Picture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antony</dc:creator>
  <cp:lastModifiedBy>Domenico Chiaradia</cp:lastModifiedBy>
  <cp:revision>9</cp:revision>
  <dcterms:created xsi:type="dcterms:W3CDTF">2013-10-01T22:44:26Z</dcterms:created>
  <dcterms:modified xsi:type="dcterms:W3CDTF">2019-07-07T21:18:41Z</dcterms:modified>
</cp:coreProperties>
</file>