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931C44-6AAB-4080-83E8-299A8E30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0B1B56-22BE-4CC1-9EAD-9533D4DA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BE1B46-7CF1-4151-AC35-EA04C722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6D29-0C58-4017-B1FC-E4A62AAC2DB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A032AC-76DE-45CB-8129-226E0E9A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F7BEE3-49C8-4BE7-B073-03F2676A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7BA7-1B71-4ECD-B5AF-E8B7B7C527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65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AF93E-2B8C-472A-B218-46A3850C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8DFC6DA-FA00-45BC-9556-6827FCE1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A579C7-E747-4C2E-947D-3EEAF944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6D29-0C58-4017-B1FC-E4A62AAC2DB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B51CEF-5B70-4D3E-BAD2-3898AB1B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5935C7-9C96-4500-8BBE-76EF8327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7BA7-1B71-4ECD-B5AF-E8B7B7C527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60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7CA129-A044-4C29-9A29-C7C4576BF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B5C46-9B22-48E2-AA23-EA308DEC7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A8DFEC-89A4-43ED-B163-57B5C33B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6D29-0C58-4017-B1FC-E4A62AAC2DB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ECE847-FB6E-498A-8FB4-03698D30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6CFF54-1260-43B6-89A8-C0180D3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7BA7-1B71-4ECD-B5AF-E8B7B7C527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63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2650FF-80A6-4A39-84BD-C876F38A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C16737-15D9-477E-A589-86D8BAC49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1D64B-8509-4A9C-8AD1-FEA7C09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6D29-0C58-4017-B1FC-E4A62AAC2DB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EB7088-5900-4819-A521-7A7C639D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D977A7-8B53-43C6-968B-1F25E5D9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7BA7-1B71-4ECD-B5AF-E8B7B7C527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57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9B3B2-A06F-43B5-B700-B718F192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C928A9-2C80-4A18-8953-233AC689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FD1037-6105-4567-A576-F55A0B20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6D29-0C58-4017-B1FC-E4A62AAC2DB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1B6434-48F9-4658-868A-A46A1913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14AF95-9A27-4C7E-9634-8D53F07A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7BA7-1B71-4ECD-B5AF-E8B7B7C527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435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64DAE-9CB8-4BE0-9AF4-B469C1B1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10AE5B-ED42-42C2-B3AD-8521969DF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B27655-1B1D-44C7-8F96-D65C7CF55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BDFDB1-2CA1-4824-8E90-263ED43D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6D29-0C58-4017-B1FC-E4A62AAC2DB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FB9B51-D134-4474-82DB-7B7A8FA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48EBFB-9676-452E-9F29-6088B695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7BA7-1B71-4ECD-B5AF-E8B7B7C527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9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EFDA3-F421-4DC7-8CD5-45CBDDE2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D7C398-BCAD-46DF-AC8F-15097547C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EA7664-5324-4263-A810-687675D2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58FEEC7-802E-4201-928F-9A841363B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756F27-8A76-4FED-AF7D-D6F085769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60B3330-9997-4D19-8A21-E2D0DE51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6D29-0C58-4017-B1FC-E4A62AAC2DB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69A153-D457-43F2-8F40-94878CEF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7ECE36-66A9-43C9-B384-4381FA40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7BA7-1B71-4ECD-B5AF-E8B7B7C527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6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64F031-0190-4316-9001-5A2878C8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6F2A92-7755-446E-9430-C427210A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6D29-0C58-4017-B1FC-E4A62AAC2DB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FF3445-63C8-4AB2-BF59-46BF513E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CA1BF3-E3CA-43A0-8A22-ECDA9AA5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7BA7-1B71-4ECD-B5AF-E8B7B7C527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17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EEF6A77-B6FC-48F0-9CB7-721BF2A7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6D29-0C58-4017-B1FC-E4A62AAC2DB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D49A85D-49AA-41C8-AA74-1BA1A588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3DC967-7367-4A23-AC70-824626EF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7BA7-1B71-4ECD-B5AF-E8B7B7C527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2F0569-2724-4D35-BD12-D6ED8747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0840BF-910F-44E2-93C8-14274394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09B024-7BAC-40C5-9048-6981A4FDD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663DE9-5F99-47D1-A2B2-3542A1B0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6D29-0C58-4017-B1FC-E4A62AAC2DB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D7AA51-046D-4B7D-B98E-41328265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2027D2-C46A-4F0D-B374-8FC06AA6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7BA7-1B71-4ECD-B5AF-E8B7B7C527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57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7A4E93-D5FF-45AB-9CA2-B0D2E44D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210952A-8FF3-4A5C-832C-E711A7C07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3B0A5D-BCBE-4F38-8E6A-563B9FC50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D72F77-6BB2-494D-891F-7C8B7ED3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6D29-0C58-4017-B1FC-E4A62AAC2DB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E6E661-D6F6-4BCD-9E5B-628B94A2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A7D2C4-1647-4B4A-8501-F07A1B15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7BA7-1B71-4ECD-B5AF-E8B7B7C527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423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A262D05-705A-46AC-955F-C855EF9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7B989E-5C90-4802-B319-2B57232E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4F3EDE-EE91-479E-819E-118FEA58C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C6D29-0C58-4017-B1FC-E4A62AAC2DB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B443E6-8016-4659-BAD6-5C222D9E2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67272-4544-40DA-8ED6-DA994AE3D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7BA7-1B71-4ECD-B5AF-E8B7B7C527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50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099A9CF-7EC6-4D4B-B2F5-9FB629441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Arco 7">
            <a:extLst>
              <a:ext uri="{FF2B5EF4-FFF2-40B4-BE49-F238E27FC236}">
                <a16:creationId xmlns:a16="http://schemas.microsoft.com/office/drawing/2014/main" id="{F5441B06-F9A5-4BB8-82EA-491C7EE15149}"/>
              </a:ext>
            </a:extLst>
          </p:cNvPr>
          <p:cNvSpPr/>
          <p:nvPr/>
        </p:nvSpPr>
        <p:spPr>
          <a:xfrm rot="9847757">
            <a:off x="4452274" y="2948547"/>
            <a:ext cx="1855525" cy="231145"/>
          </a:xfrm>
          <a:prstGeom prst="arc">
            <a:avLst>
              <a:gd name="adj1" fmla="val 9370465"/>
              <a:gd name="adj2" fmla="val 11873818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BE84595E-4A55-4FEF-B0D8-975D66091939}"/>
              </a:ext>
            </a:extLst>
          </p:cNvPr>
          <p:cNvSpPr/>
          <p:nvPr/>
        </p:nvSpPr>
        <p:spPr>
          <a:xfrm rot="8865295">
            <a:off x="784217" y="1857851"/>
            <a:ext cx="864942" cy="1721766"/>
          </a:xfrm>
          <a:prstGeom prst="arc">
            <a:avLst>
              <a:gd name="adj1" fmla="val 796738"/>
              <a:gd name="adj2" fmla="val 7693022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7BFD3EFC-1109-4E1D-A998-C68F1F54C1D2}"/>
              </a:ext>
            </a:extLst>
          </p:cNvPr>
          <p:cNvSpPr/>
          <p:nvPr/>
        </p:nvSpPr>
        <p:spPr>
          <a:xfrm rot="11426175">
            <a:off x="3904991" y="434794"/>
            <a:ext cx="1937782" cy="2034749"/>
          </a:xfrm>
          <a:prstGeom prst="arc">
            <a:avLst>
              <a:gd name="adj1" fmla="val 104718"/>
              <a:gd name="adj2" fmla="val 8796752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8645C86B-4A91-4DB7-8A87-2221976A36B8}"/>
              </a:ext>
            </a:extLst>
          </p:cNvPr>
          <p:cNvSpPr/>
          <p:nvPr/>
        </p:nvSpPr>
        <p:spPr>
          <a:xfrm rot="3962214">
            <a:off x="4575572" y="3741276"/>
            <a:ext cx="1489184" cy="1401794"/>
          </a:xfrm>
          <a:prstGeom prst="arc">
            <a:avLst>
              <a:gd name="adj1" fmla="val 104718"/>
              <a:gd name="adj2" fmla="val 9711540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7457CAA8-F9C3-49C4-BF13-76E950167B76}"/>
              </a:ext>
            </a:extLst>
          </p:cNvPr>
          <p:cNvSpPr/>
          <p:nvPr/>
        </p:nvSpPr>
        <p:spPr>
          <a:xfrm rot="9847757">
            <a:off x="4478153" y="2939922"/>
            <a:ext cx="1855525" cy="231145"/>
          </a:xfrm>
          <a:prstGeom prst="arc">
            <a:avLst>
              <a:gd name="adj1" fmla="val 21029433"/>
              <a:gd name="adj2" fmla="val 928069"/>
            </a:avLst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3DF55CAC-52DD-4A9A-A5BE-2227C34113BC}"/>
              </a:ext>
            </a:extLst>
          </p:cNvPr>
          <p:cNvSpPr/>
          <p:nvPr/>
        </p:nvSpPr>
        <p:spPr>
          <a:xfrm rot="11263657">
            <a:off x="11476038" y="4171762"/>
            <a:ext cx="454372" cy="1125295"/>
          </a:xfrm>
          <a:prstGeom prst="arc">
            <a:avLst>
              <a:gd name="adj1" fmla="val 667584"/>
              <a:gd name="adj2" fmla="val 14932296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3A5C5EA-0674-4DD4-A81F-6EBE678C33A9}"/>
              </a:ext>
            </a:extLst>
          </p:cNvPr>
          <p:cNvSpPr txBox="1"/>
          <p:nvPr/>
        </p:nvSpPr>
        <p:spPr>
          <a:xfrm>
            <a:off x="226172" y="1452168"/>
            <a:ext cx="134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JOINT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F0DFA3E-0B85-4854-A886-A903261B7721}"/>
              </a:ext>
            </a:extLst>
          </p:cNvPr>
          <p:cNvSpPr txBox="1"/>
          <p:nvPr/>
        </p:nvSpPr>
        <p:spPr>
          <a:xfrm>
            <a:off x="4153295" y="0"/>
            <a:ext cx="144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JOINT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B2EB7E-2415-419F-BAFA-28B5F0A06101}"/>
              </a:ext>
            </a:extLst>
          </p:cNvPr>
          <p:cNvSpPr txBox="1"/>
          <p:nvPr/>
        </p:nvSpPr>
        <p:spPr>
          <a:xfrm>
            <a:off x="6248656" y="2397386"/>
            <a:ext cx="1457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JOINT 3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0626D5-9365-4FF0-9F17-35F6AAB17E88}"/>
              </a:ext>
            </a:extLst>
          </p:cNvPr>
          <p:cNvSpPr txBox="1"/>
          <p:nvPr/>
        </p:nvSpPr>
        <p:spPr>
          <a:xfrm>
            <a:off x="3269412" y="4551021"/>
            <a:ext cx="135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JOINT 4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CF99FAF-7D39-44A9-AD77-F21D22EB5950}"/>
              </a:ext>
            </a:extLst>
          </p:cNvPr>
          <p:cNvSpPr txBox="1"/>
          <p:nvPr/>
        </p:nvSpPr>
        <p:spPr>
          <a:xfrm>
            <a:off x="10640328" y="3677588"/>
            <a:ext cx="136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JOINT 5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8163517-1CA0-4C83-84B4-1653DF8855E2}"/>
              </a:ext>
            </a:extLst>
          </p:cNvPr>
          <p:cNvSpPr txBox="1"/>
          <p:nvPr/>
        </p:nvSpPr>
        <p:spPr>
          <a:xfrm>
            <a:off x="7617124" y="5900523"/>
            <a:ext cx="212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F/T SENSOR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97BA627-514F-4774-A999-AF148DAF8650}"/>
              </a:ext>
            </a:extLst>
          </p:cNvPr>
          <p:cNvCxnSpPr/>
          <p:nvPr/>
        </p:nvCxnSpPr>
        <p:spPr>
          <a:xfrm flipV="1">
            <a:off x="8419381" y="5495026"/>
            <a:ext cx="370936" cy="396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69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Domenico</dc:creator>
  <cp:lastModifiedBy>Domenico</cp:lastModifiedBy>
  <cp:revision>3</cp:revision>
  <dcterms:created xsi:type="dcterms:W3CDTF">2018-04-09T23:15:16Z</dcterms:created>
  <dcterms:modified xsi:type="dcterms:W3CDTF">2018-04-09T23:35:22Z</dcterms:modified>
</cp:coreProperties>
</file>