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10A1D1-00E3-415F-BA7E-5DB2B6938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CB72F59-3A87-45C5-BD51-CAAC9CA30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5049B3-13C4-4B01-8079-25617AE9A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6014-A658-493C-83BF-99AB5C3D9357}" type="datetimeFigureOut">
              <a:rPr lang="it-IT" smtClean="0"/>
              <a:t>13/08/2019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AA9663-EF1E-4FAB-9CC5-8552FD016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945FC0-4FFA-467B-95C2-0811938B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59A1-4230-4A22-AE1E-39A2BFBFD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722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35E992-5426-4D21-B528-7EDAA8149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CFA0D48-841B-4B58-9A9F-EE57116A4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DD6F56F-16DE-4136-8C5D-9338BFF7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6014-A658-493C-83BF-99AB5C3D9357}" type="datetimeFigureOut">
              <a:rPr lang="it-IT" smtClean="0"/>
              <a:t>13/08/2019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9F9B81-1F47-448C-A463-057DD3BE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F4649C-7F38-44E3-810C-E70016947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59A1-4230-4A22-AE1E-39A2BFBFD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89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535CEE0-5E98-4349-959E-E5C6D4EEE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6686AE4-06F3-4558-A15E-16D2F1C7E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7EB332-BF93-48A6-8EB7-FFFD45DA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6014-A658-493C-83BF-99AB5C3D9357}" type="datetimeFigureOut">
              <a:rPr lang="it-IT" smtClean="0"/>
              <a:t>13/08/2019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1D0297-0325-499D-846F-D5853BAC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0CD459-681F-4B4B-8C3B-B825B40D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59A1-4230-4A22-AE1E-39A2BFBFD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706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8250B0-47A4-4D26-A292-AF1D3137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7C9C66-5EF7-40D9-BBA3-6DDCDE4F3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63D7D1-92DE-49D3-BB64-DC72A168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6014-A658-493C-83BF-99AB5C3D9357}" type="datetimeFigureOut">
              <a:rPr lang="it-IT" smtClean="0"/>
              <a:t>13/08/2019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996FE5-F876-4619-AC7B-957A25E0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EDFEAA-9444-4B11-9262-6B25572A8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59A1-4230-4A22-AE1E-39A2BFBFD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029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CC8EFD-1C43-432E-8911-C4A17B0A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BBF8317-60D9-473E-9650-C93C0475A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E3933C-B158-41CA-BB80-DB264C19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6014-A658-493C-83BF-99AB5C3D9357}" type="datetimeFigureOut">
              <a:rPr lang="it-IT" smtClean="0"/>
              <a:t>13/08/2019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496E38-41E3-48CA-8282-47205A6D6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EF93EA-B0C4-4CA2-A532-85AA7529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59A1-4230-4A22-AE1E-39A2BFBFD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66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9A8329-8865-4C41-AAA0-944B2803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1D98D4-B1E3-45E1-A3CC-F6DE48158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FFF1270-8368-4136-A49D-C0C365EE1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04C9B93-B0F0-4E46-BDBF-1160D152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6014-A658-493C-83BF-99AB5C3D9357}" type="datetimeFigureOut">
              <a:rPr lang="it-IT" smtClean="0"/>
              <a:t>13/08/2019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6EA977-6F1D-48BF-B9CC-2FF84A55B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95E6608-5655-4166-9FFC-006F7264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59A1-4230-4A22-AE1E-39A2BFBFD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5908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D59AFF-B82D-4769-A91D-47102C82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8884BA-58EE-4B37-85D7-0D1A8DE94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D14083B-47DC-4AE1-9248-BFD6737BC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3B95C51-7B98-494F-943C-45934E099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7ABE796-26CB-4696-B4BE-BC5F7160B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BB64542-166E-4CFD-AD36-269CD7A46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6014-A658-493C-83BF-99AB5C3D9357}" type="datetimeFigureOut">
              <a:rPr lang="it-IT" smtClean="0"/>
              <a:t>13/08/2019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2BF8CBA-1C84-4460-8A2A-47E9209F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E4BC4EB-BA09-40C7-948D-EC2E5270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59A1-4230-4A22-AE1E-39A2BFBFD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646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208EFB-711E-4267-BD2D-9BFA18566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1E7F0E1-AA24-49FB-993A-43F9297D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6014-A658-493C-83BF-99AB5C3D9357}" type="datetimeFigureOut">
              <a:rPr lang="it-IT" smtClean="0"/>
              <a:t>13/08/2019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8CF438F-9AF4-4800-B749-A22DD00E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A404B27-BF75-47A0-ADA0-D5513B0E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59A1-4230-4A22-AE1E-39A2BFBFD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422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DC6418D-A125-4E6C-AE6C-C32DEF187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6014-A658-493C-83BF-99AB5C3D9357}" type="datetimeFigureOut">
              <a:rPr lang="it-IT" smtClean="0"/>
              <a:t>13/08/2019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BC2E2E6-02EE-49EB-8294-CEBF3AA6A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3BDEDAC-38CD-4BCB-B1D4-9936C0A0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59A1-4230-4A22-AE1E-39A2BFBFD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548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769563-389A-41AB-BAD6-7ED88F49B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87149E-0A58-4622-8E0F-50BD27620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BDA7B92-BBC2-40E3-BBFF-F5055BDF4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8828676-2207-498C-BEE0-721F45F1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6014-A658-493C-83BF-99AB5C3D9357}" type="datetimeFigureOut">
              <a:rPr lang="it-IT" smtClean="0"/>
              <a:t>13/08/2019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B5FAEBD-D24C-4350-96AA-ECD01AB0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D356332-98C6-4A8D-B3E5-989F4DAE9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59A1-4230-4A22-AE1E-39A2BFBFD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711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88883D-A8EC-4CEA-BC40-36204E45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ECCA299-3BD5-4958-BFAF-A254561DC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E89E45C-9A08-40E2-BC80-F238EEA47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A9D29B4-8394-431B-A271-BBEBAE45B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6014-A658-493C-83BF-99AB5C3D9357}" type="datetimeFigureOut">
              <a:rPr lang="it-IT" smtClean="0"/>
              <a:t>13/08/2019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15AA0B5-FD95-43EB-85B0-71FF4C3C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F933F42-7A27-4A19-BAC1-06DF2966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59A1-4230-4A22-AE1E-39A2BFBFD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628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AD6F4D4-D2F1-4185-8B40-547D550D1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B3C0135-77F9-4001-972D-902A23CA6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DCF9C9-0DC0-47D6-A99D-32692C18B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86014-A658-493C-83BF-99AB5C3D9357}" type="datetimeFigureOut">
              <a:rPr lang="it-IT" smtClean="0"/>
              <a:t>13/08/2019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8F9E46-DB95-44DF-B195-7AB84FFDC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83CE67-8BC9-43A8-B5C3-D111512AA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259A1-4230-4A22-AE1E-39A2BFBFD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882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F64A190-3782-474C-A861-5D39A61B2DDD}"/>
              </a:ext>
            </a:extLst>
          </p:cNvPr>
          <p:cNvSpPr/>
          <p:nvPr/>
        </p:nvSpPr>
        <p:spPr>
          <a:xfrm>
            <a:off x="1074755" y="1295160"/>
            <a:ext cx="1751163" cy="35282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5DFD57BB-238D-4704-85C7-36B24CB72F4F}"/>
              </a:ext>
            </a:extLst>
          </p:cNvPr>
          <p:cNvGrpSpPr/>
          <p:nvPr/>
        </p:nvGrpSpPr>
        <p:grpSpPr>
          <a:xfrm>
            <a:off x="1570774" y="2116948"/>
            <a:ext cx="759124" cy="1026542"/>
            <a:chOff x="1509622" y="2078848"/>
            <a:chExt cx="759124" cy="1026542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598ADAA4-ABCD-48F5-8961-726B8F0A6487}"/>
                </a:ext>
              </a:extLst>
            </p:cNvPr>
            <p:cNvSpPr/>
            <p:nvPr/>
          </p:nvSpPr>
          <p:spPr>
            <a:xfrm>
              <a:off x="1509622" y="2078848"/>
              <a:ext cx="759124" cy="10265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FFBAC2A3-63D6-4589-921C-6C44AE22F226}"/>
                </a:ext>
              </a:extLst>
            </p:cNvPr>
            <p:cNvSpPr/>
            <p:nvPr/>
          </p:nvSpPr>
          <p:spPr>
            <a:xfrm>
              <a:off x="1618550" y="2264883"/>
              <a:ext cx="541269" cy="4386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BEE7070F-A050-4FAF-A0E6-128984DE00A6}"/>
                </a:ext>
              </a:extLst>
            </p:cNvPr>
            <p:cNvGrpSpPr/>
            <p:nvPr/>
          </p:nvGrpSpPr>
          <p:grpSpPr>
            <a:xfrm>
              <a:off x="1711384" y="2303013"/>
              <a:ext cx="355600" cy="578210"/>
              <a:chOff x="3957188" y="2708692"/>
              <a:chExt cx="355600" cy="578210"/>
            </a:xfrm>
          </p:grpSpPr>
          <p:cxnSp>
            <p:nvCxnSpPr>
              <p:cNvPr id="8" name="Connettore diritto 7">
                <a:extLst>
                  <a:ext uri="{FF2B5EF4-FFF2-40B4-BE49-F238E27FC236}">
                    <a16:creationId xmlns:a16="http://schemas.microsoft.com/office/drawing/2014/main" id="{2D5885DF-D450-4A0A-90BF-B48BFE8677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57188" y="2708694"/>
                <a:ext cx="0" cy="5782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Connettore diritto 8">
                <a:extLst>
                  <a:ext uri="{FF2B5EF4-FFF2-40B4-BE49-F238E27FC236}">
                    <a16:creationId xmlns:a16="http://schemas.microsoft.com/office/drawing/2014/main" id="{CFE51459-3ECF-4666-8F41-B0CA6094E6CB}"/>
                  </a:ext>
                </a:extLst>
              </p:cNvPr>
              <p:cNvCxnSpPr/>
              <p:nvPr/>
            </p:nvCxnSpPr>
            <p:spPr>
              <a:xfrm flipV="1">
                <a:off x="4100063" y="2708693"/>
                <a:ext cx="0" cy="3278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nettore diritto 9">
                <a:extLst>
                  <a:ext uri="{FF2B5EF4-FFF2-40B4-BE49-F238E27FC236}">
                    <a16:creationId xmlns:a16="http://schemas.microsoft.com/office/drawing/2014/main" id="{C78ADAA4-DC05-4A20-849B-157FB24E3756}"/>
                  </a:ext>
                </a:extLst>
              </p:cNvPr>
              <p:cNvCxnSpPr/>
              <p:nvPr/>
            </p:nvCxnSpPr>
            <p:spPr>
              <a:xfrm flipV="1">
                <a:off x="4169913" y="2708693"/>
                <a:ext cx="0" cy="3278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nettore diritto 10">
                <a:extLst>
                  <a:ext uri="{FF2B5EF4-FFF2-40B4-BE49-F238E27FC236}">
                    <a16:creationId xmlns:a16="http://schemas.microsoft.com/office/drawing/2014/main" id="{CE93325A-C97E-4F38-A1B0-9972113500E4}"/>
                  </a:ext>
                </a:extLst>
              </p:cNvPr>
              <p:cNvCxnSpPr/>
              <p:nvPr/>
            </p:nvCxnSpPr>
            <p:spPr>
              <a:xfrm flipV="1">
                <a:off x="4242938" y="2708692"/>
                <a:ext cx="0" cy="3278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Connettore diritto 11">
                <a:extLst>
                  <a:ext uri="{FF2B5EF4-FFF2-40B4-BE49-F238E27FC236}">
                    <a16:creationId xmlns:a16="http://schemas.microsoft.com/office/drawing/2014/main" id="{604035AF-7586-4927-A5C7-C4CE57FFFDC1}"/>
                  </a:ext>
                </a:extLst>
              </p:cNvPr>
              <p:cNvCxnSpPr/>
              <p:nvPr/>
            </p:nvCxnSpPr>
            <p:spPr>
              <a:xfrm flipV="1">
                <a:off x="4023863" y="2708694"/>
                <a:ext cx="0" cy="3278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Connettore diritto 13">
                <a:extLst>
                  <a:ext uri="{FF2B5EF4-FFF2-40B4-BE49-F238E27FC236}">
                    <a16:creationId xmlns:a16="http://schemas.microsoft.com/office/drawing/2014/main" id="{B80D29E5-1445-4358-89D1-AA39CE595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12788" y="2708694"/>
                <a:ext cx="0" cy="5782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Connettore diritto 14">
                <a:extLst>
                  <a:ext uri="{FF2B5EF4-FFF2-40B4-BE49-F238E27FC236}">
                    <a16:creationId xmlns:a16="http://schemas.microsoft.com/office/drawing/2014/main" id="{464254DE-6530-4144-903E-395B221FB4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57188" y="2721392"/>
                <a:ext cx="666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Connettore diritto 17">
                <a:extLst>
                  <a:ext uri="{FF2B5EF4-FFF2-40B4-BE49-F238E27FC236}">
                    <a16:creationId xmlns:a16="http://schemas.microsoft.com/office/drawing/2014/main" id="{84B03C74-C13E-4227-B028-8F1E11A927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06413" y="2721392"/>
                <a:ext cx="666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nettore diritto 18">
                <a:extLst>
                  <a:ext uri="{FF2B5EF4-FFF2-40B4-BE49-F238E27FC236}">
                    <a16:creationId xmlns:a16="http://schemas.microsoft.com/office/drawing/2014/main" id="{8483E611-A785-4509-936A-0649AA4B66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46114" y="2721809"/>
                <a:ext cx="666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Connettore diritto 19">
                <a:extLst>
                  <a:ext uri="{FF2B5EF4-FFF2-40B4-BE49-F238E27FC236}">
                    <a16:creationId xmlns:a16="http://schemas.microsoft.com/office/drawing/2014/main" id="{0AA0EC33-B068-449E-BBF3-F1963E75D1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33389" y="3021037"/>
                <a:ext cx="666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nettore diritto 20">
                <a:extLst>
                  <a:ext uri="{FF2B5EF4-FFF2-40B4-BE49-F238E27FC236}">
                    <a16:creationId xmlns:a16="http://schemas.microsoft.com/office/drawing/2014/main" id="{E5C9E3F3-8473-4620-8CBA-C405C729E1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76264" y="3021037"/>
                <a:ext cx="666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0B0AB10B-729C-4105-B0BF-D622C071259A}"/>
              </a:ext>
            </a:extLst>
          </p:cNvPr>
          <p:cNvCxnSpPr/>
          <p:nvPr/>
        </p:nvCxnSpPr>
        <p:spPr>
          <a:xfrm>
            <a:off x="1952241" y="785586"/>
            <a:ext cx="0" cy="442685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CE0D7F54-FFF0-4BA9-88EC-3CFDC18FD52F}"/>
              </a:ext>
            </a:extLst>
          </p:cNvPr>
          <p:cNvCxnSpPr>
            <a:cxnSpLocks/>
          </p:cNvCxnSpPr>
          <p:nvPr/>
        </p:nvCxnSpPr>
        <p:spPr>
          <a:xfrm>
            <a:off x="792480" y="2541102"/>
            <a:ext cx="230124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7E6A0579-6E83-46E8-B743-0BD06C1727E2}"/>
              </a:ext>
            </a:extLst>
          </p:cNvPr>
          <p:cNvSpPr/>
          <p:nvPr/>
        </p:nvSpPr>
        <p:spPr>
          <a:xfrm>
            <a:off x="3810335" y="1295160"/>
            <a:ext cx="1751163" cy="35282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F386C629-931E-4942-A57B-9C86A8167D28}"/>
              </a:ext>
            </a:extLst>
          </p:cNvPr>
          <p:cNvGrpSpPr/>
          <p:nvPr/>
        </p:nvGrpSpPr>
        <p:grpSpPr>
          <a:xfrm rot="20454970">
            <a:off x="4518277" y="2088790"/>
            <a:ext cx="759124" cy="1026542"/>
            <a:chOff x="1509622" y="2078848"/>
            <a:chExt cx="759124" cy="1026542"/>
          </a:xfrm>
        </p:grpSpPr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2462BD19-DD2D-4CEA-BF23-993B2C03C311}"/>
                </a:ext>
              </a:extLst>
            </p:cNvPr>
            <p:cNvSpPr/>
            <p:nvPr/>
          </p:nvSpPr>
          <p:spPr>
            <a:xfrm>
              <a:off x="1509622" y="2078848"/>
              <a:ext cx="759124" cy="10265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B0344331-D71F-456D-B998-1ACD000C789F}"/>
                </a:ext>
              </a:extLst>
            </p:cNvPr>
            <p:cNvSpPr/>
            <p:nvPr/>
          </p:nvSpPr>
          <p:spPr>
            <a:xfrm>
              <a:off x="1618550" y="2264883"/>
              <a:ext cx="541269" cy="4386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CAF18DDF-F107-462C-9851-F683A679B421}"/>
                </a:ext>
              </a:extLst>
            </p:cNvPr>
            <p:cNvGrpSpPr/>
            <p:nvPr/>
          </p:nvGrpSpPr>
          <p:grpSpPr>
            <a:xfrm>
              <a:off x="1711384" y="2303013"/>
              <a:ext cx="355600" cy="578210"/>
              <a:chOff x="3957188" y="2708692"/>
              <a:chExt cx="355600" cy="578210"/>
            </a:xfrm>
          </p:grpSpPr>
          <p:cxnSp>
            <p:nvCxnSpPr>
              <p:cNvPr id="35" name="Connettore diritto 34">
                <a:extLst>
                  <a:ext uri="{FF2B5EF4-FFF2-40B4-BE49-F238E27FC236}">
                    <a16:creationId xmlns:a16="http://schemas.microsoft.com/office/drawing/2014/main" id="{387BEA94-16EA-4F9C-8663-7124ABE46D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57188" y="2708694"/>
                <a:ext cx="0" cy="5782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Connettore diritto 35">
                <a:extLst>
                  <a:ext uri="{FF2B5EF4-FFF2-40B4-BE49-F238E27FC236}">
                    <a16:creationId xmlns:a16="http://schemas.microsoft.com/office/drawing/2014/main" id="{34892E2E-EE32-4640-8420-7D7ED7C8D203}"/>
                  </a:ext>
                </a:extLst>
              </p:cNvPr>
              <p:cNvCxnSpPr/>
              <p:nvPr/>
            </p:nvCxnSpPr>
            <p:spPr>
              <a:xfrm flipV="1">
                <a:off x="4100063" y="2708693"/>
                <a:ext cx="0" cy="3278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nettore diritto 36">
                <a:extLst>
                  <a:ext uri="{FF2B5EF4-FFF2-40B4-BE49-F238E27FC236}">
                    <a16:creationId xmlns:a16="http://schemas.microsoft.com/office/drawing/2014/main" id="{D1E3EC57-096E-420E-914D-B48D5437AEE2}"/>
                  </a:ext>
                </a:extLst>
              </p:cNvPr>
              <p:cNvCxnSpPr/>
              <p:nvPr/>
            </p:nvCxnSpPr>
            <p:spPr>
              <a:xfrm flipV="1">
                <a:off x="4169913" y="2708693"/>
                <a:ext cx="0" cy="3278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nettore diritto 37">
                <a:extLst>
                  <a:ext uri="{FF2B5EF4-FFF2-40B4-BE49-F238E27FC236}">
                    <a16:creationId xmlns:a16="http://schemas.microsoft.com/office/drawing/2014/main" id="{E363D38C-391B-43C7-9DAB-B50C65C442A3}"/>
                  </a:ext>
                </a:extLst>
              </p:cNvPr>
              <p:cNvCxnSpPr/>
              <p:nvPr/>
            </p:nvCxnSpPr>
            <p:spPr>
              <a:xfrm flipV="1">
                <a:off x="4242938" y="2708692"/>
                <a:ext cx="0" cy="3278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Connettore diritto 38">
                <a:extLst>
                  <a:ext uri="{FF2B5EF4-FFF2-40B4-BE49-F238E27FC236}">
                    <a16:creationId xmlns:a16="http://schemas.microsoft.com/office/drawing/2014/main" id="{A147DF28-ABB5-4C48-9DE4-8E58BAC02710}"/>
                  </a:ext>
                </a:extLst>
              </p:cNvPr>
              <p:cNvCxnSpPr/>
              <p:nvPr/>
            </p:nvCxnSpPr>
            <p:spPr>
              <a:xfrm flipV="1">
                <a:off x="4023863" y="2708694"/>
                <a:ext cx="0" cy="3278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nettore diritto 39">
                <a:extLst>
                  <a:ext uri="{FF2B5EF4-FFF2-40B4-BE49-F238E27FC236}">
                    <a16:creationId xmlns:a16="http://schemas.microsoft.com/office/drawing/2014/main" id="{95F7192F-E6A3-4C02-BDD8-2CC260486A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12788" y="2708694"/>
                <a:ext cx="0" cy="5782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nettore diritto 40">
                <a:extLst>
                  <a:ext uri="{FF2B5EF4-FFF2-40B4-BE49-F238E27FC236}">
                    <a16:creationId xmlns:a16="http://schemas.microsoft.com/office/drawing/2014/main" id="{A35BB788-C275-43E9-94AE-D0CB5862E2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57188" y="2721392"/>
                <a:ext cx="666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onnettore diritto 41">
                <a:extLst>
                  <a:ext uri="{FF2B5EF4-FFF2-40B4-BE49-F238E27FC236}">
                    <a16:creationId xmlns:a16="http://schemas.microsoft.com/office/drawing/2014/main" id="{63233459-0D13-468B-8F69-8DF0095287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06413" y="2721392"/>
                <a:ext cx="666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ttore diritto 42">
                <a:extLst>
                  <a:ext uri="{FF2B5EF4-FFF2-40B4-BE49-F238E27FC236}">
                    <a16:creationId xmlns:a16="http://schemas.microsoft.com/office/drawing/2014/main" id="{C3EB9FC5-5113-4D4D-B289-0130F049F5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46114" y="2721809"/>
                <a:ext cx="666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Connettore diritto 43">
                <a:extLst>
                  <a:ext uri="{FF2B5EF4-FFF2-40B4-BE49-F238E27FC236}">
                    <a16:creationId xmlns:a16="http://schemas.microsoft.com/office/drawing/2014/main" id="{C5729794-9FFA-416E-B66D-759AC55BE4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33389" y="3021037"/>
                <a:ext cx="666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nettore diritto 44">
                <a:extLst>
                  <a:ext uri="{FF2B5EF4-FFF2-40B4-BE49-F238E27FC236}">
                    <a16:creationId xmlns:a16="http://schemas.microsoft.com/office/drawing/2014/main" id="{9708657C-4A9B-453E-BE5E-F80FF455D3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76264" y="3021037"/>
                <a:ext cx="666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05C62EB0-9A16-45A0-A3A0-92A15216D4B8}"/>
              </a:ext>
            </a:extLst>
          </p:cNvPr>
          <p:cNvCxnSpPr/>
          <p:nvPr/>
        </p:nvCxnSpPr>
        <p:spPr>
          <a:xfrm>
            <a:off x="4687821" y="785586"/>
            <a:ext cx="0" cy="442685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9120E923-7DCE-42ED-A0B5-A008B87874EB}"/>
              </a:ext>
            </a:extLst>
          </p:cNvPr>
          <p:cNvCxnSpPr>
            <a:cxnSpLocks/>
          </p:cNvCxnSpPr>
          <p:nvPr/>
        </p:nvCxnSpPr>
        <p:spPr>
          <a:xfrm>
            <a:off x="3528060" y="2541102"/>
            <a:ext cx="230124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0286A425-F32E-4428-9D9C-0FE9C9DFB31E}"/>
              </a:ext>
            </a:extLst>
          </p:cNvPr>
          <p:cNvCxnSpPr>
            <a:cxnSpLocks/>
          </p:cNvCxnSpPr>
          <p:nvPr/>
        </p:nvCxnSpPr>
        <p:spPr>
          <a:xfrm>
            <a:off x="4647036" y="1866900"/>
            <a:ext cx="489754" cy="147828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B3E386C2-E67D-44B6-A6A6-523CEAB2D64E}"/>
              </a:ext>
            </a:extLst>
          </p:cNvPr>
          <p:cNvCxnSpPr>
            <a:cxnSpLocks/>
          </p:cNvCxnSpPr>
          <p:nvPr/>
        </p:nvCxnSpPr>
        <p:spPr>
          <a:xfrm flipV="1">
            <a:off x="4419600" y="2369949"/>
            <a:ext cx="918947" cy="32679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co 69">
            <a:extLst>
              <a:ext uri="{FF2B5EF4-FFF2-40B4-BE49-F238E27FC236}">
                <a16:creationId xmlns:a16="http://schemas.microsoft.com/office/drawing/2014/main" id="{C03FE3D7-4E48-4B58-824B-8AF5EAD823CF}"/>
              </a:ext>
            </a:extLst>
          </p:cNvPr>
          <p:cNvSpPr/>
          <p:nvPr/>
        </p:nvSpPr>
        <p:spPr>
          <a:xfrm flipV="1">
            <a:off x="4677344" y="2988297"/>
            <a:ext cx="397575" cy="355722"/>
          </a:xfrm>
          <a:prstGeom prst="arc">
            <a:avLst>
              <a:gd name="adj1" fmla="val 12189131"/>
              <a:gd name="adj2" fmla="val 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A9D31689-1DDD-48F6-8EAC-DC5D32D1AB13}"/>
                  </a:ext>
                </a:extLst>
              </p:cNvPr>
              <p:cNvSpPr txBox="1"/>
              <p:nvPr/>
            </p:nvSpPr>
            <p:spPr>
              <a:xfrm>
                <a:off x="4788393" y="3290500"/>
                <a:ext cx="2818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A9D31689-1DDD-48F6-8EAC-DC5D32D1A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393" y="3290500"/>
                <a:ext cx="281872" cy="276999"/>
              </a:xfrm>
              <a:prstGeom prst="rect">
                <a:avLst/>
              </a:prstGeom>
              <a:blipFill>
                <a:blip r:embed="rId2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nettore diritto 72">
            <a:extLst>
              <a:ext uri="{FF2B5EF4-FFF2-40B4-BE49-F238E27FC236}">
                <a16:creationId xmlns:a16="http://schemas.microsoft.com/office/drawing/2014/main" id="{3543EB18-C5C5-43A0-9902-B71FDBB7E0D1}"/>
              </a:ext>
            </a:extLst>
          </p:cNvPr>
          <p:cNvCxnSpPr/>
          <p:nvPr/>
        </p:nvCxnSpPr>
        <p:spPr>
          <a:xfrm>
            <a:off x="4872288" y="1641484"/>
            <a:ext cx="0" cy="119236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34511E0C-9745-433A-9E61-BD1E37DABBA3}"/>
              </a:ext>
            </a:extLst>
          </p:cNvPr>
          <p:cNvCxnSpPr>
            <a:cxnSpLocks/>
          </p:cNvCxnSpPr>
          <p:nvPr/>
        </p:nvCxnSpPr>
        <p:spPr>
          <a:xfrm>
            <a:off x="4579144" y="1721644"/>
            <a:ext cx="4283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05B3860A-55A7-49BF-A8D5-825F89352F97}"/>
              </a:ext>
            </a:extLst>
          </p:cNvPr>
          <p:cNvCxnSpPr/>
          <p:nvPr/>
        </p:nvCxnSpPr>
        <p:spPr>
          <a:xfrm flipH="1">
            <a:off x="4872288" y="1721644"/>
            <a:ext cx="202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C9CC6CA1-42D9-4FE4-9A15-C348E548F6F3}"/>
              </a:ext>
            </a:extLst>
          </p:cNvPr>
          <p:cNvCxnSpPr>
            <a:cxnSpLocks/>
          </p:cNvCxnSpPr>
          <p:nvPr/>
        </p:nvCxnSpPr>
        <p:spPr>
          <a:xfrm>
            <a:off x="4505325" y="1721644"/>
            <a:ext cx="1824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sellaDiTesto 81">
                <a:extLst>
                  <a:ext uri="{FF2B5EF4-FFF2-40B4-BE49-F238E27FC236}">
                    <a16:creationId xmlns:a16="http://schemas.microsoft.com/office/drawing/2014/main" id="{773B5361-A53F-4428-B396-36B9D183E665}"/>
                  </a:ext>
                </a:extLst>
              </p:cNvPr>
              <p:cNvSpPr txBox="1"/>
              <p:nvPr/>
            </p:nvSpPr>
            <p:spPr>
              <a:xfrm>
                <a:off x="4675264" y="1409307"/>
                <a:ext cx="2734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2" name="CasellaDiTesto 81">
                <a:extLst>
                  <a:ext uri="{FF2B5EF4-FFF2-40B4-BE49-F238E27FC236}">
                    <a16:creationId xmlns:a16="http://schemas.microsoft.com/office/drawing/2014/main" id="{773B5361-A53F-4428-B396-36B9D183E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264" y="1409307"/>
                <a:ext cx="273408" cy="276999"/>
              </a:xfrm>
              <a:prstGeom prst="rect">
                <a:avLst/>
              </a:prstGeom>
              <a:blipFill>
                <a:blip r:embed="rId3"/>
                <a:stretch>
                  <a:fillRect l="-13333" r="-2222" b="-108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51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F64A190-3782-474C-A861-5D39A61B2DDD}"/>
              </a:ext>
            </a:extLst>
          </p:cNvPr>
          <p:cNvSpPr/>
          <p:nvPr/>
        </p:nvSpPr>
        <p:spPr>
          <a:xfrm>
            <a:off x="1074755" y="1295160"/>
            <a:ext cx="1751163" cy="35282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5DFD57BB-238D-4704-85C7-36B24CB72F4F}"/>
              </a:ext>
            </a:extLst>
          </p:cNvPr>
          <p:cNvGrpSpPr/>
          <p:nvPr/>
        </p:nvGrpSpPr>
        <p:grpSpPr>
          <a:xfrm>
            <a:off x="1570774" y="2116948"/>
            <a:ext cx="759124" cy="1026542"/>
            <a:chOff x="1509622" y="2078848"/>
            <a:chExt cx="759124" cy="1026542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598ADAA4-ABCD-48F5-8961-726B8F0A6487}"/>
                </a:ext>
              </a:extLst>
            </p:cNvPr>
            <p:cNvSpPr/>
            <p:nvPr/>
          </p:nvSpPr>
          <p:spPr>
            <a:xfrm>
              <a:off x="1509622" y="2078848"/>
              <a:ext cx="759124" cy="10265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FFBAC2A3-63D6-4589-921C-6C44AE22F226}"/>
                </a:ext>
              </a:extLst>
            </p:cNvPr>
            <p:cNvSpPr/>
            <p:nvPr/>
          </p:nvSpPr>
          <p:spPr>
            <a:xfrm>
              <a:off x="1618550" y="2264883"/>
              <a:ext cx="541269" cy="4386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BEE7070F-A050-4FAF-A0E6-128984DE00A6}"/>
                </a:ext>
              </a:extLst>
            </p:cNvPr>
            <p:cNvGrpSpPr/>
            <p:nvPr/>
          </p:nvGrpSpPr>
          <p:grpSpPr>
            <a:xfrm>
              <a:off x="1711384" y="2303013"/>
              <a:ext cx="355600" cy="578210"/>
              <a:chOff x="3957188" y="2708692"/>
              <a:chExt cx="355600" cy="578210"/>
            </a:xfrm>
          </p:grpSpPr>
          <p:cxnSp>
            <p:nvCxnSpPr>
              <p:cNvPr id="8" name="Connettore diritto 7">
                <a:extLst>
                  <a:ext uri="{FF2B5EF4-FFF2-40B4-BE49-F238E27FC236}">
                    <a16:creationId xmlns:a16="http://schemas.microsoft.com/office/drawing/2014/main" id="{2D5885DF-D450-4A0A-90BF-B48BFE8677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57188" y="2708694"/>
                <a:ext cx="0" cy="5782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Connettore diritto 8">
                <a:extLst>
                  <a:ext uri="{FF2B5EF4-FFF2-40B4-BE49-F238E27FC236}">
                    <a16:creationId xmlns:a16="http://schemas.microsoft.com/office/drawing/2014/main" id="{CFE51459-3ECF-4666-8F41-B0CA6094E6CB}"/>
                  </a:ext>
                </a:extLst>
              </p:cNvPr>
              <p:cNvCxnSpPr/>
              <p:nvPr/>
            </p:nvCxnSpPr>
            <p:spPr>
              <a:xfrm flipV="1">
                <a:off x="4100063" y="2708693"/>
                <a:ext cx="0" cy="3278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nettore diritto 9">
                <a:extLst>
                  <a:ext uri="{FF2B5EF4-FFF2-40B4-BE49-F238E27FC236}">
                    <a16:creationId xmlns:a16="http://schemas.microsoft.com/office/drawing/2014/main" id="{C78ADAA4-DC05-4A20-849B-157FB24E3756}"/>
                  </a:ext>
                </a:extLst>
              </p:cNvPr>
              <p:cNvCxnSpPr/>
              <p:nvPr/>
            </p:nvCxnSpPr>
            <p:spPr>
              <a:xfrm flipV="1">
                <a:off x="4169913" y="2708693"/>
                <a:ext cx="0" cy="3278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nettore diritto 10">
                <a:extLst>
                  <a:ext uri="{FF2B5EF4-FFF2-40B4-BE49-F238E27FC236}">
                    <a16:creationId xmlns:a16="http://schemas.microsoft.com/office/drawing/2014/main" id="{CE93325A-C97E-4F38-A1B0-9972113500E4}"/>
                  </a:ext>
                </a:extLst>
              </p:cNvPr>
              <p:cNvCxnSpPr/>
              <p:nvPr/>
            </p:nvCxnSpPr>
            <p:spPr>
              <a:xfrm flipV="1">
                <a:off x="4242938" y="2708692"/>
                <a:ext cx="0" cy="3278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Connettore diritto 11">
                <a:extLst>
                  <a:ext uri="{FF2B5EF4-FFF2-40B4-BE49-F238E27FC236}">
                    <a16:creationId xmlns:a16="http://schemas.microsoft.com/office/drawing/2014/main" id="{604035AF-7586-4927-A5C7-C4CE57FFFDC1}"/>
                  </a:ext>
                </a:extLst>
              </p:cNvPr>
              <p:cNvCxnSpPr/>
              <p:nvPr/>
            </p:nvCxnSpPr>
            <p:spPr>
              <a:xfrm flipV="1">
                <a:off x="4023863" y="2708694"/>
                <a:ext cx="0" cy="3278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Connettore diritto 13">
                <a:extLst>
                  <a:ext uri="{FF2B5EF4-FFF2-40B4-BE49-F238E27FC236}">
                    <a16:creationId xmlns:a16="http://schemas.microsoft.com/office/drawing/2014/main" id="{B80D29E5-1445-4358-89D1-AA39CE595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12788" y="2708694"/>
                <a:ext cx="0" cy="5782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Connettore diritto 14">
                <a:extLst>
                  <a:ext uri="{FF2B5EF4-FFF2-40B4-BE49-F238E27FC236}">
                    <a16:creationId xmlns:a16="http://schemas.microsoft.com/office/drawing/2014/main" id="{464254DE-6530-4144-903E-395B221FB4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57188" y="2721392"/>
                <a:ext cx="666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Connettore diritto 17">
                <a:extLst>
                  <a:ext uri="{FF2B5EF4-FFF2-40B4-BE49-F238E27FC236}">
                    <a16:creationId xmlns:a16="http://schemas.microsoft.com/office/drawing/2014/main" id="{84B03C74-C13E-4227-B028-8F1E11A927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06413" y="2721392"/>
                <a:ext cx="666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nettore diritto 18">
                <a:extLst>
                  <a:ext uri="{FF2B5EF4-FFF2-40B4-BE49-F238E27FC236}">
                    <a16:creationId xmlns:a16="http://schemas.microsoft.com/office/drawing/2014/main" id="{8483E611-A785-4509-936A-0649AA4B66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46114" y="2721809"/>
                <a:ext cx="666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Connettore diritto 19">
                <a:extLst>
                  <a:ext uri="{FF2B5EF4-FFF2-40B4-BE49-F238E27FC236}">
                    <a16:creationId xmlns:a16="http://schemas.microsoft.com/office/drawing/2014/main" id="{0AA0EC33-B068-449E-BBF3-F1963E75D1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33389" y="3021037"/>
                <a:ext cx="666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nettore diritto 20">
                <a:extLst>
                  <a:ext uri="{FF2B5EF4-FFF2-40B4-BE49-F238E27FC236}">
                    <a16:creationId xmlns:a16="http://schemas.microsoft.com/office/drawing/2014/main" id="{E5C9E3F3-8473-4620-8CBA-C405C729E1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76264" y="3021037"/>
                <a:ext cx="666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0B0AB10B-729C-4105-B0BF-D622C071259A}"/>
              </a:ext>
            </a:extLst>
          </p:cNvPr>
          <p:cNvCxnSpPr/>
          <p:nvPr/>
        </p:nvCxnSpPr>
        <p:spPr>
          <a:xfrm>
            <a:off x="1952241" y="785586"/>
            <a:ext cx="0" cy="442685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CE0D7F54-FFF0-4BA9-88EC-3CFDC18FD52F}"/>
              </a:ext>
            </a:extLst>
          </p:cNvPr>
          <p:cNvCxnSpPr>
            <a:cxnSpLocks/>
          </p:cNvCxnSpPr>
          <p:nvPr/>
        </p:nvCxnSpPr>
        <p:spPr>
          <a:xfrm>
            <a:off x="792480" y="2541102"/>
            <a:ext cx="230124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7E6A0579-6E83-46E8-B743-0BD06C1727E2}"/>
              </a:ext>
            </a:extLst>
          </p:cNvPr>
          <p:cNvSpPr/>
          <p:nvPr/>
        </p:nvSpPr>
        <p:spPr>
          <a:xfrm>
            <a:off x="3810335" y="1295160"/>
            <a:ext cx="1751163" cy="35282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F386C629-931E-4942-A57B-9C86A8167D28}"/>
              </a:ext>
            </a:extLst>
          </p:cNvPr>
          <p:cNvGrpSpPr/>
          <p:nvPr/>
        </p:nvGrpSpPr>
        <p:grpSpPr>
          <a:xfrm rot="20454970">
            <a:off x="4518277" y="2088790"/>
            <a:ext cx="759124" cy="1026542"/>
            <a:chOff x="1509622" y="2078848"/>
            <a:chExt cx="759124" cy="1026542"/>
          </a:xfrm>
        </p:grpSpPr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2462BD19-DD2D-4CEA-BF23-993B2C03C311}"/>
                </a:ext>
              </a:extLst>
            </p:cNvPr>
            <p:cNvSpPr/>
            <p:nvPr/>
          </p:nvSpPr>
          <p:spPr>
            <a:xfrm>
              <a:off x="1509622" y="2078848"/>
              <a:ext cx="759124" cy="10265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B0344331-D71F-456D-B998-1ACD000C789F}"/>
                </a:ext>
              </a:extLst>
            </p:cNvPr>
            <p:cNvSpPr/>
            <p:nvPr/>
          </p:nvSpPr>
          <p:spPr>
            <a:xfrm>
              <a:off x="1618550" y="2264883"/>
              <a:ext cx="541269" cy="4386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CAF18DDF-F107-462C-9851-F683A679B421}"/>
                </a:ext>
              </a:extLst>
            </p:cNvPr>
            <p:cNvGrpSpPr/>
            <p:nvPr/>
          </p:nvGrpSpPr>
          <p:grpSpPr>
            <a:xfrm>
              <a:off x="1711384" y="2303013"/>
              <a:ext cx="355600" cy="578210"/>
              <a:chOff x="3957188" y="2708692"/>
              <a:chExt cx="355600" cy="578210"/>
            </a:xfrm>
          </p:grpSpPr>
          <p:cxnSp>
            <p:nvCxnSpPr>
              <p:cNvPr id="35" name="Connettore diritto 34">
                <a:extLst>
                  <a:ext uri="{FF2B5EF4-FFF2-40B4-BE49-F238E27FC236}">
                    <a16:creationId xmlns:a16="http://schemas.microsoft.com/office/drawing/2014/main" id="{387BEA94-16EA-4F9C-8663-7124ABE46D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57188" y="2708694"/>
                <a:ext cx="0" cy="5782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Connettore diritto 35">
                <a:extLst>
                  <a:ext uri="{FF2B5EF4-FFF2-40B4-BE49-F238E27FC236}">
                    <a16:creationId xmlns:a16="http://schemas.microsoft.com/office/drawing/2014/main" id="{34892E2E-EE32-4640-8420-7D7ED7C8D203}"/>
                  </a:ext>
                </a:extLst>
              </p:cNvPr>
              <p:cNvCxnSpPr/>
              <p:nvPr/>
            </p:nvCxnSpPr>
            <p:spPr>
              <a:xfrm flipV="1">
                <a:off x="4100063" y="2708693"/>
                <a:ext cx="0" cy="3278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nettore diritto 36">
                <a:extLst>
                  <a:ext uri="{FF2B5EF4-FFF2-40B4-BE49-F238E27FC236}">
                    <a16:creationId xmlns:a16="http://schemas.microsoft.com/office/drawing/2014/main" id="{D1E3EC57-096E-420E-914D-B48D5437AEE2}"/>
                  </a:ext>
                </a:extLst>
              </p:cNvPr>
              <p:cNvCxnSpPr/>
              <p:nvPr/>
            </p:nvCxnSpPr>
            <p:spPr>
              <a:xfrm flipV="1">
                <a:off x="4169913" y="2708693"/>
                <a:ext cx="0" cy="3278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nettore diritto 37">
                <a:extLst>
                  <a:ext uri="{FF2B5EF4-FFF2-40B4-BE49-F238E27FC236}">
                    <a16:creationId xmlns:a16="http://schemas.microsoft.com/office/drawing/2014/main" id="{E363D38C-391B-43C7-9DAB-B50C65C442A3}"/>
                  </a:ext>
                </a:extLst>
              </p:cNvPr>
              <p:cNvCxnSpPr/>
              <p:nvPr/>
            </p:nvCxnSpPr>
            <p:spPr>
              <a:xfrm flipV="1">
                <a:off x="4242938" y="2708692"/>
                <a:ext cx="0" cy="3278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Connettore diritto 38">
                <a:extLst>
                  <a:ext uri="{FF2B5EF4-FFF2-40B4-BE49-F238E27FC236}">
                    <a16:creationId xmlns:a16="http://schemas.microsoft.com/office/drawing/2014/main" id="{A147DF28-ABB5-4C48-9DE4-8E58BAC02710}"/>
                  </a:ext>
                </a:extLst>
              </p:cNvPr>
              <p:cNvCxnSpPr/>
              <p:nvPr/>
            </p:nvCxnSpPr>
            <p:spPr>
              <a:xfrm flipV="1">
                <a:off x="4023863" y="2708694"/>
                <a:ext cx="0" cy="3278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nettore diritto 39">
                <a:extLst>
                  <a:ext uri="{FF2B5EF4-FFF2-40B4-BE49-F238E27FC236}">
                    <a16:creationId xmlns:a16="http://schemas.microsoft.com/office/drawing/2014/main" id="{95F7192F-E6A3-4C02-BDD8-2CC260486A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12788" y="2708694"/>
                <a:ext cx="0" cy="5782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nettore diritto 40">
                <a:extLst>
                  <a:ext uri="{FF2B5EF4-FFF2-40B4-BE49-F238E27FC236}">
                    <a16:creationId xmlns:a16="http://schemas.microsoft.com/office/drawing/2014/main" id="{A35BB788-C275-43E9-94AE-D0CB5862E2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57188" y="2721392"/>
                <a:ext cx="666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onnettore diritto 41">
                <a:extLst>
                  <a:ext uri="{FF2B5EF4-FFF2-40B4-BE49-F238E27FC236}">
                    <a16:creationId xmlns:a16="http://schemas.microsoft.com/office/drawing/2014/main" id="{63233459-0D13-468B-8F69-8DF0095287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06413" y="2721392"/>
                <a:ext cx="666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ttore diritto 42">
                <a:extLst>
                  <a:ext uri="{FF2B5EF4-FFF2-40B4-BE49-F238E27FC236}">
                    <a16:creationId xmlns:a16="http://schemas.microsoft.com/office/drawing/2014/main" id="{C3EB9FC5-5113-4D4D-B289-0130F049F5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46114" y="2721809"/>
                <a:ext cx="666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Connettore diritto 43">
                <a:extLst>
                  <a:ext uri="{FF2B5EF4-FFF2-40B4-BE49-F238E27FC236}">
                    <a16:creationId xmlns:a16="http://schemas.microsoft.com/office/drawing/2014/main" id="{C5729794-9FFA-416E-B66D-759AC55BE4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33389" y="3021037"/>
                <a:ext cx="666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nettore diritto 44">
                <a:extLst>
                  <a:ext uri="{FF2B5EF4-FFF2-40B4-BE49-F238E27FC236}">
                    <a16:creationId xmlns:a16="http://schemas.microsoft.com/office/drawing/2014/main" id="{9708657C-4A9B-453E-BE5E-F80FF455D3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76264" y="3021037"/>
                <a:ext cx="666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05C62EB0-9A16-45A0-A3A0-92A15216D4B8}"/>
              </a:ext>
            </a:extLst>
          </p:cNvPr>
          <p:cNvCxnSpPr/>
          <p:nvPr/>
        </p:nvCxnSpPr>
        <p:spPr>
          <a:xfrm>
            <a:off x="4687821" y="785586"/>
            <a:ext cx="0" cy="442685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9120E923-7DCE-42ED-A0B5-A008B87874EB}"/>
              </a:ext>
            </a:extLst>
          </p:cNvPr>
          <p:cNvCxnSpPr>
            <a:cxnSpLocks/>
          </p:cNvCxnSpPr>
          <p:nvPr/>
        </p:nvCxnSpPr>
        <p:spPr>
          <a:xfrm>
            <a:off x="3528060" y="2541102"/>
            <a:ext cx="230124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0286A425-F32E-4428-9D9C-0FE9C9DFB31E}"/>
              </a:ext>
            </a:extLst>
          </p:cNvPr>
          <p:cNvCxnSpPr>
            <a:cxnSpLocks/>
          </p:cNvCxnSpPr>
          <p:nvPr/>
        </p:nvCxnSpPr>
        <p:spPr>
          <a:xfrm>
            <a:off x="4647036" y="1866900"/>
            <a:ext cx="489754" cy="147828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B3E386C2-E67D-44B6-A6A6-523CEAB2D64E}"/>
              </a:ext>
            </a:extLst>
          </p:cNvPr>
          <p:cNvCxnSpPr>
            <a:cxnSpLocks/>
          </p:cNvCxnSpPr>
          <p:nvPr/>
        </p:nvCxnSpPr>
        <p:spPr>
          <a:xfrm flipV="1">
            <a:off x="4419600" y="2369949"/>
            <a:ext cx="918947" cy="32679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diritto 72">
            <a:extLst>
              <a:ext uri="{FF2B5EF4-FFF2-40B4-BE49-F238E27FC236}">
                <a16:creationId xmlns:a16="http://schemas.microsoft.com/office/drawing/2014/main" id="{3543EB18-C5C5-43A0-9902-B71FDBB7E0D1}"/>
              </a:ext>
            </a:extLst>
          </p:cNvPr>
          <p:cNvCxnSpPr/>
          <p:nvPr/>
        </p:nvCxnSpPr>
        <p:spPr>
          <a:xfrm>
            <a:off x="4872288" y="1641484"/>
            <a:ext cx="0" cy="119236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4496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Domenico</dc:creator>
  <cp:lastModifiedBy>Domenico Chiaradia</cp:lastModifiedBy>
  <cp:revision>5</cp:revision>
  <dcterms:created xsi:type="dcterms:W3CDTF">2018-04-09T20:56:31Z</dcterms:created>
  <dcterms:modified xsi:type="dcterms:W3CDTF">2019-08-13T09:52:34Z</dcterms:modified>
</cp:coreProperties>
</file>