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5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6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3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4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17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7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6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BFC4-E8B3-459B-80A2-ED4DC02AF3B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2275-18CB-4C99-9CE6-E7BA66CE6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6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13000" y="2218243"/>
            <a:ext cx="1955796" cy="837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Artificial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Neural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Network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1591733" y="1574800"/>
            <a:ext cx="821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22" idx="2"/>
          </p:cNvCxnSpPr>
          <p:nvPr/>
        </p:nvCxnSpPr>
        <p:spPr>
          <a:xfrm flipV="1">
            <a:off x="3318933" y="1571626"/>
            <a:ext cx="1523993" cy="1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4" idx="3"/>
            <a:endCxn id="22" idx="4"/>
          </p:cNvCxnSpPr>
          <p:nvPr/>
        </p:nvCxnSpPr>
        <p:spPr>
          <a:xfrm flipV="1">
            <a:off x="4368796" y="1702859"/>
            <a:ext cx="609597" cy="934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842926" y="1440393"/>
            <a:ext cx="270933" cy="2624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/>
          <p:cNvCxnSpPr>
            <a:stCxn id="22" idx="6"/>
          </p:cNvCxnSpPr>
          <p:nvPr/>
        </p:nvCxnSpPr>
        <p:spPr>
          <a:xfrm flipV="1">
            <a:off x="5113859" y="1568452"/>
            <a:ext cx="761987" cy="3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1591733" y="2409542"/>
            <a:ext cx="821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608670" y="121093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70" y="1210934"/>
                <a:ext cx="7112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o 42"/>
          <p:cNvGrpSpPr/>
          <p:nvPr/>
        </p:nvGrpSpPr>
        <p:grpSpPr>
          <a:xfrm>
            <a:off x="2413000" y="1308100"/>
            <a:ext cx="905933" cy="529167"/>
            <a:chOff x="2413000" y="1308100"/>
            <a:chExt cx="905933" cy="529167"/>
          </a:xfrm>
        </p:grpSpPr>
        <p:sp>
          <p:nvSpPr>
            <p:cNvPr id="8" name="Rettangolo 7"/>
            <p:cNvSpPr/>
            <p:nvPr/>
          </p:nvSpPr>
          <p:spPr>
            <a:xfrm>
              <a:off x="2413000" y="1308100"/>
              <a:ext cx="905933" cy="529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/>
                <p:cNvSpPr txBox="1"/>
                <p:nvPr/>
              </p:nvSpPr>
              <p:spPr>
                <a:xfrm>
                  <a:off x="2413000" y="1371057"/>
                  <a:ext cx="905933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" name="CasellaDiTes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00" y="1371057"/>
                  <a:ext cx="905933" cy="3815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4538127" y="1199120"/>
                <a:ext cx="279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7" y="1199120"/>
                <a:ext cx="27939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5067295" y="1649425"/>
                <a:ext cx="34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5" y="1649425"/>
                <a:ext cx="3428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4368796" y="1775885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96" y="1775885"/>
                <a:ext cx="7112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5130785" y="1180299"/>
                <a:ext cx="7112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85" y="1180299"/>
                <a:ext cx="711200" cy="381515"/>
              </a:xfrm>
              <a:prstGeom prst="rect">
                <a:avLst/>
              </a:prstGeom>
              <a:blipFill rotWithShape="0">
                <a:blip r:embed="rId7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2 58"/>
          <p:cNvCxnSpPr/>
          <p:nvPr/>
        </p:nvCxnSpPr>
        <p:spPr>
          <a:xfrm>
            <a:off x="1591733" y="2850587"/>
            <a:ext cx="821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59"/>
              <p:cNvSpPr txBox="1"/>
              <p:nvPr/>
            </p:nvSpPr>
            <p:spPr>
              <a:xfrm>
                <a:off x="1608670" y="2045675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70" y="2045675"/>
                <a:ext cx="7112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sellaDiTesto 60"/>
              <p:cNvSpPr txBox="1"/>
              <p:nvPr/>
            </p:nvSpPr>
            <p:spPr>
              <a:xfrm>
                <a:off x="1532469" y="2481255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9" y="2481255"/>
                <a:ext cx="711200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24786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chiaradia</dc:creator>
  <cp:lastModifiedBy>DomenicoCH</cp:lastModifiedBy>
  <cp:revision>8</cp:revision>
  <dcterms:created xsi:type="dcterms:W3CDTF">2016-06-20T08:27:54Z</dcterms:created>
  <dcterms:modified xsi:type="dcterms:W3CDTF">2017-05-05T07:34:52Z</dcterms:modified>
</cp:coreProperties>
</file>