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8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1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6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13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25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11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51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08F3-BAC5-4624-B59E-47113C36A210}" type="datetimeFigureOut">
              <a:rPr lang="it-IT" smtClean="0"/>
              <a:t>15/06/2016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4D12-BA53-4BF5-B04D-1F6F35F8D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80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61732" y="1854200"/>
            <a:ext cx="1278467" cy="3090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Link n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0197" y="2641600"/>
            <a:ext cx="931334" cy="1964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Torque</a:t>
            </a:r>
          </a:p>
          <a:p>
            <a:pPr algn="ctr"/>
            <a:r>
              <a:rPr lang="it-IT" sz="2000" dirty="0" err="1" smtClean="0">
                <a:solidFill>
                  <a:schemeClr val="tx1"/>
                </a:solidFill>
              </a:rPr>
              <a:t>sensor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071533" y="2641599"/>
            <a:ext cx="1024467" cy="19642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Motor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096000" y="2302932"/>
            <a:ext cx="1278467" cy="3090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Link n-1</a:t>
            </a:r>
            <a:endParaRPr lang="it-IT" sz="2400" dirty="0">
              <a:solidFill>
                <a:schemeClr val="tx1"/>
              </a:solidFill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4140196" y="2302932"/>
            <a:ext cx="1955804" cy="338667"/>
            <a:chOff x="4779432" y="1456266"/>
            <a:chExt cx="931334" cy="338667"/>
          </a:xfrm>
        </p:grpSpPr>
        <p:sp>
          <p:nvSpPr>
            <p:cNvPr id="8" name="Rettangolo 7"/>
            <p:cNvSpPr/>
            <p:nvPr/>
          </p:nvSpPr>
          <p:spPr>
            <a:xfrm>
              <a:off x="4779432" y="1456266"/>
              <a:ext cx="931334" cy="3386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Connettore 1 2"/>
            <p:cNvCxnSpPr/>
            <p:nvPr/>
          </p:nvCxnSpPr>
          <p:spPr>
            <a:xfrm>
              <a:off x="4779432" y="1456267"/>
              <a:ext cx="931334" cy="3386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/>
            <p:cNvCxnSpPr/>
            <p:nvPr/>
          </p:nvCxnSpPr>
          <p:spPr>
            <a:xfrm flipV="1">
              <a:off x="4779432" y="1456266"/>
              <a:ext cx="931334" cy="338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/>
          <p:cNvGrpSpPr/>
          <p:nvPr/>
        </p:nvGrpSpPr>
        <p:grpSpPr>
          <a:xfrm>
            <a:off x="4140198" y="4605866"/>
            <a:ext cx="1955802" cy="338667"/>
            <a:chOff x="4779432" y="1456266"/>
            <a:chExt cx="931334" cy="338667"/>
          </a:xfrm>
        </p:grpSpPr>
        <p:sp>
          <p:nvSpPr>
            <p:cNvPr id="17" name="Rettangolo 16"/>
            <p:cNvSpPr/>
            <p:nvPr/>
          </p:nvSpPr>
          <p:spPr>
            <a:xfrm>
              <a:off x="4779432" y="1456266"/>
              <a:ext cx="931334" cy="3386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nettore 1 17"/>
            <p:cNvCxnSpPr/>
            <p:nvPr/>
          </p:nvCxnSpPr>
          <p:spPr>
            <a:xfrm>
              <a:off x="4779432" y="1456267"/>
              <a:ext cx="931334" cy="3386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/>
          </p:nvCxnSpPr>
          <p:spPr>
            <a:xfrm flipV="1">
              <a:off x="4779432" y="1456266"/>
              <a:ext cx="931334" cy="338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sellaDiTesto 19"/>
          <p:cNvSpPr txBox="1"/>
          <p:nvPr/>
        </p:nvSpPr>
        <p:spPr>
          <a:xfrm>
            <a:off x="5181600" y="1414869"/>
            <a:ext cx="1659467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Ball </a:t>
            </a:r>
            <a:r>
              <a:rPr lang="it-IT" sz="2200" dirty="0" err="1"/>
              <a:t>bearings</a:t>
            </a:r>
            <a:endParaRPr lang="it-IT" sz="2200" dirty="0"/>
          </a:p>
        </p:txBody>
      </p:sp>
      <p:cxnSp>
        <p:nvCxnSpPr>
          <p:cNvPr id="22" name="Connettore 2 21"/>
          <p:cNvCxnSpPr>
            <a:stCxn id="20" idx="2"/>
          </p:cNvCxnSpPr>
          <p:nvPr/>
        </p:nvCxnSpPr>
        <p:spPr>
          <a:xfrm flipH="1">
            <a:off x="5177370" y="1845756"/>
            <a:ext cx="833964" cy="381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37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chiaradia</dc:creator>
  <cp:lastModifiedBy>domenico chiaradia</cp:lastModifiedBy>
  <cp:revision>4</cp:revision>
  <cp:lastPrinted>2016-06-15T13:04:51Z</cp:lastPrinted>
  <dcterms:created xsi:type="dcterms:W3CDTF">2016-06-15T08:36:43Z</dcterms:created>
  <dcterms:modified xsi:type="dcterms:W3CDTF">2016-06-15T14:54:14Z</dcterms:modified>
</cp:coreProperties>
</file>