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78" r:id="rId2"/>
    <p:sldId id="295" r:id="rId3"/>
    <p:sldId id="296" r:id="rId4"/>
    <p:sldId id="294" r:id="rId5"/>
    <p:sldId id="297" r:id="rId6"/>
    <p:sldId id="298" r:id="rId7"/>
    <p:sldId id="299" r:id="rId8"/>
    <p:sldId id="293" r:id="rId9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480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Hotel</a:t>
            </a:r>
            <a:r>
              <a:rPr lang="ru-RU" sz="4000" dirty="0"/>
              <a:t> </a:t>
            </a:r>
            <a:r>
              <a:rPr lang="en-US" sz="4000" dirty="0"/>
              <a:t>app</a:t>
            </a:r>
            <a:br>
              <a:rPr lang="ru-RU" sz="4000" dirty="0"/>
            </a:br>
            <a:r>
              <a:rPr lang="ru-RU" sz="4000" dirty="0">
                <a:latin typeface="Arial Narrow" panose="020B0606020202030204" pitchFamily="34" charset="0"/>
              </a:rPr>
              <a:t>приложения отеля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7823-8A62-1D2B-480C-4A6FD6A4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2" y="1517904"/>
            <a:ext cx="7526939" cy="768096"/>
          </a:xfrm>
        </p:spPr>
        <p:txBody>
          <a:bodyPr/>
          <a:lstStyle/>
          <a:p>
            <a:r>
              <a:rPr lang="ru-RU" sz="3200" dirty="0"/>
              <a:t>Цели проекта: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2AB9-6857-D58C-3931-98488253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29" y="2245360"/>
            <a:ext cx="5693664" cy="312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Цель проекта была в создании отельного приложения для заселения/выселения гостей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Облегчить пользование и заменить сложные приложения работников отелей </a:t>
            </a:r>
          </a:p>
        </p:txBody>
      </p:sp>
    </p:spTree>
    <p:extLst>
      <p:ext uri="{BB962C8B-B14F-4D97-AF65-F5344CB8AC3E}">
        <p14:creationId xmlns:p14="http://schemas.microsoft.com/office/powerpoint/2010/main" val="2591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11E31-6BAC-D19D-1EB9-5012B036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850811"/>
          </a:xfrm>
        </p:spPr>
        <p:txBody>
          <a:bodyPr/>
          <a:lstStyle/>
          <a:p>
            <a:r>
              <a:rPr lang="ru-RU" sz="2800" dirty="0"/>
              <a:t>Проблемы возникшие в процессе разработки: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E1C9E-C26B-F443-0F3A-0FE9D2D1F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347207"/>
            <a:ext cx="3932238" cy="15502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Проблема с дизайном окон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 проблема с запросами на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9298827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0DA-9ED9-A6D6-30EB-B2B8F0A3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5" y="1517904"/>
            <a:ext cx="5693664" cy="768096"/>
          </a:xfrm>
        </p:spPr>
        <p:txBody>
          <a:bodyPr/>
          <a:lstStyle/>
          <a:p>
            <a:r>
              <a:rPr lang="ru-RU" sz="2400" dirty="0"/>
              <a:t>Это приложение решит: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F9A5-5FE6-7C24-DA7A-935878DB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76" y="2286000"/>
            <a:ext cx="5693664" cy="312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Проблему сложности обучения отельным приложениям, существующим на данный момент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Быстрое заселение/выселение гостей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Интуитивно понятный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Быстрое обучение приложению</a:t>
            </a:r>
          </a:p>
        </p:txBody>
      </p:sp>
    </p:spTree>
    <p:extLst>
      <p:ext uri="{BB962C8B-B14F-4D97-AF65-F5344CB8AC3E}">
        <p14:creationId xmlns:p14="http://schemas.microsoft.com/office/powerpoint/2010/main" val="26272694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8536C-9A52-D522-FC35-0DE391FB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9FA74-AB45-8D7E-BE02-03262304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своем проекте я использовал библиотеки </a:t>
            </a:r>
            <a:r>
              <a:rPr lang="en-US" sz="2000" dirty="0"/>
              <a:t>sys, io</a:t>
            </a:r>
            <a:r>
              <a:rPr lang="ru-RU" sz="2000" dirty="0"/>
              <a:t>,</a:t>
            </a:r>
            <a:r>
              <a:rPr lang="en-US" sz="2000" dirty="0"/>
              <a:t> pyqt5</a:t>
            </a:r>
            <a:r>
              <a:rPr lang="ru-RU" sz="2000" dirty="0"/>
              <a:t>, </a:t>
            </a:r>
            <a:r>
              <a:rPr lang="en-US" sz="2000" dirty="0"/>
              <a:t>sqlite3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Создания файла формата </a:t>
            </a:r>
            <a:r>
              <a:rPr lang="en-US" sz="2000" dirty="0"/>
              <a:t>txt</a:t>
            </a:r>
            <a:r>
              <a:rPr lang="ru-RU" sz="2000" dirty="0"/>
              <a:t> с отчетностью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нем использован простой и легко воспринимаемый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Большой функционал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50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069D4-55DD-B7C3-87A7-3F3D3AE4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38" y="517768"/>
            <a:ext cx="5693664" cy="768096"/>
          </a:xfrm>
        </p:spPr>
        <p:txBody>
          <a:bodyPr/>
          <a:lstStyle/>
          <a:p>
            <a:r>
              <a:rPr lang="ru-RU" sz="2800" dirty="0"/>
              <a:t>В моем проекте есть такие классы как: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79E8A-B346-598B-4911-956A996E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38" y="1562617"/>
            <a:ext cx="5693664" cy="38986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MainWindowHotel</a:t>
            </a:r>
            <a:r>
              <a:rPr lang="en-US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класс для создания главного окна.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 нем присутствует большое количество кнопок, перебрасывающие на другие окна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MenuGuests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– класс для окна всех действующих гостей на данный момент, все их данные, и возможность их изменения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RoomHotel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– класс для окна комнаты где можно добавить гостей, рассчитать сумму за проживание и поставить статус занятости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Settings_Floor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– класс для открытия настроек для комнат этажа, доступен только после входа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9339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069D4-55DD-B7C3-87A7-3F3D3AE4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38" y="517768"/>
            <a:ext cx="5693664" cy="768096"/>
          </a:xfrm>
        </p:spPr>
        <p:txBody>
          <a:bodyPr/>
          <a:lstStyle/>
          <a:p>
            <a:r>
              <a:rPr lang="ru-RU" sz="2800" dirty="0"/>
              <a:t>А также: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79E8A-B346-598B-4911-956A996E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38" y="1562617"/>
            <a:ext cx="5693664" cy="3898616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AnketaForRoom</a:t>
            </a:r>
            <a:r>
              <a:rPr lang="en-US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класс для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анкеты заселения человека в определенный номер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OplataRoom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– класс для расчета суммы за проживания номера с разными критериями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OplataEndingRoom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– класс для «ожидания оплаты» с функцией отмены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База данных с тремя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140600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3429000"/>
            <a:ext cx="4169664" cy="21762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Сейчас все покажу!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6B03F-5C30-9AFB-8003-A932882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6" y="4039999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{27B3AE83-5482-4C62-AC67-2FDFE4E8B355}tf78438558_win32</Template>
  <TotalTime>115</TotalTime>
  <Words>231</Words>
  <Application>Microsoft Office PowerPoint</Application>
  <PresentationFormat>Широкоэкранный</PresentationFormat>
  <Paragraphs>29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Aptos</vt:lpstr>
      <vt:lpstr>Arial</vt:lpstr>
      <vt:lpstr>Arial Black</vt:lpstr>
      <vt:lpstr>Arial Narrow</vt:lpstr>
      <vt:lpstr>Calibri</vt:lpstr>
      <vt:lpstr>Segoe UI</vt:lpstr>
      <vt:lpstr>Times new Roman</vt:lpstr>
      <vt:lpstr>Тема Office</vt:lpstr>
      <vt:lpstr>Hotel app приложения отеля</vt:lpstr>
      <vt:lpstr>Цели проекта:</vt:lpstr>
      <vt:lpstr>Проблемы возникшие в процессе разработки:</vt:lpstr>
      <vt:lpstr>Это приложение решит:</vt:lpstr>
      <vt:lpstr>Особенности проекта</vt:lpstr>
      <vt:lpstr>В моем проекте есть такие классы как:</vt:lpstr>
      <vt:lpstr>А также: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app приложения отеля</dc:title>
  <dc:subject/>
  <dc:creator>Антон Филатов</dc:creator>
  <cp:lastModifiedBy>Антон Филатов</cp:lastModifiedBy>
  <cp:revision>3</cp:revision>
  <dcterms:created xsi:type="dcterms:W3CDTF">2023-11-16T11:39:09Z</dcterms:created>
  <dcterms:modified xsi:type="dcterms:W3CDTF">2023-11-16T14:58:06Z</dcterms:modified>
</cp:coreProperties>
</file>