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A9D71-23F5-4DD8-A8B2-534BEF22C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F993F-C1CB-49AF-AC70-D577911B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ADAF3-DFEE-4A83-8F9D-BC7B965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F83C3-F1F7-4D9F-A081-BB0B432F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E6D2B-B7B9-4F0C-8FBE-BA94511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58D89-C1FD-4967-84E4-03E78272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B937A-021B-4CAB-B1BB-FFE92535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E2A7E-FF73-4973-B2BC-BA3BB0F6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E44A1-76ED-424E-972F-1A40FB0B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6353F-1D34-420F-B6B8-249D3BF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01F64-36CD-46C5-BE9D-907220119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BFB9F-184D-4D0D-8021-679C690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FE940-A201-4A48-BD3D-A95D8565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CE1B6-52D9-44A8-AE35-80F32C43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54244-F0A3-44BA-B877-DA516B51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3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7802-B255-439B-9775-9CAF558D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67810-E2FC-4DE1-8930-1F0911BE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B4E22-A88D-413D-8DB3-C8AD9751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BF338-C7C2-4177-87F2-F3DB90E1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D6043-8BF5-486E-88C5-3B70A41C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B265-C49D-4FD5-BDA2-8E5267DF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75B9E-92EF-450A-8497-AC9FAB9E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AB7E-F8AD-4E90-8D0E-19F48C00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F7937-6BFC-4666-BA09-E5EE63FF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15566-41F0-493D-BEDB-3938FFDB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C571-1741-453A-9568-D04724C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A7DDF-CB37-4384-8FC0-25C7EDC9A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A3312-5BA2-4327-8B5F-F1AB09822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18F16-30CC-4CF0-8781-D3531FD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3446D-AEC6-478B-85B5-9C3C538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B475A-628D-4791-BF5E-EB8B28B4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700D-06BD-4C03-BBC7-B32CB925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CCE6D-6B71-4A20-9805-C74D7E9B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6765B-FE19-4160-A022-361DD77BD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E8ADA-1B87-43AF-8985-5F0C96657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058DE-D85F-430E-B73A-56BC08DDC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DA6920-07E9-4FD3-BCE5-7DDD344D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85CD9-56D5-4A1D-BDA6-7BA54D42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895F38-9B97-4BED-A381-F8B7FC38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FC08-B2D7-4A29-8019-BBDDE553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449A5D-2E81-44EB-B416-8C8CB47C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7F037-97AA-47D1-A400-9BC92E79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B6DA40-74CD-439A-9BE7-ACE5036B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5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F1CA1-944E-444C-96F8-27A3C8DC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0777C3-F6B4-418A-9B46-0E10D412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EE3DB-996E-4876-9344-4A0CD29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8A4F6-F3A0-49E3-AC70-5C06A97A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BFECC-7C59-4A01-BBC8-13D27B69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1A00D-976B-4E25-8E7E-3CE29945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81D13-D653-4258-828C-DF238902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2720F-9853-4DBB-B481-7657FC8B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50962-B8E9-45F3-9E16-6372C015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B250-8623-426B-AB77-7405AC0B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0FD773-6530-4DA1-8164-E95CB4CD7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E1EA9-A540-4D15-8E54-343095B6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A705B-30B5-4E6E-827A-9A6CDBF2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6FF6F-025D-4AA8-B08A-8ECBDAA6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4F51A-47A9-4561-B84E-9F502674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1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376FC-7DB8-4C86-B493-8B8A2F0C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07620-F676-492B-B488-0198FEAE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AB2A8-E66A-49FC-B018-8BF623CA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2EAE-1E19-4E05-B663-C9E3AEEAE27E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69A82-B86D-4553-847C-F209ADA51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03C83-1B47-4CBF-9BE0-964571359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9450-1EF3-4739-8E70-D9040A97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8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D6B3546-DEBB-4478-984A-2B3F623CF70B}"/>
              </a:ext>
            </a:extLst>
          </p:cNvPr>
          <p:cNvSpPr/>
          <p:nvPr/>
        </p:nvSpPr>
        <p:spPr>
          <a:xfrm>
            <a:off x="3690020" y="342900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b-component</a:t>
            </a:r>
            <a:endParaRPr lang="ko-KR" altLang="en-US" sz="15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B0FF88-A559-4490-849F-DBA18297C666}"/>
              </a:ext>
            </a:extLst>
          </p:cNvPr>
          <p:cNvSpPr/>
          <p:nvPr/>
        </p:nvSpPr>
        <p:spPr>
          <a:xfrm>
            <a:off x="5280695" y="342900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c-component</a:t>
            </a:r>
            <a:endParaRPr lang="ko-KR" altLang="en-US" sz="15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9A8BB-CBC9-41A7-9689-C7F4B14DB974}"/>
              </a:ext>
            </a:extLst>
          </p:cNvPr>
          <p:cNvSpPr/>
          <p:nvPr/>
        </p:nvSpPr>
        <p:spPr>
          <a:xfrm>
            <a:off x="8462045" y="342900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e-component</a:t>
            </a:r>
            <a:endParaRPr lang="ko-KR" altLang="en-US" sz="15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0AC1BC-FBF2-4997-B641-D66C7AC0285F}"/>
              </a:ext>
            </a:extLst>
          </p:cNvPr>
          <p:cNvSpPr/>
          <p:nvPr/>
        </p:nvSpPr>
        <p:spPr>
          <a:xfrm>
            <a:off x="5280695" y="1912255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Root Vue</a:t>
            </a:r>
            <a:endParaRPr lang="ko-KR" altLang="en-US" sz="15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0D420-FB58-4585-96D7-74AB15AFA542}"/>
              </a:ext>
            </a:extLst>
          </p:cNvPr>
          <p:cNvSpPr/>
          <p:nvPr/>
        </p:nvSpPr>
        <p:spPr>
          <a:xfrm>
            <a:off x="2099345" y="342900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a-component</a:t>
            </a:r>
            <a:endParaRPr lang="ko-KR" altLang="en-US" sz="15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892001-292F-443D-9B7F-A4CBF3A27CAF}"/>
              </a:ext>
            </a:extLst>
          </p:cNvPr>
          <p:cNvSpPr/>
          <p:nvPr/>
        </p:nvSpPr>
        <p:spPr>
          <a:xfrm>
            <a:off x="6871370" y="342900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d-component</a:t>
            </a:r>
            <a:endParaRPr lang="ko-KR" altLang="en-US" sz="15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EB7EC8-F14E-4613-A1AB-2D04BEAB3D5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2843169" y="2379941"/>
            <a:ext cx="3181350" cy="104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0CF03A-6D53-4E80-B15C-8951FB97D62D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4433844" y="2379941"/>
            <a:ext cx="1590675" cy="104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FD5030-32B5-47EF-B03B-D7914C0A0FCA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6024519" y="2379941"/>
            <a:ext cx="0" cy="104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9BA0D6-052C-4312-B254-45D127D70964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>
            <a:off x="6024519" y="2379941"/>
            <a:ext cx="1590675" cy="104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6FA3-E222-4D0D-AF2F-119A5DC15ABB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6024519" y="2379941"/>
            <a:ext cx="3181350" cy="1049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1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EAF4D6-789F-417E-B83A-BCC8D4415FBB}"/>
              </a:ext>
            </a:extLst>
          </p:cNvPr>
          <p:cNvSpPr/>
          <p:nvPr/>
        </p:nvSpPr>
        <p:spPr>
          <a:xfrm>
            <a:off x="4477099" y="2259174"/>
            <a:ext cx="1487648" cy="4676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>
                    <a:alpha val="10000"/>
                  </a:schemeClr>
                </a:solidFill>
              </a:rPr>
              <a:t>a-component</a:t>
            </a:r>
            <a:endParaRPr lang="ko-KR" altLang="en-US" sz="150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6B3546-DEBB-4478-984A-2B3F623CF70B}"/>
              </a:ext>
            </a:extLst>
          </p:cNvPr>
          <p:cNvSpPr/>
          <p:nvPr/>
        </p:nvSpPr>
        <p:spPr>
          <a:xfrm>
            <a:off x="4477099" y="2804458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b-component</a:t>
            </a:r>
            <a:endParaRPr lang="ko-KR" altLang="en-US" sz="15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B0FF88-A559-4490-849F-DBA18297C666}"/>
              </a:ext>
            </a:extLst>
          </p:cNvPr>
          <p:cNvSpPr/>
          <p:nvPr/>
        </p:nvSpPr>
        <p:spPr>
          <a:xfrm>
            <a:off x="5964747" y="3349742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c-component</a:t>
            </a:r>
            <a:endParaRPr lang="ko-KR" altLang="en-US" sz="15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F23DC-4DA8-4A0F-8C76-A58D3452F36F}"/>
              </a:ext>
            </a:extLst>
          </p:cNvPr>
          <p:cNvSpPr/>
          <p:nvPr/>
        </p:nvSpPr>
        <p:spPr>
          <a:xfrm>
            <a:off x="7452395" y="3895026"/>
            <a:ext cx="1487648" cy="4676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>
                    <a:alpha val="10000"/>
                  </a:schemeClr>
                </a:solidFill>
              </a:rPr>
              <a:t>d-component</a:t>
            </a:r>
            <a:endParaRPr lang="ko-KR" altLang="en-US" sz="150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9A8BB-CBC9-41A7-9689-C7F4B14DB974}"/>
              </a:ext>
            </a:extLst>
          </p:cNvPr>
          <p:cNvSpPr/>
          <p:nvPr/>
        </p:nvSpPr>
        <p:spPr>
          <a:xfrm>
            <a:off x="7452395" y="444031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e-component</a:t>
            </a:r>
            <a:endParaRPr lang="ko-KR" altLang="en-US" sz="15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0AC1BC-FBF2-4997-B641-D66C7AC0285F}"/>
              </a:ext>
            </a:extLst>
          </p:cNvPr>
          <p:cNvSpPr/>
          <p:nvPr/>
        </p:nvSpPr>
        <p:spPr>
          <a:xfrm>
            <a:off x="2989451" y="171389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Root Vue</a:t>
            </a:r>
            <a:endParaRPr lang="ko-KR" altLang="en-US" sz="150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DE14B60-9911-460B-A089-C2474FF5B42E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rot="16200000" flipH="1">
            <a:off x="4346547" y="1568304"/>
            <a:ext cx="2492577" cy="371912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2811982-58EE-4CF4-97E3-27A22F787BC1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rot="16200000" flipV="1">
            <a:off x="5090371" y="1334462"/>
            <a:ext cx="2492577" cy="371912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7AEB605-C018-46DA-ADAA-5F334B9FB29C}"/>
              </a:ext>
            </a:extLst>
          </p:cNvPr>
          <p:cNvSpPr txBox="1"/>
          <p:nvPr/>
        </p:nvSpPr>
        <p:spPr>
          <a:xfrm>
            <a:off x="3733274" y="4363162"/>
            <a:ext cx="93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accent1"/>
                </a:solidFill>
              </a:rPr>
              <a:t>Pass Props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4A01AB-3694-403B-9ECD-6142E83FF047}"/>
              </a:ext>
            </a:extLst>
          </p:cNvPr>
          <p:cNvSpPr txBox="1"/>
          <p:nvPr/>
        </p:nvSpPr>
        <p:spPr>
          <a:xfrm>
            <a:off x="7452395" y="1665922"/>
            <a:ext cx="991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Emit Events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9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D6B3546-DEBB-4478-984A-2B3F623CF70B}"/>
              </a:ext>
            </a:extLst>
          </p:cNvPr>
          <p:cNvSpPr/>
          <p:nvPr/>
        </p:nvSpPr>
        <p:spPr>
          <a:xfrm>
            <a:off x="5714519" y="2276475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b-component</a:t>
            </a:r>
            <a:endParaRPr lang="ko-KR" altLang="en-US" sz="15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B0FF88-A559-4490-849F-DBA18297C666}"/>
              </a:ext>
            </a:extLst>
          </p:cNvPr>
          <p:cNvSpPr/>
          <p:nvPr/>
        </p:nvSpPr>
        <p:spPr>
          <a:xfrm>
            <a:off x="6679122" y="3497945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c-component</a:t>
            </a:r>
            <a:endParaRPr lang="ko-KR" altLang="en-US" sz="15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9A8BB-CBC9-41A7-9689-C7F4B14DB974}"/>
              </a:ext>
            </a:extLst>
          </p:cNvPr>
          <p:cNvSpPr/>
          <p:nvPr/>
        </p:nvSpPr>
        <p:spPr>
          <a:xfrm>
            <a:off x="7700045" y="4819998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e-component</a:t>
            </a:r>
            <a:endParaRPr lang="ko-KR" altLang="en-US" sz="15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0AC1BC-FBF2-4997-B641-D66C7AC0285F}"/>
              </a:ext>
            </a:extLst>
          </p:cNvPr>
          <p:cNvSpPr/>
          <p:nvPr/>
        </p:nvSpPr>
        <p:spPr>
          <a:xfrm>
            <a:off x="4842545" y="110263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Root Vue</a:t>
            </a:r>
            <a:endParaRPr lang="ko-KR" altLang="en-US" sz="15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0D420-FB58-4585-96D7-74AB15AFA542}"/>
              </a:ext>
            </a:extLst>
          </p:cNvPr>
          <p:cNvSpPr/>
          <p:nvPr/>
        </p:nvSpPr>
        <p:spPr>
          <a:xfrm>
            <a:off x="3547145" y="2151689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a-component</a:t>
            </a:r>
            <a:endParaRPr lang="ko-KR" altLang="en-US" sz="15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892001-292F-443D-9B7F-A4CBF3A27CAF}"/>
              </a:ext>
            </a:extLst>
          </p:cNvPr>
          <p:cNvSpPr/>
          <p:nvPr/>
        </p:nvSpPr>
        <p:spPr>
          <a:xfrm>
            <a:off x="5935298" y="4819998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d-component</a:t>
            </a:r>
            <a:endParaRPr lang="ko-KR" altLang="en-US" sz="15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EB7EC8-F14E-4613-A1AB-2D04BEAB3D5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290969" y="1570316"/>
            <a:ext cx="1295400" cy="58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0CF03A-6D53-4E80-B15C-8951FB97D62D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586369" y="1570316"/>
            <a:ext cx="871974" cy="70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FD5030-32B5-47EF-B03B-D7914C0A0F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458343" y="2744161"/>
            <a:ext cx="964603" cy="753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9BA0D6-052C-4312-B254-45D127D70964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6679122" y="3965631"/>
            <a:ext cx="743824" cy="85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6FA3-E222-4D0D-AF2F-119A5DC15AB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422946" y="3965631"/>
            <a:ext cx="1020923" cy="85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2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EAF4D6-789F-417E-B83A-BCC8D4415FBB}"/>
              </a:ext>
            </a:extLst>
          </p:cNvPr>
          <p:cNvSpPr/>
          <p:nvPr/>
        </p:nvSpPr>
        <p:spPr>
          <a:xfrm>
            <a:off x="4219924" y="2240124"/>
            <a:ext cx="1487648" cy="4676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>
                    <a:alpha val="10000"/>
                  </a:schemeClr>
                </a:solidFill>
              </a:rPr>
              <a:t>a-component</a:t>
            </a:r>
            <a:endParaRPr lang="ko-KR" altLang="en-US" sz="150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6B3546-DEBB-4478-984A-2B3F623CF70B}"/>
              </a:ext>
            </a:extLst>
          </p:cNvPr>
          <p:cNvSpPr/>
          <p:nvPr/>
        </p:nvSpPr>
        <p:spPr>
          <a:xfrm>
            <a:off x="4219924" y="2785408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b-component</a:t>
            </a:r>
            <a:endParaRPr lang="ko-KR" altLang="en-US" sz="15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B0FF88-A559-4490-849F-DBA18297C666}"/>
              </a:ext>
            </a:extLst>
          </p:cNvPr>
          <p:cNvSpPr/>
          <p:nvPr/>
        </p:nvSpPr>
        <p:spPr>
          <a:xfrm>
            <a:off x="5707572" y="3330692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c-component</a:t>
            </a:r>
            <a:endParaRPr lang="ko-KR" altLang="en-US" sz="15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F23DC-4DA8-4A0F-8C76-A58D3452F36F}"/>
              </a:ext>
            </a:extLst>
          </p:cNvPr>
          <p:cNvSpPr/>
          <p:nvPr/>
        </p:nvSpPr>
        <p:spPr>
          <a:xfrm>
            <a:off x="7195220" y="3875976"/>
            <a:ext cx="1487648" cy="4676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>
                    <a:alpha val="10000"/>
                  </a:schemeClr>
                </a:solidFill>
              </a:rPr>
              <a:t>d-component</a:t>
            </a:r>
            <a:endParaRPr lang="ko-KR" altLang="en-US" sz="150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9A8BB-CBC9-41A7-9689-C7F4B14DB974}"/>
              </a:ext>
            </a:extLst>
          </p:cNvPr>
          <p:cNvSpPr/>
          <p:nvPr/>
        </p:nvSpPr>
        <p:spPr>
          <a:xfrm>
            <a:off x="7195220" y="442126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e-component</a:t>
            </a:r>
            <a:endParaRPr lang="ko-KR" altLang="en-US" sz="15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0AC1BC-FBF2-4997-B641-D66C7AC0285F}"/>
              </a:ext>
            </a:extLst>
          </p:cNvPr>
          <p:cNvSpPr/>
          <p:nvPr/>
        </p:nvSpPr>
        <p:spPr>
          <a:xfrm>
            <a:off x="2732276" y="1694840"/>
            <a:ext cx="1487648" cy="46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Root Vue</a:t>
            </a:r>
            <a:endParaRPr lang="ko-KR" altLang="en-US" sz="150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DE14B60-9911-460B-A089-C2474FF5B42E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16200000" flipH="1">
            <a:off x="3419650" y="2218976"/>
            <a:ext cx="856725" cy="743824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AF7315C-1E2E-402E-A94D-6A5C8DAC7E9C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5179940" y="3036902"/>
            <a:ext cx="311441" cy="743824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88AC44E-CCF6-4BC8-9357-16535C262D16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6394946" y="3854828"/>
            <a:ext cx="856725" cy="743824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2811982-58EE-4CF4-97E3-27A22F787BC1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7138770" y="3620986"/>
            <a:ext cx="856725" cy="743824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8367A64-A72A-4A17-8643-41190F23DD73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rot="16200000" flipV="1">
            <a:off x="5923764" y="2803060"/>
            <a:ext cx="311441" cy="743824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872E664-6F62-4D22-BD0C-8CA605D543F3}"/>
              </a:ext>
            </a:extLst>
          </p:cNvPr>
          <p:cNvCxnSpPr>
            <a:cxnSpLocks/>
            <a:stCxn id="9" idx="0"/>
            <a:endCxn id="14" idx="3"/>
          </p:cNvCxnSpPr>
          <p:nvPr/>
        </p:nvCxnSpPr>
        <p:spPr>
          <a:xfrm rot="16200000" flipV="1">
            <a:off x="4163474" y="1985134"/>
            <a:ext cx="856725" cy="743824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7AEB605-C018-46DA-ADAA-5F334B9FB29C}"/>
              </a:ext>
            </a:extLst>
          </p:cNvPr>
          <p:cNvSpPr txBox="1"/>
          <p:nvPr/>
        </p:nvSpPr>
        <p:spPr>
          <a:xfrm>
            <a:off x="2923508" y="3023359"/>
            <a:ext cx="93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accent1"/>
                </a:solidFill>
              </a:rPr>
              <a:t>Pass Props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172F9F-FC71-4FB5-A513-3B8D4BBADECE}"/>
              </a:ext>
            </a:extLst>
          </p:cNvPr>
          <p:cNvSpPr txBox="1"/>
          <p:nvPr/>
        </p:nvSpPr>
        <p:spPr>
          <a:xfrm>
            <a:off x="4498460" y="3570833"/>
            <a:ext cx="93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accent1"/>
                </a:solidFill>
              </a:rPr>
              <a:t>Pass Props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5C003-F2A5-4882-9069-D47E509B3145}"/>
              </a:ext>
            </a:extLst>
          </p:cNvPr>
          <p:cNvSpPr txBox="1"/>
          <p:nvPr/>
        </p:nvSpPr>
        <p:spPr>
          <a:xfrm>
            <a:off x="6079484" y="4655103"/>
            <a:ext cx="93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accent1"/>
                </a:solidFill>
              </a:rPr>
              <a:t>Pass Props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4A01AB-3694-403B-9ECD-6142E83FF047}"/>
              </a:ext>
            </a:extLst>
          </p:cNvPr>
          <p:cNvSpPr txBox="1"/>
          <p:nvPr/>
        </p:nvSpPr>
        <p:spPr>
          <a:xfrm>
            <a:off x="7629874" y="3287536"/>
            <a:ext cx="991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Emit Events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52C9C1-5343-4EB1-AAA4-3E77C0DCD1F9}"/>
              </a:ext>
            </a:extLst>
          </p:cNvPr>
          <p:cNvSpPr txBox="1"/>
          <p:nvPr/>
        </p:nvSpPr>
        <p:spPr>
          <a:xfrm>
            <a:off x="6012371" y="2746358"/>
            <a:ext cx="991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Emit Events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1C3778-1DF8-4FD8-81E3-2F1822F0170D}"/>
              </a:ext>
            </a:extLst>
          </p:cNvPr>
          <p:cNvSpPr txBox="1"/>
          <p:nvPr/>
        </p:nvSpPr>
        <p:spPr>
          <a:xfrm>
            <a:off x="4591836" y="1645386"/>
            <a:ext cx="991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Emit Events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안정용</dc:creator>
  <cp:lastModifiedBy>안정용</cp:lastModifiedBy>
  <cp:revision>4</cp:revision>
  <dcterms:created xsi:type="dcterms:W3CDTF">2018-06-24T19:17:45Z</dcterms:created>
  <dcterms:modified xsi:type="dcterms:W3CDTF">2018-06-24T19:37:29Z</dcterms:modified>
</cp:coreProperties>
</file>