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1"/>
    <p:restoredTop sz="94630"/>
  </p:normalViewPr>
  <p:slideViewPr>
    <p:cSldViewPr snapToGrid="0">
      <p:cViewPr varScale="1">
        <p:scale>
          <a:sx n="69" d="100"/>
          <a:sy n="69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E59EA-5E8A-4D49-A712-39DB520F5C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D5143-4987-485E-ABB6-CDC2DC38FF6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Creazione automatica tabella/e DB </a:t>
          </a:r>
          <a:endParaRPr lang="en-US"/>
        </a:p>
      </dgm:t>
    </dgm:pt>
    <dgm:pt modelId="{A612DEF7-F6A8-4E3A-9FBC-0F96CE975BBE}" type="parTrans" cxnId="{8BA533B0-C8A8-4EC6-B6B2-3BEC58D0E249}">
      <dgm:prSet/>
      <dgm:spPr/>
      <dgm:t>
        <a:bodyPr/>
        <a:lstStyle/>
        <a:p>
          <a:endParaRPr lang="en-US"/>
        </a:p>
      </dgm:t>
    </dgm:pt>
    <dgm:pt modelId="{A626B98A-ACEB-45B2-AAE6-C7E99663A239}" type="sibTrans" cxnId="{8BA533B0-C8A8-4EC6-B6B2-3BEC58D0E249}">
      <dgm:prSet/>
      <dgm:spPr/>
      <dgm:t>
        <a:bodyPr/>
        <a:lstStyle/>
        <a:p>
          <a:endParaRPr lang="en-US"/>
        </a:p>
      </dgm:t>
    </dgm:pt>
    <dgm:pt modelId="{11B4842B-230A-407D-85C6-8CB06735610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Salvataggio automatico dati</a:t>
          </a:r>
          <a:endParaRPr lang="en-US"/>
        </a:p>
      </dgm:t>
    </dgm:pt>
    <dgm:pt modelId="{6525F2F5-300D-421F-BE34-8BCEE5839994}" type="parTrans" cxnId="{FF7A6B7A-9D23-479D-A947-8E89BFF4CC8A}">
      <dgm:prSet/>
      <dgm:spPr/>
      <dgm:t>
        <a:bodyPr/>
        <a:lstStyle/>
        <a:p>
          <a:endParaRPr lang="en-US"/>
        </a:p>
      </dgm:t>
    </dgm:pt>
    <dgm:pt modelId="{9F56E764-E436-44F7-AB5B-22A5236A8531}" type="sibTrans" cxnId="{FF7A6B7A-9D23-479D-A947-8E89BFF4CC8A}">
      <dgm:prSet/>
      <dgm:spPr/>
      <dgm:t>
        <a:bodyPr/>
        <a:lstStyle/>
        <a:p>
          <a:endParaRPr lang="en-US"/>
        </a:p>
      </dgm:t>
    </dgm:pt>
    <dgm:pt modelId="{D1392106-DA5C-4972-824D-26B474CA06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Sincronizzazione con DB</a:t>
          </a:r>
          <a:endParaRPr lang="en-US"/>
        </a:p>
      </dgm:t>
    </dgm:pt>
    <dgm:pt modelId="{FA6B0633-EDF9-4DD5-85C3-D0527F80E4C5}" type="parTrans" cxnId="{A1B3BE11-A848-494D-B08C-1CACDE534FD7}">
      <dgm:prSet/>
      <dgm:spPr/>
      <dgm:t>
        <a:bodyPr/>
        <a:lstStyle/>
        <a:p>
          <a:endParaRPr lang="en-US"/>
        </a:p>
      </dgm:t>
    </dgm:pt>
    <dgm:pt modelId="{047D1190-7F76-49D0-87D8-77003B557102}" type="sibTrans" cxnId="{A1B3BE11-A848-494D-B08C-1CACDE534FD7}">
      <dgm:prSet/>
      <dgm:spPr/>
      <dgm:t>
        <a:bodyPr/>
        <a:lstStyle/>
        <a:p>
          <a:endParaRPr lang="en-US"/>
        </a:p>
      </dgm:t>
    </dgm:pt>
    <dgm:pt modelId="{878C61E3-5E9B-4FE0-BA10-6E47D38450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Richiesta login con Username e Password</a:t>
          </a:r>
          <a:endParaRPr lang="en-US"/>
        </a:p>
      </dgm:t>
    </dgm:pt>
    <dgm:pt modelId="{0B33F95D-4737-4033-A8F0-3CA53CB5F693}" type="parTrans" cxnId="{80EDB579-239A-4DB7-B47F-3EEDAEB37E91}">
      <dgm:prSet/>
      <dgm:spPr/>
      <dgm:t>
        <a:bodyPr/>
        <a:lstStyle/>
        <a:p>
          <a:endParaRPr lang="en-US"/>
        </a:p>
      </dgm:t>
    </dgm:pt>
    <dgm:pt modelId="{D9213619-1942-4AE9-BC8C-7E0DFD219F34}" type="sibTrans" cxnId="{80EDB579-239A-4DB7-B47F-3EEDAEB37E91}">
      <dgm:prSet/>
      <dgm:spPr/>
      <dgm:t>
        <a:bodyPr/>
        <a:lstStyle/>
        <a:p>
          <a:endParaRPr lang="en-US"/>
        </a:p>
      </dgm:t>
    </dgm:pt>
    <dgm:pt modelId="{AA054623-6328-4000-866F-F5C8E22F87C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Divisione Permessi (Amministratore e utente semplice)</a:t>
          </a:r>
          <a:endParaRPr lang="en-US"/>
        </a:p>
      </dgm:t>
    </dgm:pt>
    <dgm:pt modelId="{4F553805-70AA-4355-BA0F-C3C4B49205D0}" type="parTrans" cxnId="{A62BA699-046A-4EAB-8367-548F7A0DD9B5}">
      <dgm:prSet/>
      <dgm:spPr/>
      <dgm:t>
        <a:bodyPr/>
        <a:lstStyle/>
        <a:p>
          <a:endParaRPr lang="en-US"/>
        </a:p>
      </dgm:t>
    </dgm:pt>
    <dgm:pt modelId="{A3A9BFC9-B1BC-4D4E-927D-32BF98DD44EE}" type="sibTrans" cxnId="{A62BA699-046A-4EAB-8367-548F7A0DD9B5}">
      <dgm:prSet/>
      <dgm:spPr/>
      <dgm:t>
        <a:bodyPr/>
        <a:lstStyle/>
        <a:p>
          <a:endParaRPr lang="en-US"/>
        </a:p>
      </dgm:t>
    </dgm:pt>
    <dgm:pt modelId="{2757A5DC-EBC7-4F70-AF68-01CD09375E6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Amministratore: Creazione e Visualizzazione utenti</a:t>
          </a:r>
          <a:endParaRPr lang="en-US"/>
        </a:p>
      </dgm:t>
    </dgm:pt>
    <dgm:pt modelId="{3308AF1F-9297-4573-B4BC-4E255FB6F0DE}" type="parTrans" cxnId="{4E46A710-655F-4362-B42A-F73AA14F5061}">
      <dgm:prSet/>
      <dgm:spPr/>
      <dgm:t>
        <a:bodyPr/>
        <a:lstStyle/>
        <a:p>
          <a:endParaRPr lang="en-US"/>
        </a:p>
      </dgm:t>
    </dgm:pt>
    <dgm:pt modelId="{1EAABB26-8D3E-4629-B8D6-FEA753A33CF2}" type="sibTrans" cxnId="{4E46A710-655F-4362-B42A-F73AA14F5061}">
      <dgm:prSet/>
      <dgm:spPr/>
      <dgm:t>
        <a:bodyPr/>
        <a:lstStyle/>
        <a:p>
          <a:endParaRPr lang="en-US"/>
        </a:p>
      </dgm:t>
    </dgm:pt>
    <dgm:pt modelId="{05C19166-BFD2-453C-89C5-78B035C5B0F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Utente semplice: Funzionalità richieste dal CRUD</a:t>
          </a:r>
          <a:endParaRPr lang="en-US"/>
        </a:p>
      </dgm:t>
    </dgm:pt>
    <dgm:pt modelId="{F8B5CB46-269D-4048-9A87-E7BDCFB21740}" type="parTrans" cxnId="{F061CD1D-54FB-4D78-8B9E-4934E9B3D70F}">
      <dgm:prSet/>
      <dgm:spPr/>
      <dgm:t>
        <a:bodyPr/>
        <a:lstStyle/>
        <a:p>
          <a:endParaRPr lang="en-US"/>
        </a:p>
      </dgm:t>
    </dgm:pt>
    <dgm:pt modelId="{CCDF62A6-2B1A-4C9F-9D6B-259803D02B1A}" type="sibTrans" cxnId="{F061CD1D-54FB-4D78-8B9E-4934E9B3D70F}">
      <dgm:prSet/>
      <dgm:spPr/>
      <dgm:t>
        <a:bodyPr/>
        <a:lstStyle/>
        <a:p>
          <a:endParaRPr lang="en-US"/>
        </a:p>
      </dgm:t>
    </dgm:pt>
    <dgm:pt modelId="{56E2C451-55A7-4B07-B992-AFF9CD0AC01F}" type="pres">
      <dgm:prSet presAssocID="{F0DE59EA-5E8A-4D49-A712-39DB520F5C69}" presName="root" presStyleCnt="0">
        <dgm:presLayoutVars>
          <dgm:dir/>
          <dgm:resizeHandles val="exact"/>
        </dgm:presLayoutVars>
      </dgm:prSet>
      <dgm:spPr/>
    </dgm:pt>
    <dgm:pt modelId="{DB54615A-8142-4F8E-86A2-B40C3E3A8341}" type="pres">
      <dgm:prSet presAssocID="{7BCD5143-4987-485E-ABB6-CDC2DC38FF67}" presName="compNode" presStyleCnt="0"/>
      <dgm:spPr/>
    </dgm:pt>
    <dgm:pt modelId="{83EFD014-264B-4396-B129-C7C0400225EF}" type="pres">
      <dgm:prSet presAssocID="{7BCD5143-4987-485E-ABB6-CDC2DC38FF67}" presName="bgRect" presStyleLbl="bgShp" presStyleIdx="0" presStyleCnt="3"/>
      <dgm:spPr/>
    </dgm:pt>
    <dgm:pt modelId="{B2F65AD5-3841-4804-8992-BAFFC1A1FD5E}" type="pres">
      <dgm:prSet presAssocID="{7BCD5143-4987-485E-ABB6-CDC2DC38FF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8FAB1F-3FFE-4D57-AE48-9DD41C251A23}" type="pres">
      <dgm:prSet presAssocID="{7BCD5143-4987-485E-ABB6-CDC2DC38FF67}" presName="spaceRect" presStyleCnt="0"/>
      <dgm:spPr/>
    </dgm:pt>
    <dgm:pt modelId="{8B80FE3A-5F3F-4E78-8956-EACB102FB266}" type="pres">
      <dgm:prSet presAssocID="{7BCD5143-4987-485E-ABB6-CDC2DC38FF67}" presName="parTx" presStyleLbl="revTx" presStyleIdx="0" presStyleCnt="5">
        <dgm:presLayoutVars>
          <dgm:chMax val="0"/>
          <dgm:chPref val="0"/>
        </dgm:presLayoutVars>
      </dgm:prSet>
      <dgm:spPr/>
    </dgm:pt>
    <dgm:pt modelId="{C9876558-2856-4E7F-B142-9A9D073654C0}" type="pres">
      <dgm:prSet presAssocID="{7BCD5143-4987-485E-ABB6-CDC2DC38FF67}" presName="desTx" presStyleLbl="revTx" presStyleIdx="1" presStyleCnt="5">
        <dgm:presLayoutVars/>
      </dgm:prSet>
      <dgm:spPr/>
    </dgm:pt>
    <dgm:pt modelId="{494F092F-CBE0-4209-A297-7CED609DB844}" type="pres">
      <dgm:prSet presAssocID="{A626B98A-ACEB-45B2-AAE6-C7E99663A239}" presName="sibTrans" presStyleCnt="0"/>
      <dgm:spPr/>
    </dgm:pt>
    <dgm:pt modelId="{A4825CA6-E354-42D8-B8FF-593EAE46B63B}" type="pres">
      <dgm:prSet presAssocID="{878C61E3-5E9B-4FE0-BA10-6E47D3845009}" presName="compNode" presStyleCnt="0"/>
      <dgm:spPr/>
    </dgm:pt>
    <dgm:pt modelId="{040E82A6-731E-4B8D-B0A9-ECBB11FCE123}" type="pres">
      <dgm:prSet presAssocID="{878C61E3-5E9B-4FE0-BA10-6E47D3845009}" presName="bgRect" presStyleLbl="bgShp" presStyleIdx="1" presStyleCnt="3"/>
      <dgm:spPr/>
    </dgm:pt>
    <dgm:pt modelId="{E897223A-5522-4AC3-9C2D-3795CEE1BA9C}" type="pres">
      <dgm:prSet presAssocID="{878C61E3-5E9B-4FE0-BA10-6E47D38450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090392C4-F0F8-4FB5-B1B3-17EE471B6D9F}" type="pres">
      <dgm:prSet presAssocID="{878C61E3-5E9B-4FE0-BA10-6E47D3845009}" presName="spaceRect" presStyleCnt="0"/>
      <dgm:spPr/>
    </dgm:pt>
    <dgm:pt modelId="{F4F45F7D-2D0E-4CE3-8469-BF97777AD510}" type="pres">
      <dgm:prSet presAssocID="{878C61E3-5E9B-4FE0-BA10-6E47D3845009}" presName="parTx" presStyleLbl="revTx" presStyleIdx="2" presStyleCnt="5">
        <dgm:presLayoutVars>
          <dgm:chMax val="0"/>
          <dgm:chPref val="0"/>
        </dgm:presLayoutVars>
      </dgm:prSet>
      <dgm:spPr/>
    </dgm:pt>
    <dgm:pt modelId="{CCDFF897-B3B3-452A-A000-FD9F52B893B1}" type="pres">
      <dgm:prSet presAssocID="{D9213619-1942-4AE9-BC8C-7E0DFD219F34}" presName="sibTrans" presStyleCnt="0"/>
      <dgm:spPr/>
    </dgm:pt>
    <dgm:pt modelId="{11CA7806-93B6-4898-B1FA-6603F482509E}" type="pres">
      <dgm:prSet presAssocID="{AA054623-6328-4000-866F-F5C8E22F87C1}" presName="compNode" presStyleCnt="0"/>
      <dgm:spPr/>
    </dgm:pt>
    <dgm:pt modelId="{DE67124E-6739-48A4-8883-C45DC6F4D94C}" type="pres">
      <dgm:prSet presAssocID="{AA054623-6328-4000-866F-F5C8E22F87C1}" presName="bgRect" presStyleLbl="bgShp" presStyleIdx="2" presStyleCnt="3"/>
      <dgm:spPr/>
    </dgm:pt>
    <dgm:pt modelId="{2436CB0D-DA27-460C-AF97-C98E3D516DC5}" type="pres">
      <dgm:prSet presAssocID="{AA054623-6328-4000-866F-F5C8E22F8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37F33145-564A-4B94-A52E-F0E770A138D1}" type="pres">
      <dgm:prSet presAssocID="{AA054623-6328-4000-866F-F5C8E22F87C1}" presName="spaceRect" presStyleCnt="0"/>
      <dgm:spPr/>
    </dgm:pt>
    <dgm:pt modelId="{D847C809-33A5-4FE1-92C0-27CA125D6D07}" type="pres">
      <dgm:prSet presAssocID="{AA054623-6328-4000-866F-F5C8E22F87C1}" presName="parTx" presStyleLbl="revTx" presStyleIdx="3" presStyleCnt="5">
        <dgm:presLayoutVars>
          <dgm:chMax val="0"/>
          <dgm:chPref val="0"/>
        </dgm:presLayoutVars>
      </dgm:prSet>
      <dgm:spPr/>
    </dgm:pt>
    <dgm:pt modelId="{950C4F79-51C0-419B-B27D-C8986285B004}" type="pres">
      <dgm:prSet presAssocID="{AA054623-6328-4000-866F-F5C8E22F87C1}" presName="desTx" presStyleLbl="revTx" presStyleIdx="4" presStyleCnt="5">
        <dgm:presLayoutVars/>
      </dgm:prSet>
      <dgm:spPr/>
    </dgm:pt>
  </dgm:ptLst>
  <dgm:cxnLst>
    <dgm:cxn modelId="{4E46A710-655F-4362-B42A-F73AA14F5061}" srcId="{AA054623-6328-4000-866F-F5C8E22F87C1}" destId="{2757A5DC-EBC7-4F70-AF68-01CD09375E62}" srcOrd="0" destOrd="0" parTransId="{3308AF1F-9297-4573-B4BC-4E255FB6F0DE}" sibTransId="{1EAABB26-8D3E-4629-B8D6-FEA753A33CF2}"/>
    <dgm:cxn modelId="{A1B3BE11-A848-494D-B08C-1CACDE534FD7}" srcId="{7BCD5143-4987-485E-ABB6-CDC2DC38FF67}" destId="{D1392106-DA5C-4972-824D-26B474CA0648}" srcOrd="1" destOrd="0" parTransId="{FA6B0633-EDF9-4DD5-85C3-D0527F80E4C5}" sibTransId="{047D1190-7F76-49D0-87D8-77003B557102}"/>
    <dgm:cxn modelId="{F061CD1D-54FB-4D78-8B9E-4934E9B3D70F}" srcId="{AA054623-6328-4000-866F-F5C8E22F87C1}" destId="{05C19166-BFD2-453C-89C5-78B035C5B0F6}" srcOrd="1" destOrd="0" parTransId="{F8B5CB46-269D-4048-9A87-E7BDCFB21740}" sibTransId="{CCDF62A6-2B1A-4C9F-9D6B-259803D02B1A}"/>
    <dgm:cxn modelId="{83D1D94F-A502-426D-BA0D-9665E01A6EC8}" type="presOf" srcId="{05C19166-BFD2-453C-89C5-78B035C5B0F6}" destId="{950C4F79-51C0-419B-B27D-C8986285B004}" srcOrd="0" destOrd="1" presId="urn:microsoft.com/office/officeart/2018/2/layout/IconVerticalSolidList"/>
    <dgm:cxn modelId="{42E14065-4734-4A70-A61B-5313A23BC0C3}" type="presOf" srcId="{7BCD5143-4987-485E-ABB6-CDC2DC38FF67}" destId="{8B80FE3A-5F3F-4E78-8956-EACB102FB266}" srcOrd="0" destOrd="0" presId="urn:microsoft.com/office/officeart/2018/2/layout/IconVerticalSolidList"/>
    <dgm:cxn modelId="{8381796D-2F79-4060-ACD3-A2ACE4B5740C}" type="presOf" srcId="{D1392106-DA5C-4972-824D-26B474CA0648}" destId="{C9876558-2856-4E7F-B142-9A9D073654C0}" srcOrd="0" destOrd="1" presId="urn:microsoft.com/office/officeart/2018/2/layout/IconVerticalSolidList"/>
    <dgm:cxn modelId="{80EDB579-239A-4DB7-B47F-3EEDAEB37E91}" srcId="{F0DE59EA-5E8A-4D49-A712-39DB520F5C69}" destId="{878C61E3-5E9B-4FE0-BA10-6E47D3845009}" srcOrd="1" destOrd="0" parTransId="{0B33F95D-4737-4033-A8F0-3CA53CB5F693}" sibTransId="{D9213619-1942-4AE9-BC8C-7E0DFD219F34}"/>
    <dgm:cxn modelId="{FF7A6B7A-9D23-479D-A947-8E89BFF4CC8A}" srcId="{7BCD5143-4987-485E-ABB6-CDC2DC38FF67}" destId="{11B4842B-230A-407D-85C6-8CB06735610E}" srcOrd="0" destOrd="0" parTransId="{6525F2F5-300D-421F-BE34-8BCEE5839994}" sibTransId="{9F56E764-E436-44F7-AB5B-22A5236A8531}"/>
    <dgm:cxn modelId="{3AFE4B88-4CDF-47FF-B41E-2766727D979E}" type="presOf" srcId="{878C61E3-5E9B-4FE0-BA10-6E47D3845009}" destId="{F4F45F7D-2D0E-4CE3-8469-BF97777AD510}" srcOrd="0" destOrd="0" presId="urn:microsoft.com/office/officeart/2018/2/layout/IconVerticalSolidList"/>
    <dgm:cxn modelId="{A62BA699-046A-4EAB-8367-548F7A0DD9B5}" srcId="{F0DE59EA-5E8A-4D49-A712-39DB520F5C69}" destId="{AA054623-6328-4000-866F-F5C8E22F87C1}" srcOrd="2" destOrd="0" parTransId="{4F553805-70AA-4355-BA0F-C3C4B49205D0}" sibTransId="{A3A9BFC9-B1BC-4D4E-927D-32BF98DD44EE}"/>
    <dgm:cxn modelId="{8BA533B0-C8A8-4EC6-B6B2-3BEC58D0E249}" srcId="{F0DE59EA-5E8A-4D49-A712-39DB520F5C69}" destId="{7BCD5143-4987-485E-ABB6-CDC2DC38FF67}" srcOrd="0" destOrd="0" parTransId="{A612DEF7-F6A8-4E3A-9FBC-0F96CE975BBE}" sibTransId="{A626B98A-ACEB-45B2-AAE6-C7E99663A239}"/>
    <dgm:cxn modelId="{4492E2B0-A824-482B-B1E3-51B7976B8613}" type="presOf" srcId="{11B4842B-230A-407D-85C6-8CB06735610E}" destId="{C9876558-2856-4E7F-B142-9A9D073654C0}" srcOrd="0" destOrd="0" presId="urn:microsoft.com/office/officeart/2018/2/layout/IconVerticalSolidList"/>
    <dgm:cxn modelId="{8D4350D6-040E-4755-89A5-310F55B97C0D}" type="presOf" srcId="{2757A5DC-EBC7-4F70-AF68-01CD09375E62}" destId="{950C4F79-51C0-419B-B27D-C8986285B004}" srcOrd="0" destOrd="0" presId="urn:microsoft.com/office/officeart/2018/2/layout/IconVerticalSolidList"/>
    <dgm:cxn modelId="{7B0CA5DD-066E-401F-9A4C-E19BCB6262D6}" type="presOf" srcId="{AA054623-6328-4000-866F-F5C8E22F87C1}" destId="{D847C809-33A5-4FE1-92C0-27CA125D6D07}" srcOrd="0" destOrd="0" presId="urn:microsoft.com/office/officeart/2018/2/layout/IconVerticalSolidList"/>
    <dgm:cxn modelId="{337CEDE8-F01E-4890-B9BA-CF6D2854C7BF}" type="presOf" srcId="{F0DE59EA-5E8A-4D49-A712-39DB520F5C69}" destId="{56E2C451-55A7-4B07-B992-AFF9CD0AC01F}" srcOrd="0" destOrd="0" presId="urn:microsoft.com/office/officeart/2018/2/layout/IconVerticalSolidList"/>
    <dgm:cxn modelId="{16AE9708-9DB2-401D-91F6-A4E58F78EAB8}" type="presParOf" srcId="{56E2C451-55A7-4B07-B992-AFF9CD0AC01F}" destId="{DB54615A-8142-4F8E-86A2-B40C3E3A8341}" srcOrd="0" destOrd="0" presId="urn:microsoft.com/office/officeart/2018/2/layout/IconVerticalSolidList"/>
    <dgm:cxn modelId="{F648DE60-5B60-4682-93A0-D5CFB7DE1117}" type="presParOf" srcId="{DB54615A-8142-4F8E-86A2-B40C3E3A8341}" destId="{83EFD014-264B-4396-B129-C7C0400225EF}" srcOrd="0" destOrd="0" presId="urn:microsoft.com/office/officeart/2018/2/layout/IconVerticalSolidList"/>
    <dgm:cxn modelId="{567FC440-D2D1-4BFA-9313-171292521735}" type="presParOf" srcId="{DB54615A-8142-4F8E-86A2-B40C3E3A8341}" destId="{B2F65AD5-3841-4804-8992-BAFFC1A1FD5E}" srcOrd="1" destOrd="0" presId="urn:microsoft.com/office/officeart/2018/2/layout/IconVerticalSolidList"/>
    <dgm:cxn modelId="{F39B3326-E49E-4447-A5FA-F797FABFCCE5}" type="presParOf" srcId="{DB54615A-8142-4F8E-86A2-B40C3E3A8341}" destId="{658FAB1F-3FFE-4D57-AE48-9DD41C251A23}" srcOrd="2" destOrd="0" presId="urn:microsoft.com/office/officeart/2018/2/layout/IconVerticalSolidList"/>
    <dgm:cxn modelId="{49C8D860-46ED-4E74-9268-163AB82136B9}" type="presParOf" srcId="{DB54615A-8142-4F8E-86A2-B40C3E3A8341}" destId="{8B80FE3A-5F3F-4E78-8956-EACB102FB266}" srcOrd="3" destOrd="0" presId="urn:microsoft.com/office/officeart/2018/2/layout/IconVerticalSolidList"/>
    <dgm:cxn modelId="{13D7C7D4-7268-4E20-92BC-46C39C9D0915}" type="presParOf" srcId="{DB54615A-8142-4F8E-86A2-B40C3E3A8341}" destId="{C9876558-2856-4E7F-B142-9A9D073654C0}" srcOrd="4" destOrd="0" presId="urn:microsoft.com/office/officeart/2018/2/layout/IconVerticalSolidList"/>
    <dgm:cxn modelId="{02C1D97C-4C0B-43D5-BFE4-AE500CD4184B}" type="presParOf" srcId="{56E2C451-55A7-4B07-B992-AFF9CD0AC01F}" destId="{494F092F-CBE0-4209-A297-7CED609DB844}" srcOrd="1" destOrd="0" presId="urn:microsoft.com/office/officeart/2018/2/layout/IconVerticalSolidList"/>
    <dgm:cxn modelId="{E81FB5C2-5975-4F5F-8662-47E739BC1D2A}" type="presParOf" srcId="{56E2C451-55A7-4B07-B992-AFF9CD0AC01F}" destId="{A4825CA6-E354-42D8-B8FF-593EAE46B63B}" srcOrd="2" destOrd="0" presId="urn:microsoft.com/office/officeart/2018/2/layout/IconVerticalSolidList"/>
    <dgm:cxn modelId="{50197868-BCAB-45F8-B4AB-57AADB600ABC}" type="presParOf" srcId="{A4825CA6-E354-42D8-B8FF-593EAE46B63B}" destId="{040E82A6-731E-4B8D-B0A9-ECBB11FCE123}" srcOrd="0" destOrd="0" presId="urn:microsoft.com/office/officeart/2018/2/layout/IconVerticalSolidList"/>
    <dgm:cxn modelId="{CB434932-8A4F-4748-AA18-4092EE4F10C7}" type="presParOf" srcId="{A4825CA6-E354-42D8-B8FF-593EAE46B63B}" destId="{E897223A-5522-4AC3-9C2D-3795CEE1BA9C}" srcOrd="1" destOrd="0" presId="urn:microsoft.com/office/officeart/2018/2/layout/IconVerticalSolidList"/>
    <dgm:cxn modelId="{724CBA99-4FB8-4B92-A1E0-559B67D6F1A4}" type="presParOf" srcId="{A4825CA6-E354-42D8-B8FF-593EAE46B63B}" destId="{090392C4-F0F8-4FB5-B1B3-17EE471B6D9F}" srcOrd="2" destOrd="0" presId="urn:microsoft.com/office/officeart/2018/2/layout/IconVerticalSolidList"/>
    <dgm:cxn modelId="{20622130-B173-436C-8AA1-4E295707EF0F}" type="presParOf" srcId="{A4825CA6-E354-42D8-B8FF-593EAE46B63B}" destId="{F4F45F7D-2D0E-4CE3-8469-BF97777AD510}" srcOrd="3" destOrd="0" presId="urn:microsoft.com/office/officeart/2018/2/layout/IconVerticalSolidList"/>
    <dgm:cxn modelId="{637417C8-E3EE-424B-802C-771E581191F1}" type="presParOf" srcId="{56E2C451-55A7-4B07-B992-AFF9CD0AC01F}" destId="{CCDFF897-B3B3-452A-A000-FD9F52B893B1}" srcOrd="3" destOrd="0" presId="urn:microsoft.com/office/officeart/2018/2/layout/IconVerticalSolidList"/>
    <dgm:cxn modelId="{222674D8-BE07-47DB-9C8E-1B120F92C2FB}" type="presParOf" srcId="{56E2C451-55A7-4B07-B992-AFF9CD0AC01F}" destId="{11CA7806-93B6-4898-B1FA-6603F482509E}" srcOrd="4" destOrd="0" presId="urn:microsoft.com/office/officeart/2018/2/layout/IconVerticalSolidList"/>
    <dgm:cxn modelId="{CC5C4BBB-C04B-4065-8D87-8CFE6D42FE56}" type="presParOf" srcId="{11CA7806-93B6-4898-B1FA-6603F482509E}" destId="{DE67124E-6739-48A4-8883-C45DC6F4D94C}" srcOrd="0" destOrd="0" presId="urn:microsoft.com/office/officeart/2018/2/layout/IconVerticalSolidList"/>
    <dgm:cxn modelId="{383E3C2B-9E5E-4D3A-A82E-C78107E6EEF7}" type="presParOf" srcId="{11CA7806-93B6-4898-B1FA-6603F482509E}" destId="{2436CB0D-DA27-460C-AF97-C98E3D516DC5}" srcOrd="1" destOrd="0" presId="urn:microsoft.com/office/officeart/2018/2/layout/IconVerticalSolidList"/>
    <dgm:cxn modelId="{76F6B7A2-0E8B-4A5C-B46B-73D4D65C2B74}" type="presParOf" srcId="{11CA7806-93B6-4898-B1FA-6603F482509E}" destId="{37F33145-564A-4B94-A52E-F0E770A138D1}" srcOrd="2" destOrd="0" presId="urn:microsoft.com/office/officeart/2018/2/layout/IconVerticalSolidList"/>
    <dgm:cxn modelId="{1B61DD85-B000-4DB0-9AAB-3EE5B34D2F49}" type="presParOf" srcId="{11CA7806-93B6-4898-B1FA-6603F482509E}" destId="{D847C809-33A5-4FE1-92C0-27CA125D6D07}" srcOrd="3" destOrd="0" presId="urn:microsoft.com/office/officeart/2018/2/layout/IconVerticalSolidList"/>
    <dgm:cxn modelId="{3C6E084E-9C14-4427-BDB9-B6DD025BC38F}" type="presParOf" srcId="{11CA7806-93B6-4898-B1FA-6603F482509E}" destId="{950C4F79-51C0-419B-B27D-C8986285B0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D014-264B-4396-B129-C7C0400225E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65AD5-3841-4804-8992-BAFFC1A1FD5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0FE3A-5F3F-4E78-8956-EACB102FB266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Creazione automatica tabella/e DB </a:t>
          </a:r>
          <a:endParaRPr lang="en-US" sz="2400" kern="1200"/>
        </a:p>
      </dsp:txBody>
      <dsp:txXfrm>
        <a:off x="1435590" y="531"/>
        <a:ext cx="4732020" cy="1242935"/>
      </dsp:txXfrm>
    </dsp:sp>
    <dsp:sp modelId="{C9876558-2856-4E7F-B142-9A9D073654C0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Salvataggio automatico dati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Sincronizzazione con DB</a:t>
          </a:r>
          <a:endParaRPr lang="en-US" sz="1500" kern="1200"/>
        </a:p>
      </dsp:txBody>
      <dsp:txXfrm>
        <a:off x="6167610" y="531"/>
        <a:ext cx="4347989" cy="1242935"/>
      </dsp:txXfrm>
    </dsp:sp>
    <dsp:sp modelId="{040E82A6-731E-4B8D-B0A9-ECBB11FCE12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7223A-5522-4AC3-9C2D-3795CEE1BA9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45F7D-2D0E-4CE3-8469-BF97777AD51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Richiesta login con Username e Password</a:t>
          </a:r>
          <a:endParaRPr lang="en-US" sz="2400" kern="1200"/>
        </a:p>
      </dsp:txBody>
      <dsp:txXfrm>
        <a:off x="1435590" y="1554201"/>
        <a:ext cx="9080009" cy="1242935"/>
      </dsp:txXfrm>
    </dsp:sp>
    <dsp:sp modelId="{DE67124E-6739-48A4-8883-C45DC6F4D94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6CB0D-DA27-460C-AF97-C98E3D516DC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7C809-33A5-4FE1-92C0-27CA125D6D07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Divisione Permessi (Amministratore e utente semplice)</a:t>
          </a:r>
          <a:endParaRPr lang="en-US" sz="2400" kern="1200"/>
        </a:p>
      </dsp:txBody>
      <dsp:txXfrm>
        <a:off x="1435590" y="3107870"/>
        <a:ext cx="4732020" cy="1242935"/>
      </dsp:txXfrm>
    </dsp:sp>
    <dsp:sp modelId="{950C4F79-51C0-419B-B27D-C8986285B004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Amministratore: Creazione e Visualizzazione utenti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Utente semplice: Funzionalità richieste dal CRUD</a:t>
          </a:r>
          <a:endParaRPr lang="en-US" sz="15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AEF42-114B-C2AD-0320-E68AAF22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BFC8D2-9FA3-026B-CF66-416E81BCD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DEC61C-57A1-7BC4-7E08-55BEB2EC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642F87-01D4-DDDF-989D-9B0521D6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95F950-5D9C-C275-5E3B-D0AA9CA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2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0DD2A-0EAE-2096-6492-17E23A08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38F324-BAE0-C4BE-2986-1E239DB0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FAA389-FA63-3B9F-8F56-6329D86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69637-486C-AFD2-1AB9-9715BD4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34BB31-6162-37D3-E6D6-BF95FDFB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4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8C9F56-714D-EC5D-4ED3-62C9DAB1F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C93306-1168-79B7-4D5F-239669D7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3FD6D-A0C1-945B-392A-1DA62CF2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1824A8-7BFF-D225-8E60-06D2503C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877F23-C6A6-6A37-BA8A-83015F9B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1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A52DB-8B07-5813-70FE-4762D7B0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AD482-8A0D-D7E4-01C2-3EBE1C85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8814-EBC7-C51A-79D6-A14D908B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D7DC6-A2CD-3A9C-C079-EE8B6D8C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7732D3-0E5E-7068-EB94-AD278411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80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23E2D-50FF-95FE-7977-020486A7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4F102-7F55-14D8-A772-AE5A8D1F9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1C14-4798-DB6A-1227-7158FFC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D48AF4-D175-5667-E6B8-B91BDDB5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EC298-044B-5952-B1D0-AAB7CA00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16F65-4679-C068-B84B-306E02A9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627B1-E248-FE9D-CB2D-3D1D71983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42D74-CAAB-4528-E49E-291B005F5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E23F2E-9871-4EAC-8F34-F28B9E55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3A764-9A53-E0DD-8FDA-831B1DD6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F5D6E5-CB6F-69D0-671A-C4DF713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5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EC7B1-EBB9-3D10-51B8-CA552221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1D774F-3925-3FD1-3D85-1E3B5E9B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4BB216-7FEE-69D3-D4A5-15DDE16E7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C293BB-A09B-EF48-3577-10FE40253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6303F-E263-A988-EE04-FCC558FB5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31605D-F5FA-EF88-F98C-869C8849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5DE392-305D-27A7-B143-CD48B82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722FF9-3C6E-7525-7439-9A99C9C2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3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70B0F-2A72-7218-2AE9-46C2899C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1BDA56-5020-5831-D86E-B9315593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3EFDAA-096B-5A49-444B-45EB2353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22C654B-EDBE-0782-5FE2-4332982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215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83D9F4-ABBB-3B5A-CF3A-DB48B06F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9169F0-47A5-4C9B-1150-BC076471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CE761A-2EB4-B98C-0DD9-94F90756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9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45B3E-9DAF-91A2-EC77-F295D827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BF7A0-4C41-7610-1D89-33684871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9F3E7A-C6B0-23B6-640A-A2A10EA1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80B67-8F1F-E902-4574-5CEC7F04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0F6002-6275-8113-B705-F5C1E926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24789C-3B78-4AAB-1816-BBB6191E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5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291B8-4F86-A81C-804C-CFDD4655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2451E2-F14B-CFCE-8418-4ADFA6A0B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F766E7-E263-3F01-CE80-E989AC2FD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C45973-16CF-F052-C82A-95A4855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922A12-5D9A-3692-DBCA-82944917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2386E6-ED52-1BDF-F229-2C713E8B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4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A0C16B-8F41-9E49-08B7-716873AA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BE92D-9C32-0754-794A-CE4C44E0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86EBE9-4B8C-4431-0511-ABAE01A44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149E-868F-8746-86E8-B8CB50AFDD42}" type="datetimeFigureOut">
              <a:rPr lang="it-IT" smtClean="0"/>
              <a:t>15/11/23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684218-1C71-BA3E-D598-77D693F21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B3BAAE-3A1F-5D91-3F59-3FAFD85B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9FD5-0761-EA42-AB36-C81DCABCF0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2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732DB-A928-92F5-0F88-C0E71150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50725"/>
            <a:ext cx="10515600" cy="1132696"/>
          </a:xfrm>
        </p:spPr>
        <p:txBody>
          <a:bodyPr>
            <a:normAutofit/>
          </a:bodyPr>
          <a:lstStyle/>
          <a:p>
            <a:r>
              <a:rPr lang="it-IT" sz="4400"/>
              <a:t>PROGETTO JAVA-WEB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79A89F-267E-A9D2-3396-D8C95E214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45583"/>
            <a:ext cx="10515600" cy="1132696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Century Gothic" panose="020B0502020202020204" pitchFamily="34" charset="0"/>
              </a:rPr>
              <a:t>SISTEMA CRUD </a:t>
            </a:r>
          </a:p>
          <a:p>
            <a:endParaRPr lang="it-IT" sz="1900" dirty="0">
              <a:latin typeface="Century Gothic" panose="020B0502020202020204" pitchFamily="34" charset="0"/>
            </a:endParaRPr>
          </a:p>
          <a:p>
            <a:r>
              <a:rPr lang="it-IT" sz="1900" dirty="0">
                <a:latin typeface="Century Gothic" panose="020B0502020202020204" pitchFamily="34" charset="0"/>
              </a:rPr>
              <a:t>Gruppo: Antonio Palladino, Antonio </a:t>
            </a:r>
            <a:r>
              <a:rPr lang="it-IT" sz="1900" dirty="0" err="1">
                <a:latin typeface="Century Gothic" panose="020B0502020202020204" pitchFamily="34" charset="0"/>
              </a:rPr>
              <a:t>Gurgoglione</a:t>
            </a:r>
            <a:r>
              <a:rPr lang="it-IT" sz="1900" dirty="0">
                <a:latin typeface="Century Gothic" panose="020B0502020202020204" pitchFamily="34" charset="0"/>
              </a:rPr>
              <a:t>, Giuseppe Ercolino, Francesco Lupo</a:t>
            </a:r>
          </a:p>
        </p:txBody>
      </p:sp>
      <p:pic>
        <p:nvPicPr>
          <p:cNvPr id="5" name="Immagine 4" descr="Immagine che contiene testo, schermata, design, Carattere&#10;&#10;Descrizione generata automaticamente">
            <a:extLst>
              <a:ext uri="{FF2B5EF4-FFF2-40B4-BE49-F238E27FC236}">
                <a16:creationId xmlns:a16="http://schemas.microsoft.com/office/drawing/2014/main" id="{E3C3CA37-0205-F61E-0DC7-717055A5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7" r="-2" b="11660"/>
          <a:stretch/>
        </p:blipFill>
        <p:spPr>
          <a:xfrm>
            <a:off x="1420261" y="304800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74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813F96-7266-44B4-118D-D9BEA98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it-IT" dirty="0"/>
              <a:t>ORGANIZZAZIONE LAVORO</a:t>
            </a: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22453-81B1-D308-D288-049B7449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GitHub: </a:t>
            </a:r>
            <a:r>
              <a:rPr lang="it-IT" dirty="0" err="1">
                <a:latin typeface="Century Gothic" panose="020B0502020202020204" pitchFamily="34" charset="0"/>
              </a:rPr>
              <a:t>Branch</a:t>
            </a:r>
            <a:r>
              <a:rPr lang="it-IT" dirty="0">
                <a:latin typeface="Century Gothic" panose="020B0502020202020204" pitchFamily="34" charset="0"/>
              </a:rPr>
              <a:t>, Merge, </a:t>
            </a:r>
            <a:r>
              <a:rPr lang="it-IT" dirty="0" err="1">
                <a:latin typeface="Century Gothic" panose="020B0502020202020204" pitchFamily="34" charset="0"/>
              </a:rPr>
              <a:t>Main</a:t>
            </a:r>
            <a:r>
              <a:rPr lang="it-IT" dirty="0">
                <a:latin typeface="Century Gothic" panose="020B0502020202020204" pitchFamily="34" charset="0"/>
              </a:rPr>
              <a:t>, </a:t>
            </a:r>
            <a:r>
              <a:rPr lang="it-IT" dirty="0" err="1">
                <a:latin typeface="Century Gothic" panose="020B0502020202020204" pitchFamily="34" charset="0"/>
              </a:rPr>
              <a:t>Commit</a:t>
            </a:r>
            <a:endParaRPr lang="it-IT" dirty="0">
              <a:latin typeface="Century Gothic" panose="020B0502020202020204" pitchFamily="34" charset="0"/>
            </a:endParaRPr>
          </a:p>
          <a:p>
            <a:r>
              <a:rPr lang="it-IT" dirty="0">
                <a:latin typeface="Century Gothic" panose="020B0502020202020204" pitchFamily="34" charset="0"/>
              </a:rPr>
              <a:t>Divisione lavoro: Parti</a:t>
            </a:r>
          </a:p>
          <a:p>
            <a:r>
              <a:rPr lang="it-IT" dirty="0">
                <a:latin typeface="Century Gothic" panose="020B0502020202020204" pitchFamily="34" charset="0"/>
              </a:rPr>
              <a:t>Parti sequenziali: Passaggio della parte precedente </a:t>
            </a:r>
          </a:p>
          <a:p>
            <a:r>
              <a:rPr lang="it-IT" dirty="0">
                <a:latin typeface="Century Gothic" panose="020B0502020202020204" pitchFamily="34" charset="0"/>
              </a:rPr>
              <a:t>Struttura iniziale: Utente, </a:t>
            </a:r>
            <a:r>
              <a:rPr lang="it-IT" dirty="0" err="1">
                <a:latin typeface="Century Gothic" panose="020B0502020202020204" pitchFamily="34" charset="0"/>
              </a:rPr>
              <a:t>HashPassword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simbolo, Elementi grafici, design&#10;&#10;Descrizione generata automaticamente">
            <a:extLst>
              <a:ext uri="{FF2B5EF4-FFF2-40B4-BE49-F238E27FC236}">
                <a16:creationId xmlns:a16="http://schemas.microsoft.com/office/drawing/2014/main" id="{FB3FD382-E77D-EC61-5298-9CD3C1A7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968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alzature, persona, cartone animato, uomo&#10;&#10;Descrizione generata automaticamente">
            <a:extLst>
              <a:ext uri="{FF2B5EF4-FFF2-40B4-BE49-F238E27FC236}">
                <a16:creationId xmlns:a16="http://schemas.microsoft.com/office/drawing/2014/main" id="{FD2DC3D7-7DA7-BF4C-DDB7-3205ACE3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31" y="5029077"/>
            <a:ext cx="2066062" cy="1260297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8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0">
            <a:extLst>
              <a:ext uri="{FF2B5EF4-FFF2-40B4-BE49-F238E27FC236}">
                <a16:creationId xmlns:a16="http://schemas.microsoft.com/office/drawing/2014/main" id="{6D731904-7733-45B0-902C-28949720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504E6397-35D7-4AEC-9DA9-B7F6B12B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03B7A2-3BCC-8579-583D-BCC19919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0602"/>
            <a:ext cx="3538728" cy="1645920"/>
          </a:xfrm>
        </p:spPr>
        <p:txBody>
          <a:bodyPr>
            <a:normAutofit/>
          </a:bodyPr>
          <a:lstStyle/>
          <a:p>
            <a:r>
              <a:rPr lang="it-IT" sz="3200"/>
              <a:t>PARTE 1: CREAZIONE ACCOUNT</a:t>
            </a:r>
          </a:p>
        </p:txBody>
      </p:sp>
      <p:pic>
        <p:nvPicPr>
          <p:cNvPr id="5" name="Immagine 4" descr="Immagine che contiene testo, schermata, cerchio, Elementi grafici&#10;&#10;Descrizione generata automaticamente">
            <a:extLst>
              <a:ext uri="{FF2B5EF4-FFF2-40B4-BE49-F238E27FC236}">
                <a16:creationId xmlns:a16="http://schemas.microsoft.com/office/drawing/2014/main" id="{F76CA8F9-5FF4-9DF0-74DB-EE0A4F6AA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43" r="2" b="2"/>
          <a:stretch/>
        </p:blipFill>
        <p:spPr>
          <a:xfrm>
            <a:off x="6" y="10"/>
            <a:ext cx="5074866" cy="3995918"/>
          </a:xfrm>
          <a:prstGeom prst="rect">
            <a:avLst/>
          </a:prstGeom>
        </p:spPr>
      </p:pic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5C5874C-FA6F-0E3D-6387-A0FB129CE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4435"/>
          <a:stretch/>
        </p:blipFill>
        <p:spPr>
          <a:xfrm>
            <a:off x="5074877" y="10"/>
            <a:ext cx="7117118" cy="3995918"/>
          </a:xfrm>
          <a:prstGeom prst="rect">
            <a:avLst/>
          </a:prstGeom>
        </p:spPr>
      </p:pic>
      <p:sp>
        <p:nvSpPr>
          <p:cNvPr id="43" name="Rectangle 34">
            <a:extLst>
              <a:ext uri="{FF2B5EF4-FFF2-40B4-BE49-F238E27FC236}">
                <a16:creationId xmlns:a16="http://schemas.microsoft.com/office/drawing/2014/main" id="{62C5A04F-2AEB-4631-8314-A8B812E1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4B2B1C70-BF3F-41BD-871B-63D8F911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6F1DE-35D9-93EC-B650-99EFBB13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it-IT" sz="1800" dirty="0">
                <a:latin typeface="Century Gothic" panose="020B0502020202020204" pitchFamily="34" charset="0"/>
              </a:rPr>
              <a:t>Francesco Lupo</a:t>
            </a:r>
          </a:p>
          <a:p>
            <a:r>
              <a:rPr lang="it-IT" sz="1800" dirty="0">
                <a:latin typeface="Century Gothic" panose="020B0502020202020204" pitchFamily="34" charset="0"/>
              </a:rPr>
              <a:t>Sicurezza: </a:t>
            </a:r>
            <a:r>
              <a:rPr lang="it-IT" sz="1800" dirty="0" err="1">
                <a:latin typeface="Century Gothic" panose="020B0502020202020204" pitchFamily="34" charset="0"/>
              </a:rPr>
              <a:t>HashPassword</a:t>
            </a:r>
            <a:endParaRPr lang="it-IT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09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B2BF11C-489D-E7E2-44D9-9B607956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it-IT" sz="4800"/>
              <a:t>PARTE 2: LOGIN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6CF2CB-3D77-748F-62CC-4C76C652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it-IT" sz="2200" dirty="0">
                <a:latin typeface="Century Gothic" panose="020B0502020202020204" pitchFamily="34" charset="0"/>
              </a:rPr>
              <a:t>Giuseppe Ercolino</a:t>
            </a:r>
          </a:p>
          <a:p>
            <a:r>
              <a:rPr lang="it-IT" sz="2200" dirty="0">
                <a:latin typeface="Century Gothic" panose="020B0502020202020204" pitchFamily="34" charset="0"/>
              </a:rPr>
              <a:t>Limitazione tentativi di accesso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35045BF-B5A4-611E-F657-2B89CC914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1" b="26521"/>
          <a:stretch/>
        </p:blipFill>
        <p:spPr>
          <a:xfrm>
            <a:off x="466344" y="2871015"/>
            <a:ext cx="5468112" cy="3075833"/>
          </a:xfrm>
          <a:prstGeom prst="rect">
            <a:avLst/>
          </a:prstGeom>
        </p:spPr>
      </p:pic>
      <p:pic>
        <p:nvPicPr>
          <p:cNvPr id="7" name="Immagine 6" descr="Immagine che contiene schermata, Blu intenso, blu&#10;&#10;Descrizione generata automaticamente">
            <a:extLst>
              <a:ext uri="{FF2B5EF4-FFF2-40B4-BE49-F238E27FC236}">
                <a16:creationId xmlns:a16="http://schemas.microsoft.com/office/drawing/2014/main" id="{2808F4AC-E4D1-2F0D-7ED9-6EF6FFDE1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4" b="10486"/>
          <a:stretch/>
        </p:blipFill>
        <p:spPr>
          <a:xfrm>
            <a:off x="6254496" y="2871019"/>
            <a:ext cx="5468112" cy="30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13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1974E-8C1F-E717-9CB1-DC5EF7B6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it-IT" sz="3600"/>
              <a:t>PARTE 3: CRUD DATI 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2DFB1-EB2D-F757-9F17-CDF22C89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lang="it-IT" sz="1800" dirty="0">
                <a:latin typeface="Century Gothic" panose="020B0502020202020204" pitchFamily="34" charset="0"/>
              </a:rPr>
              <a:t>Antonio palladino</a:t>
            </a:r>
          </a:p>
          <a:p>
            <a:r>
              <a:rPr lang="it-IT" sz="1800" dirty="0">
                <a:latin typeface="Century Gothic" panose="020B0502020202020204" pitchFamily="34" charset="0"/>
              </a:rPr>
              <a:t>Validazione e backup dati (</a:t>
            </a:r>
            <a:r>
              <a:rPr lang="it-IT" sz="1800" dirty="0" err="1">
                <a:latin typeface="Century Gothic" panose="020B0502020202020204" pitchFamily="34" charset="0"/>
              </a:rPr>
              <a:t>GestioneDB</a:t>
            </a:r>
            <a:r>
              <a:rPr lang="it-IT" sz="1800" dirty="0"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7079322-8497-9BE7-08CD-FEC18546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" b="26192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49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E91548-5E7D-44E2-CB63-8A1844D3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4600"/>
              <a:t>PARTE 4: CAMBIO PASSWORD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A14CB5-75CB-2964-0B1C-D0DC7147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entury Gothic" panose="020B0502020202020204" pitchFamily="34" charset="0"/>
              </a:rPr>
              <a:t>Antonio </a:t>
            </a:r>
            <a:r>
              <a:rPr lang="it-IT" sz="2200" dirty="0" err="1">
                <a:latin typeface="Century Gothic" panose="020B0502020202020204" pitchFamily="34" charset="0"/>
              </a:rPr>
              <a:t>Gurgoglione</a:t>
            </a:r>
            <a:endParaRPr lang="it-IT" sz="2200" dirty="0">
              <a:latin typeface="Century Gothic" panose="020B0502020202020204" pitchFamily="34" charset="0"/>
            </a:endParaRPr>
          </a:p>
          <a:p>
            <a:r>
              <a:rPr lang="it-IT" sz="2200" dirty="0">
                <a:latin typeface="Century Gothic" panose="020B0502020202020204" pitchFamily="34" charset="0"/>
              </a:rPr>
              <a:t>Metodi privati e sicuri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B6FC7BE-7DDC-1196-3C4D-688B1E410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8628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96200-9A53-D8FD-B969-64A1A3D2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FUNZIONALITA’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D0148F7-BB6C-8F74-00AC-D82F9B969F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523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Tema di Office</vt:lpstr>
      <vt:lpstr>PROGETTO JAVA-WEB</vt:lpstr>
      <vt:lpstr>ORGANIZZAZIONE LAVORO</vt:lpstr>
      <vt:lpstr>PARTE 1: CREAZIONE ACCOUNT</vt:lpstr>
      <vt:lpstr>PARTE 2: LOGIN</vt:lpstr>
      <vt:lpstr>PARTE 3: CRUD DATI UTENTE</vt:lpstr>
      <vt:lpstr>PARTE 4: CAMBIO PASSWORD</vt:lpstr>
      <vt:lpstr>FUNZIONALITA’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JAVA-WEB</dc:title>
  <dc:creator>Antonio Gurgoglione</dc:creator>
  <cp:lastModifiedBy>Antonio Gurgoglione</cp:lastModifiedBy>
  <cp:revision>4</cp:revision>
  <dcterms:created xsi:type="dcterms:W3CDTF">2023-11-15T10:33:45Z</dcterms:created>
  <dcterms:modified xsi:type="dcterms:W3CDTF">2023-11-15T11:08:02Z</dcterms:modified>
</cp:coreProperties>
</file>