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poid/Projet-frel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arduino-esp32/blob/master/libraries/ESP32/examples/Camera/CameraWebServer/CameraWebServer.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DE057F-5D21-6840-A97C-B3C5AD99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746213" cy="2496008"/>
          </a:xfrm>
        </p:spPr>
        <p:txBody>
          <a:bodyPr anchor="b">
            <a:normAutofit/>
          </a:bodyPr>
          <a:lstStyle/>
          <a:p>
            <a:r>
              <a:rPr lang="fr-FR" dirty="0"/>
              <a:t>Présentation Personnelle</a:t>
            </a:r>
            <a:br>
              <a:rPr lang="fr-FR" dirty="0"/>
            </a:br>
            <a:r>
              <a:rPr lang="fr-FR" dirty="0"/>
              <a:t>Projet de ruche connectée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CA7766-EDA4-C841-8FB9-BB27ABDE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4317" y="3357318"/>
            <a:ext cx="4770095" cy="2862508"/>
          </a:xfrm>
        </p:spPr>
        <p:txBody>
          <a:bodyPr anchor="b">
            <a:normAutofit/>
          </a:bodyPr>
          <a:lstStyle/>
          <a:p>
            <a:pPr algn="r"/>
            <a:r>
              <a:rPr lang="fr-FR" dirty="0"/>
              <a:t>Antoine </a:t>
            </a:r>
            <a:r>
              <a:rPr lang="fr-FR" dirty="0" err="1"/>
              <a:t>Poidevin</a:t>
            </a:r>
            <a:endParaRPr lang="fr-FR" dirty="0"/>
          </a:p>
          <a:p>
            <a:pPr algn="r"/>
            <a:r>
              <a:rPr lang="fr-FR" dirty="0"/>
              <a:t>EII4</a:t>
            </a:r>
          </a:p>
          <a:p>
            <a:pPr algn="r"/>
            <a:r>
              <a:rPr lang="fr-FR" dirty="0" err="1"/>
              <a:t>Polytech</a:t>
            </a:r>
            <a:r>
              <a:rPr lang="fr-FR" dirty="0"/>
              <a:t> Nice Sophia</a:t>
            </a:r>
          </a:p>
        </p:txBody>
      </p:sp>
      <p:pic>
        <p:nvPicPr>
          <p:cNvPr id="4" name="Picture 3" descr="Représentation vectorielle moderne avec l’élément bleu">
            <a:extLst>
              <a:ext uri="{FF2B5EF4-FFF2-40B4-BE49-F238E27FC236}">
                <a16:creationId xmlns:a16="http://schemas.microsoft.com/office/drawing/2014/main" id="{44F761A1-7538-4217-A2B5-515E53971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1" r="-1" b="12517"/>
          <a:stretch/>
        </p:blipFill>
        <p:spPr>
          <a:xfrm>
            <a:off x="838200" y="3357317"/>
            <a:ext cx="5087617" cy="28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D93C8-B9AD-DA48-B2C3-1F4BFC72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Bref résumé des taches effectuées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734D8-BD71-8A46-A83B-FF2CC458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Création du git et explication au groupe</a:t>
            </a:r>
          </a:p>
          <a:p>
            <a:r>
              <a:rPr lang="fr-FR" dirty="0"/>
              <a:t>Enregistrement et analyse du son des frelons</a:t>
            </a:r>
          </a:p>
          <a:p>
            <a:r>
              <a:rPr lang="fr-FR" dirty="0"/>
              <a:t>Etudes du programmes de l’esp32-cam</a:t>
            </a:r>
          </a:p>
          <a:p>
            <a:r>
              <a:rPr lang="fr-FR" dirty="0"/>
              <a:t>Test de l’esp32 soudé sur la carte de test</a:t>
            </a:r>
          </a:p>
          <a:p>
            <a:r>
              <a:rPr lang="fr-FR" dirty="0"/>
              <a:t>Recherche de librairies adéquates pour notre montage</a:t>
            </a:r>
          </a:p>
          <a:p>
            <a:r>
              <a:rPr lang="fr-FR" dirty="0"/>
              <a:t>Création d’un code fonctionnel </a:t>
            </a:r>
          </a:p>
          <a:p>
            <a:r>
              <a:rPr lang="fr-FR" dirty="0"/>
              <a:t>Soudure, débogage, brasage, câblage.</a:t>
            </a:r>
          </a:p>
        </p:txBody>
      </p:sp>
    </p:spTree>
    <p:extLst>
      <p:ext uri="{BB962C8B-B14F-4D97-AF65-F5344CB8AC3E}">
        <p14:creationId xmlns:p14="http://schemas.microsoft.com/office/powerpoint/2010/main" val="12392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D25CE-C358-5C45-8B45-D204F1B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Création du git et explication au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7248C-0E08-9A4E-A424-AD5984F7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https://github.com/antopoid/Projet-frelons</a:t>
            </a:r>
            <a:br>
              <a:rPr lang="fr-FR" dirty="0"/>
            </a:br>
            <a:endParaRPr lang="fr-FR" dirty="0"/>
          </a:p>
          <a:p>
            <a:r>
              <a:rPr lang="fr-FR" dirty="0"/>
              <a:t>Explications basiques sur le fonctionnement conventionnel de GIT</a:t>
            </a:r>
            <a:br>
              <a:rPr lang="fr-FR" dirty="0"/>
            </a:br>
            <a:endParaRPr lang="fr-FR" dirty="0"/>
          </a:p>
          <a:p>
            <a:r>
              <a:rPr lang="fr-FR" dirty="0"/>
              <a:t>Explications sur les commandes GIT à utiliser </a:t>
            </a:r>
          </a:p>
          <a:p>
            <a:endParaRPr lang="fr-FR" dirty="0"/>
          </a:p>
          <a:p>
            <a:r>
              <a:rPr lang="fr-FR" dirty="0"/>
              <a:t>Création du GIT</a:t>
            </a:r>
          </a:p>
          <a:p>
            <a:endParaRPr lang="fr-FR" dirty="0"/>
          </a:p>
          <a:p>
            <a:r>
              <a:rPr lang="fr-FR" dirty="0"/>
              <a:t>Création des répertoires et fichier de base sur le GIT</a:t>
            </a:r>
          </a:p>
        </p:txBody>
      </p:sp>
    </p:spTree>
    <p:extLst>
      <p:ext uri="{BB962C8B-B14F-4D97-AF65-F5344CB8AC3E}">
        <p14:creationId xmlns:p14="http://schemas.microsoft.com/office/powerpoint/2010/main" val="215335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6ED30-DB8A-E240-B124-A85F6DDC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Enregistrement et analyse du son des frelons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3CB23-8624-D24A-BE11-9CBF7FCF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Enregistrement de différents sons de frelons à cotés des ruches avec le groupe</a:t>
            </a:r>
          </a:p>
          <a:p>
            <a:endParaRPr lang="fr-FR" dirty="0"/>
          </a:p>
          <a:p>
            <a:r>
              <a:rPr lang="fr-FR" dirty="0"/>
              <a:t>Analyse du son sur </a:t>
            </a:r>
            <a:r>
              <a:rPr lang="fr-FR" dirty="0" err="1"/>
              <a:t>Audacity</a:t>
            </a:r>
            <a:r>
              <a:rPr lang="fr-FR" dirty="0"/>
              <a:t> et décorticage du spectre en fréquence</a:t>
            </a:r>
          </a:p>
          <a:p>
            <a:endParaRPr lang="fr-FR" dirty="0"/>
          </a:p>
          <a:p>
            <a:r>
              <a:rPr lang="fr-FR" dirty="0"/>
              <a:t>Test non concluant sur les différentes cartes</a:t>
            </a:r>
          </a:p>
        </p:txBody>
      </p:sp>
    </p:spTree>
    <p:extLst>
      <p:ext uri="{BB962C8B-B14F-4D97-AF65-F5344CB8AC3E}">
        <p14:creationId xmlns:p14="http://schemas.microsoft.com/office/powerpoint/2010/main" val="201455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9B048-FBC4-EF45-80CB-F3F826BE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Etudes du programmes de l’esp32-cam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62296-86E5-7B40-AF68-BB2A6AD8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L’esp32-Cam de cher </a:t>
            </a:r>
            <a:r>
              <a:rPr lang="fr-FR" dirty="0" err="1"/>
              <a:t>AiThinker</a:t>
            </a:r>
            <a:r>
              <a:rPr lang="fr-FR" dirty="0"/>
              <a:t> possède une librairie dédié et un code servant d’exemple 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err="1">
                <a:hlinkClick r:id="rId2"/>
              </a:rPr>
              <a:t>github.com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espressif</a:t>
            </a:r>
            <a:r>
              <a:rPr lang="fr-FR" dirty="0">
                <a:hlinkClick r:id="rId2"/>
              </a:rPr>
              <a:t>/arduino-esp32/blob/master/</a:t>
            </a:r>
            <a:r>
              <a:rPr lang="fr-FR" dirty="0" err="1">
                <a:hlinkClick r:id="rId2"/>
              </a:rPr>
              <a:t>libraries</a:t>
            </a:r>
            <a:r>
              <a:rPr lang="fr-FR" dirty="0">
                <a:hlinkClick r:id="rId2"/>
              </a:rPr>
              <a:t>/ESP32/</a:t>
            </a:r>
            <a:r>
              <a:rPr lang="fr-FR" dirty="0" err="1">
                <a:hlinkClick r:id="rId2"/>
              </a:rPr>
              <a:t>examples</a:t>
            </a:r>
            <a:r>
              <a:rPr lang="fr-FR" dirty="0">
                <a:hlinkClick r:id="rId2"/>
              </a:rPr>
              <a:t>/Camera/</a:t>
            </a:r>
            <a:r>
              <a:rPr lang="fr-FR" dirty="0" err="1">
                <a:hlinkClick r:id="rId2"/>
              </a:rPr>
              <a:t>CameraWebServer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CameraWebServer.ino</a:t>
            </a:r>
            <a:endParaRPr lang="fr-FR" dirty="0"/>
          </a:p>
          <a:p>
            <a:r>
              <a:rPr lang="fr-FR" dirty="0"/>
              <a:t>C’est un serveur web connecté en wifi faisant un Stream vidéo de la camera embarqué</a:t>
            </a:r>
          </a:p>
          <a:p>
            <a:endParaRPr lang="fr-FR" dirty="0"/>
          </a:p>
          <a:p>
            <a:r>
              <a:rPr lang="fr-FR" dirty="0"/>
              <a:t>L’image est traitée et analysée par l’appareil se connectant sur la page web local </a:t>
            </a:r>
          </a:p>
          <a:p>
            <a:endParaRPr lang="fr-FR" dirty="0"/>
          </a:p>
          <a:p>
            <a:r>
              <a:rPr lang="fr-FR" dirty="0"/>
              <a:t>Apres avoir étudié ce code il nous servira par la suite pour tester </a:t>
            </a:r>
          </a:p>
        </p:txBody>
      </p:sp>
    </p:spTree>
    <p:extLst>
      <p:ext uri="{BB962C8B-B14F-4D97-AF65-F5344CB8AC3E}">
        <p14:creationId xmlns:p14="http://schemas.microsoft.com/office/powerpoint/2010/main" val="8076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0C9E6-3873-0B4F-A3CA-4C7980D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de l’esp32 soudé sur la 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7AA81-8F35-2449-8C88-09620647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Brasage de l’esp32 dans un four avec le groupe</a:t>
            </a:r>
          </a:p>
          <a:p>
            <a:r>
              <a:rPr lang="fr-FR" dirty="0"/>
              <a:t>Branchement de l’esp32 avec le petit module USB-</a:t>
            </a:r>
            <a:r>
              <a:rPr lang="fr-FR" dirty="0" err="1"/>
              <a:t>serie</a:t>
            </a:r>
            <a:endParaRPr lang="fr-FR" dirty="0"/>
          </a:p>
          <a:p>
            <a:r>
              <a:rPr lang="fr-FR" dirty="0"/>
              <a:t>Vérification des tensions obtenues</a:t>
            </a:r>
          </a:p>
          <a:p>
            <a:r>
              <a:rPr lang="fr-FR" dirty="0"/>
              <a:t>Création d’un code basique ou l’on communique avec le port série </a:t>
            </a:r>
          </a:p>
          <a:p>
            <a:r>
              <a:rPr lang="fr-FR" dirty="0" err="1"/>
              <a:t>Teléversement</a:t>
            </a:r>
            <a:r>
              <a:rPr lang="fr-FR" dirty="0"/>
              <a:t> et validation du fonctionnement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98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DDE05-135D-2F47-94D3-66781C15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Recherche de librairies adéquates pour notre montage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59DA6-4371-B942-8715-1EA0231C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nous fallait des librairies pour tester le fonctionnement du :</a:t>
            </a:r>
          </a:p>
          <a:p>
            <a:pPr>
              <a:buFontTx/>
              <a:buChar char="-"/>
            </a:pPr>
            <a:r>
              <a:rPr lang="fr-FR" dirty="0"/>
              <a:t>PCA9685</a:t>
            </a:r>
          </a:p>
          <a:p>
            <a:pPr>
              <a:buFontTx/>
              <a:buChar char="-"/>
            </a:pPr>
            <a:r>
              <a:rPr lang="fr-FR" dirty="0"/>
              <a:t>MCP3428</a:t>
            </a:r>
          </a:p>
          <a:p>
            <a:pPr>
              <a:buFontTx/>
              <a:buChar char="-"/>
            </a:pPr>
            <a:r>
              <a:rPr lang="fr-FR" dirty="0"/>
              <a:t>Camera</a:t>
            </a:r>
          </a:p>
          <a:p>
            <a:pPr>
              <a:buFontTx/>
              <a:buChar char="-"/>
            </a:pPr>
            <a:r>
              <a:rPr lang="fr-FR" dirty="0"/>
              <a:t>Carte SD</a:t>
            </a:r>
          </a:p>
          <a:p>
            <a:pPr marL="0" indent="0">
              <a:buNone/>
            </a:pPr>
            <a:r>
              <a:rPr lang="fr-FR" dirty="0"/>
              <a:t>Recherche de librairies bien spécifique permettant de changer les ports dédié au fonctionnement de chaque modules</a:t>
            </a:r>
          </a:p>
        </p:txBody>
      </p:sp>
    </p:spTree>
    <p:extLst>
      <p:ext uri="{BB962C8B-B14F-4D97-AF65-F5344CB8AC3E}">
        <p14:creationId xmlns:p14="http://schemas.microsoft.com/office/powerpoint/2010/main" val="8402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80BD4-2416-3946-BDCE-3D30424E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code fonctionnel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2D998-EADB-9345-9A0A-9994F5F9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231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325</Words>
  <Application>Microsoft Macintosh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FadeVTI</vt:lpstr>
      <vt:lpstr>Présentation Personnelle Projet de ruche connectée  </vt:lpstr>
      <vt:lpstr>Bref résumé des taches effectuées</vt:lpstr>
      <vt:lpstr>Création du git et explication au groupe</vt:lpstr>
      <vt:lpstr>Enregistrement et analyse du son des frelons</vt:lpstr>
      <vt:lpstr>Etudes du programmes de l’esp32-cam</vt:lpstr>
      <vt:lpstr>Test de l’esp32 soudé sur la carte de test</vt:lpstr>
      <vt:lpstr>Recherche de librairies adéquates pour notre montage</vt:lpstr>
      <vt:lpstr>Création d’un code fonctionnel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 Projet de ruche connectée  </dc:title>
  <dc:creator>Antoine Poidevin</dc:creator>
  <cp:lastModifiedBy>Antoine Poidevin</cp:lastModifiedBy>
  <cp:revision>1</cp:revision>
  <dcterms:created xsi:type="dcterms:W3CDTF">2022-03-09T22:52:40Z</dcterms:created>
  <dcterms:modified xsi:type="dcterms:W3CDTF">2022-03-10T22:06:33Z</dcterms:modified>
</cp:coreProperties>
</file>