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569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452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0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3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062614-7DC6-4E38-903C-E5F6FC189FF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40394830-87B8-49C2-B6D3-A43D58E8B4C5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5170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CC53-4987-437A-9F7E-4B4CD09BEFEA}"/>
              </a:ext>
            </a:extLst>
          </p:cNvPr>
          <p:cNvSpPr txBox="1"/>
          <p:nvPr/>
        </p:nvSpPr>
        <p:spPr>
          <a:xfrm>
            <a:off x="1887523" y="2088859"/>
            <a:ext cx="53267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badi" panose="020B0604020202020204" pitchFamily="34" charset="0"/>
              </a:rPr>
              <a:t>Projet</a:t>
            </a:r>
            <a:r>
              <a:rPr lang="en-US" sz="4400" dirty="0">
                <a:latin typeface="Abadi" panose="020B0604020202020204" pitchFamily="34" charset="0"/>
              </a:rPr>
              <a:t> </a:t>
            </a:r>
            <a:r>
              <a:rPr lang="en-US" sz="4400" dirty="0" err="1">
                <a:latin typeface="Abadi" panose="020B0604020202020204" pitchFamily="34" charset="0"/>
              </a:rPr>
              <a:t>Frelon</a:t>
            </a:r>
            <a:endParaRPr lang="en-US" sz="4400" dirty="0">
              <a:latin typeface="Abadi" panose="020B0604020202020204" pitchFamily="34" charset="0"/>
            </a:endParaRPr>
          </a:p>
          <a:p>
            <a:endParaRPr lang="en-US" sz="4400" dirty="0">
              <a:latin typeface="Abadi" panose="020B0604020202020204" pitchFamily="34" charset="0"/>
            </a:endParaRPr>
          </a:p>
          <a:p>
            <a:r>
              <a:rPr lang="en-US" sz="4400" dirty="0" err="1">
                <a:latin typeface="Abadi" panose="020B0604020202020204" pitchFamily="34" charset="0"/>
              </a:rPr>
              <a:t>Soutenance</a:t>
            </a:r>
            <a:r>
              <a:rPr lang="en-US" sz="4400" dirty="0">
                <a:latin typeface="Abadi" panose="020B0604020202020204" pitchFamily="34" charset="0"/>
              </a:rPr>
              <a:t> finale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46F7B4-F331-486D-829F-923F31F194F6}"/>
              </a:ext>
            </a:extLst>
          </p:cNvPr>
          <p:cNvSpPr txBox="1"/>
          <p:nvPr/>
        </p:nvSpPr>
        <p:spPr>
          <a:xfrm>
            <a:off x="764795" y="5680744"/>
            <a:ext cx="878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202020204" pitchFamily="34" charset="0"/>
              </a:rPr>
              <a:t>Lavenne, </a:t>
            </a:r>
            <a:r>
              <a:rPr lang="en-US" sz="2000" dirty="0" err="1">
                <a:latin typeface="Abadi" panose="020B0604020202020204" pitchFamily="34" charset="0"/>
              </a:rPr>
              <a:t>Kagbadouno</a:t>
            </a:r>
            <a:r>
              <a:rPr lang="en-US" sz="2000" dirty="0">
                <a:latin typeface="Abadi" panose="020B0604020202020204" pitchFamily="34" charset="0"/>
              </a:rPr>
              <a:t>, Delaunay, Poidevin, </a:t>
            </a:r>
            <a:r>
              <a:rPr lang="en-US" sz="2000" dirty="0" err="1">
                <a:latin typeface="Abadi" panose="020B0604020202020204" pitchFamily="34" charset="0"/>
              </a:rPr>
              <a:t>Delapiazza</a:t>
            </a:r>
            <a:endParaRPr lang="en-US" sz="2000" dirty="0">
              <a:latin typeface="Abadi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003062-D153-4DC9-804C-AFDD06D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97" y="1387513"/>
            <a:ext cx="4400713" cy="35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B4423-8CF2-4034-8F16-D9A1211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9A7AF-4D3A-4662-8259-56D87476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Planning</a:t>
            </a:r>
          </a:p>
          <a:p>
            <a:r>
              <a:rPr lang="en-US" dirty="0"/>
              <a:t>Test des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fonctionnalités</a:t>
            </a:r>
            <a:endParaRPr lang="en-US" dirty="0"/>
          </a:p>
          <a:p>
            <a:r>
              <a:rPr lang="en-US" dirty="0"/>
              <a:t>Modifications</a:t>
            </a:r>
          </a:p>
          <a:p>
            <a:r>
              <a:rPr lang="en-US" dirty="0"/>
              <a:t>La suite?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E42C0-1E98-49DE-8E41-C4613C4E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26AE2-9C03-413A-A328-1743DB78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78947"/>
            <a:ext cx="5331204" cy="3581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Concevoir</a:t>
            </a:r>
            <a:r>
              <a:rPr lang="en-US" dirty="0"/>
              <a:t> un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 </a:t>
            </a:r>
            <a:r>
              <a:rPr lang="en-US" dirty="0" err="1"/>
              <a:t>pouvant</a:t>
            </a:r>
            <a:r>
              <a:rPr lang="en-US" dirty="0"/>
              <a:t> </a:t>
            </a:r>
            <a:r>
              <a:rPr lang="en-US" dirty="0" err="1"/>
              <a:t>protéger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ruche</a:t>
            </a:r>
            <a:r>
              <a:rPr lang="en-US" dirty="0"/>
              <a:t> des </a:t>
            </a:r>
            <a:r>
              <a:rPr lang="en-US" dirty="0" err="1"/>
              <a:t>frelons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Utiliser</a:t>
            </a:r>
            <a:r>
              <a:rPr lang="en-US" dirty="0"/>
              <a:t> un ESP32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moyen</a:t>
            </a:r>
            <a:r>
              <a:rPr lang="en-US" dirty="0"/>
              <a:t> </a:t>
            </a:r>
            <a:r>
              <a:rPr lang="en-US" dirty="0" err="1"/>
              <a:t>d’utiliser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périphériques</a:t>
            </a:r>
            <a:r>
              <a:rPr lang="en-US" dirty="0"/>
              <a:t> malgré la </a:t>
            </a:r>
            <a:r>
              <a:rPr lang="en-US" dirty="0" err="1"/>
              <a:t>contrainte</a:t>
            </a:r>
            <a:r>
              <a:rPr lang="en-US" dirty="0"/>
              <a:t> sur les I/O</a:t>
            </a:r>
          </a:p>
        </p:txBody>
      </p:sp>
      <p:pic>
        <p:nvPicPr>
          <p:cNvPr id="4" name="Google Shape;246;p31">
            <a:extLst>
              <a:ext uri="{FF2B5EF4-FFF2-40B4-BE49-F238E27FC236}">
                <a16:creationId xmlns:a16="http://schemas.microsoft.com/office/drawing/2014/main" id="{D46CD7E4-18DC-4F73-8C48-30EF79A0EB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557"/>
          <a:stretch/>
        </p:blipFill>
        <p:spPr>
          <a:xfrm>
            <a:off x="6612168" y="2066845"/>
            <a:ext cx="5237710" cy="3993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5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66F30-2378-4547-8948-6B16F4FB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75" y="123738"/>
            <a:ext cx="9601200" cy="14859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23432F-21F0-436E-BD81-658921FD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8" y="866688"/>
            <a:ext cx="11322413" cy="593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2480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70</TotalTime>
  <Words>58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Abadi</vt:lpstr>
      <vt:lpstr>Arial</vt:lpstr>
      <vt:lpstr>Franklin Gothic Book</vt:lpstr>
      <vt:lpstr>Cadrage</vt:lpstr>
      <vt:lpstr>Présentation PowerPoint</vt:lpstr>
      <vt:lpstr>Sommaire</vt:lpstr>
      <vt:lpstr>Rappel du projet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LAVENNE</dc:creator>
  <cp:lastModifiedBy>Romain LAVENNE</cp:lastModifiedBy>
  <cp:revision>4</cp:revision>
  <dcterms:created xsi:type="dcterms:W3CDTF">2022-04-18T16:07:28Z</dcterms:created>
  <dcterms:modified xsi:type="dcterms:W3CDTF">2022-04-18T17:17:59Z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2022-04-18T17:17:59Z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4d758228-5d9d-4e39-8ffa-e16ec0ce6c0e</vt:lpwstr>
  </property>
  <property fmtid="{D5CDD505-2E9C-101B-9397-08002B2CF9AE}" pid="8" name="MSIP_Label_23f93e5f-d3c2-49a7-ba94-15405423c204_ContentBits">
    <vt:lpwstr>2</vt:lpwstr>
  </property>
</Properties>
</file>