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8" r:id="rId7"/>
    <p:sldId id="267" r:id="rId8"/>
    <p:sldId id="269" r:id="rId9"/>
    <p:sldId id="270" r:id="rId10"/>
    <p:sldId id="261" r:id="rId11"/>
    <p:sldId id="276" r:id="rId12"/>
    <p:sldId id="277" r:id="rId13"/>
    <p:sldId id="265" r:id="rId14"/>
    <p:sldId id="272" r:id="rId15"/>
    <p:sldId id="262" r:id="rId16"/>
    <p:sldId id="266" r:id="rId17"/>
    <p:sldId id="271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39A6-8289-4349-BA4C-B309F2F0D2B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6E0B-410D-4D0A-88B6-9C33B0D0D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229DAA-5DBF-4C04-A00A-4940833DAEE1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569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B797-2FF6-4D41-8FC3-F3325ABE31A8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8BE-BD75-4C70-A65E-F62A70B0263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D134-36F3-48F6-B1F0-9BFA92763A0A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3A512-5443-465E-8C4A-37D3E8221343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452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ED1A-464E-4C6A-B471-87F909F2F3F2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152-793D-4D45-BBEE-844C62E16B5F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C404-EC26-4ECA-85D6-F2FBAD337DE3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F70-DC88-45FD-BEA4-951087DB2E53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6C2DD-882A-486F-BE00-9970C008E84E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0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90992-CDC9-4C3D-B50D-1DE0FF2B0D91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3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D8DC78-064A-4B34-9598-484FBEF9266D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40394830-87B8-49C2-B6D3-A43D58E8B4C5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517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CC53-4987-437A-9F7E-4B4CD09BEFEA}"/>
              </a:ext>
            </a:extLst>
          </p:cNvPr>
          <p:cNvSpPr txBox="1"/>
          <p:nvPr/>
        </p:nvSpPr>
        <p:spPr>
          <a:xfrm>
            <a:off x="1887523" y="2088859"/>
            <a:ext cx="5326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badi" panose="020B0604020202020204" pitchFamily="34" charset="0"/>
              </a:rPr>
              <a:t>Projet</a:t>
            </a:r>
            <a:r>
              <a:rPr lang="en-US" sz="4400" dirty="0">
                <a:latin typeface="Abadi" panose="020B0604020202020204" pitchFamily="34" charset="0"/>
              </a:rPr>
              <a:t> </a:t>
            </a:r>
            <a:r>
              <a:rPr lang="en-US" sz="4400" dirty="0" err="1">
                <a:latin typeface="Abadi" panose="020B0604020202020204" pitchFamily="34" charset="0"/>
              </a:rPr>
              <a:t>Frelon</a:t>
            </a:r>
            <a:endParaRPr lang="en-US" sz="4400" dirty="0">
              <a:latin typeface="Abadi" panose="020B0604020202020204" pitchFamily="34" charset="0"/>
            </a:endParaRPr>
          </a:p>
          <a:p>
            <a:endParaRPr lang="en-US" sz="4400" dirty="0">
              <a:latin typeface="Abadi" panose="020B0604020202020204" pitchFamily="34" charset="0"/>
            </a:endParaRPr>
          </a:p>
          <a:p>
            <a:r>
              <a:rPr lang="en-US" sz="4400" dirty="0" err="1">
                <a:latin typeface="Abadi" panose="020B0604020202020204" pitchFamily="34" charset="0"/>
              </a:rPr>
              <a:t>Soutenance</a:t>
            </a:r>
            <a:r>
              <a:rPr lang="en-US" sz="4400" dirty="0">
                <a:latin typeface="Abadi" panose="020B0604020202020204" pitchFamily="34" charset="0"/>
              </a:rPr>
              <a:t> finale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46F7B4-F331-486D-829F-923F31F194F6}"/>
              </a:ext>
            </a:extLst>
          </p:cNvPr>
          <p:cNvSpPr txBox="1"/>
          <p:nvPr/>
        </p:nvSpPr>
        <p:spPr>
          <a:xfrm>
            <a:off x="764795" y="5680744"/>
            <a:ext cx="878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202020204" pitchFamily="34" charset="0"/>
              </a:rPr>
              <a:t>Lavenne, </a:t>
            </a:r>
            <a:r>
              <a:rPr lang="en-US" sz="2000" dirty="0" err="1">
                <a:latin typeface="Abadi" panose="020B0604020202020204" pitchFamily="34" charset="0"/>
              </a:rPr>
              <a:t>Kagbadouno</a:t>
            </a:r>
            <a:r>
              <a:rPr lang="en-US" sz="2000" dirty="0">
                <a:latin typeface="Abadi" panose="020B0604020202020204" pitchFamily="34" charset="0"/>
              </a:rPr>
              <a:t>, Delaunay, Poidevin, </a:t>
            </a:r>
            <a:r>
              <a:rPr lang="en-US" sz="2000" dirty="0" err="1">
                <a:latin typeface="Abadi" panose="020B0604020202020204" pitchFamily="34" charset="0"/>
              </a:rPr>
              <a:t>Dellapiazza</a:t>
            </a:r>
            <a:endParaRPr lang="en-US" sz="2000" dirty="0">
              <a:latin typeface="Abadi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03062-D153-4DC9-804C-AFDD06D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97" y="1387513"/>
            <a:ext cx="4400713" cy="355911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27172-AF9B-4EFE-802B-BD54E46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26184A8-4238-481B-8309-12173E490032}"/>
              </a:ext>
            </a:extLst>
          </p:cNvPr>
          <p:cNvCxnSpPr>
            <a:cxnSpLocks/>
          </p:cNvCxnSpPr>
          <p:nvPr/>
        </p:nvCxnSpPr>
        <p:spPr>
          <a:xfrm>
            <a:off x="7483823" y="5023580"/>
            <a:ext cx="2204501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8CB94A7-B56E-499D-9620-7F49AB7EF5B1}"/>
              </a:ext>
            </a:extLst>
          </p:cNvPr>
          <p:cNvCxnSpPr>
            <a:cxnSpLocks/>
          </p:cNvCxnSpPr>
          <p:nvPr/>
        </p:nvCxnSpPr>
        <p:spPr>
          <a:xfrm>
            <a:off x="7508024" y="2938863"/>
            <a:ext cx="2204501" cy="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4E90987-EBF5-4959-ADE7-579AD2E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4B692-7D47-4D81-A223-DB30D04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6A6DC27-54D6-452A-8CF7-97A290EA038F}"/>
              </a:ext>
            </a:extLst>
          </p:cNvPr>
          <p:cNvSpPr/>
          <p:nvPr/>
        </p:nvSpPr>
        <p:spPr>
          <a:xfrm>
            <a:off x="3085692" y="2378717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9E3306-4EE2-475A-BCA8-3DA25A40A955}"/>
              </a:ext>
            </a:extLst>
          </p:cNvPr>
          <p:cNvSpPr/>
          <p:nvPr/>
        </p:nvSpPr>
        <p:spPr>
          <a:xfrm>
            <a:off x="3085692" y="4421241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2D90ED-279B-4463-B0FB-7C1E548597D5}"/>
              </a:ext>
            </a:extLst>
          </p:cNvPr>
          <p:cNvSpPr/>
          <p:nvPr/>
        </p:nvSpPr>
        <p:spPr>
          <a:xfrm>
            <a:off x="9633649" y="2623396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CBE98CA-9F51-42DD-B99C-BEBB58D0A686}"/>
              </a:ext>
            </a:extLst>
          </p:cNvPr>
          <p:cNvSpPr/>
          <p:nvPr/>
        </p:nvSpPr>
        <p:spPr>
          <a:xfrm>
            <a:off x="9633649" y="4421241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C21689-C1C6-4CD2-AC0E-42F49A280BF3}"/>
              </a:ext>
            </a:extLst>
          </p:cNvPr>
          <p:cNvCxnSpPr>
            <a:stCxn id="6" idx="3"/>
          </p:cNvCxnSpPr>
          <p:nvPr/>
        </p:nvCxnSpPr>
        <p:spPr>
          <a:xfrm>
            <a:off x="4747412" y="2898835"/>
            <a:ext cx="1333500" cy="1048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D9D3212-898E-45BF-9949-E84F39A42F63}"/>
              </a:ext>
            </a:extLst>
          </p:cNvPr>
          <p:cNvSpPr/>
          <p:nvPr/>
        </p:nvSpPr>
        <p:spPr>
          <a:xfrm>
            <a:off x="6011702" y="2389203"/>
            <a:ext cx="1526797" cy="322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ESP32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10D255E-C909-498D-B706-0B267C2F20F4}"/>
              </a:ext>
            </a:extLst>
          </p:cNvPr>
          <p:cNvCxnSpPr>
            <a:cxnSpLocks/>
          </p:cNvCxnSpPr>
          <p:nvPr/>
        </p:nvCxnSpPr>
        <p:spPr>
          <a:xfrm flipH="1" flipV="1">
            <a:off x="5334292" y="2909322"/>
            <a:ext cx="5330" cy="20320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7A30388-1F9A-4244-BE40-06673DAB1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47412" y="4941358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E66D0D0-4B7A-4802-A690-626059DFE6DC}"/>
              </a:ext>
            </a:extLst>
          </p:cNvPr>
          <p:cNvSpPr txBox="1"/>
          <p:nvPr/>
        </p:nvSpPr>
        <p:spPr>
          <a:xfrm>
            <a:off x="5072881" y="246620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I2C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DC35C8E2-DE12-4C00-A30E-292BE09D6D36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1601919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8771EF1A-5046-4B4F-96EA-EE474AAC20E7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328730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EF5C3D2-45A1-4AD0-90E7-075CE15124D8}"/>
              </a:ext>
            </a:extLst>
          </p:cNvPr>
          <p:cNvSpPr txBox="1"/>
          <p:nvPr/>
        </p:nvSpPr>
        <p:spPr>
          <a:xfrm>
            <a:off x="7782162" y="2493091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I/O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Caméra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207B739-9D3A-4ECA-808E-DCBCCB239CC3}"/>
              </a:ext>
            </a:extLst>
          </p:cNvPr>
          <p:cNvSpPr txBox="1"/>
          <p:nvPr/>
        </p:nvSpPr>
        <p:spPr>
          <a:xfrm>
            <a:off x="7846610" y="512746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I/O SD Card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E07B639-14E8-487F-B920-23B6E96B3B9F}"/>
              </a:ext>
            </a:extLst>
          </p:cNvPr>
          <p:cNvSpPr txBox="1"/>
          <p:nvPr/>
        </p:nvSpPr>
        <p:spPr>
          <a:xfrm>
            <a:off x="8439609" y="381160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I/O Communes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5FA3173-B0DC-4823-A66E-B6028184B45E}"/>
              </a:ext>
            </a:extLst>
          </p:cNvPr>
          <p:cNvCxnSpPr>
            <a:cxnSpLocks/>
          </p:cNvCxnSpPr>
          <p:nvPr/>
        </p:nvCxnSpPr>
        <p:spPr>
          <a:xfrm flipV="1">
            <a:off x="2478244" y="4611410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28E233D-9EFC-4A9F-94BD-FE7F0DA56ADB}"/>
              </a:ext>
            </a:extLst>
          </p:cNvPr>
          <p:cNvCxnSpPr>
            <a:cxnSpLocks/>
          </p:cNvCxnSpPr>
          <p:nvPr/>
        </p:nvCxnSpPr>
        <p:spPr>
          <a:xfrm flipV="1">
            <a:off x="2478244" y="4941357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A4D6634-2E7B-43FC-A8E1-703F735616A2}"/>
              </a:ext>
            </a:extLst>
          </p:cNvPr>
          <p:cNvCxnSpPr>
            <a:cxnSpLocks/>
          </p:cNvCxnSpPr>
          <p:nvPr/>
        </p:nvCxnSpPr>
        <p:spPr>
          <a:xfrm flipV="1">
            <a:off x="2478244" y="5276639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4FE48F5-541C-43D6-ABFD-0E19A1F7A4BE}"/>
              </a:ext>
            </a:extLst>
          </p:cNvPr>
          <p:cNvCxnSpPr>
            <a:cxnSpLocks/>
          </p:cNvCxnSpPr>
          <p:nvPr/>
        </p:nvCxnSpPr>
        <p:spPr>
          <a:xfrm flipV="1">
            <a:off x="2478243" y="3196362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98F6F1E-082A-4530-AA12-15E0D8C62818}"/>
              </a:ext>
            </a:extLst>
          </p:cNvPr>
          <p:cNvCxnSpPr>
            <a:cxnSpLocks/>
          </p:cNvCxnSpPr>
          <p:nvPr/>
        </p:nvCxnSpPr>
        <p:spPr>
          <a:xfrm flipV="1">
            <a:off x="2467960" y="257221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0883D7-2A77-4D6F-83C3-E38CD3D5ABB3}"/>
              </a:ext>
            </a:extLst>
          </p:cNvPr>
          <p:cNvCxnSpPr>
            <a:cxnSpLocks/>
          </p:cNvCxnSpPr>
          <p:nvPr/>
        </p:nvCxnSpPr>
        <p:spPr>
          <a:xfrm flipV="1">
            <a:off x="2478242" y="287494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CD2FDBB8-C434-4D2E-B59F-3A74707B1BCD}"/>
              </a:ext>
            </a:extLst>
          </p:cNvPr>
          <p:cNvSpPr txBox="1"/>
          <p:nvPr/>
        </p:nvSpPr>
        <p:spPr>
          <a:xfrm>
            <a:off x="1725463" y="23198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1C697DA-6946-4697-9920-22BC346E318F}"/>
              </a:ext>
            </a:extLst>
          </p:cNvPr>
          <p:cNvSpPr txBox="1"/>
          <p:nvPr/>
        </p:nvSpPr>
        <p:spPr>
          <a:xfrm>
            <a:off x="1787178" y="26252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LDR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1752A9A3-9816-4043-A893-F4E1890F0EB4}"/>
              </a:ext>
            </a:extLst>
          </p:cNvPr>
          <p:cNvSpPr txBox="1"/>
          <p:nvPr/>
        </p:nvSpPr>
        <p:spPr>
          <a:xfrm>
            <a:off x="1723171" y="293886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Spare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97585CE-4546-4BEA-944B-7D209109277D}"/>
              </a:ext>
            </a:extLst>
          </p:cNvPr>
          <p:cNvSpPr txBox="1"/>
          <p:nvPr/>
        </p:nvSpPr>
        <p:spPr>
          <a:xfrm>
            <a:off x="1765833" y="435989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Laser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70D2148-7A7F-469B-B03C-5DDB79A3AA09}"/>
              </a:ext>
            </a:extLst>
          </p:cNvPr>
          <p:cNvSpPr txBox="1"/>
          <p:nvPr/>
        </p:nvSpPr>
        <p:spPr>
          <a:xfrm>
            <a:off x="1493322" y="471750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84767E-E3E1-4953-BE0F-3F34D040FBF8}"/>
              </a:ext>
            </a:extLst>
          </p:cNvPr>
          <p:cNvSpPr txBox="1"/>
          <p:nvPr/>
        </p:nvSpPr>
        <p:spPr>
          <a:xfrm>
            <a:off x="968342" y="503195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Alimentations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CB5CA2-0A8C-4CCF-9AF7-764924FF6FF7}"/>
              </a:ext>
            </a:extLst>
          </p:cNvPr>
          <p:cNvCxnSpPr>
            <a:cxnSpLocks/>
          </p:cNvCxnSpPr>
          <p:nvPr/>
        </p:nvCxnSpPr>
        <p:spPr>
          <a:xfrm flipV="1">
            <a:off x="3366315" y="5461476"/>
            <a:ext cx="0" cy="4871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410EE3B-B892-4E50-994E-FEA6C8C26650}"/>
              </a:ext>
            </a:extLst>
          </p:cNvPr>
          <p:cNvSpPr txBox="1"/>
          <p:nvPr/>
        </p:nvSpPr>
        <p:spPr>
          <a:xfrm>
            <a:off x="3042348" y="59475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94ED9-B938-4D1A-8FD3-038B5BEE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44" y="176642"/>
            <a:ext cx="9601200" cy="1485900"/>
          </a:xfrm>
        </p:spPr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PCBA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88EB3E-7892-434D-85D4-DE601C5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269CFB-9F98-47CF-A8E0-E2AED4CD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79" y="852215"/>
            <a:ext cx="8608103" cy="59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0DA3A-3191-4FCB-888D-A8201B06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Routage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AE1C27-FB23-4C0A-BBA3-F02AD991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8D17A2-8558-44A3-8C4F-0DC9C7E8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42" y="895309"/>
            <a:ext cx="5250935" cy="54718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2E4C69-391E-4AE8-B1DA-3E75E9A7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84734" y="1805939"/>
            <a:ext cx="5187466" cy="41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12CE6-4C0F-4589-B900-C3D9D31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Déroulement</a:t>
            </a:r>
            <a:r>
              <a:rPr lang="en-US" dirty="0"/>
              <a:t>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5A30D-D19C-4512-BCD6-CAFA1E2D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55409" cy="3581400"/>
          </a:xfrm>
        </p:spPr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suivi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Faciliter</a:t>
            </a:r>
            <a:r>
              <a:rPr lang="en-US" dirty="0"/>
              <a:t> le debug de la carte et </a:t>
            </a:r>
            <a:r>
              <a:rPr lang="en-US" dirty="0" err="1"/>
              <a:t>l’apport</a:t>
            </a:r>
            <a:r>
              <a:rPr lang="en-US" dirty="0"/>
              <a:t> des corrections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4AC777-EAC3-432A-B1DC-979FFF1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F32358-4FB4-4BA4-881D-B57C13DA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02" y="1649739"/>
            <a:ext cx="6303217" cy="47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9CED0-6341-4C5B-B2DC-2490290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Alimentations et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66703-E02B-4754-B34B-DDEFE22B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0721"/>
            <a:ext cx="4525861" cy="3581400"/>
          </a:xfrm>
        </p:spPr>
        <p:txBody>
          <a:bodyPr/>
          <a:lstStyle/>
          <a:p>
            <a:r>
              <a:rPr lang="en-US" dirty="0"/>
              <a:t>I0 non </a:t>
            </a:r>
            <a:r>
              <a:rPr lang="en-US" dirty="0" err="1"/>
              <a:t>connecté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PCA9685 non </a:t>
            </a:r>
            <a:r>
              <a:rPr lang="en-US" dirty="0" err="1"/>
              <a:t>alimenté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direct</a:t>
            </a:r>
          </a:p>
          <a:p>
            <a:endParaRPr lang="en-US" dirty="0"/>
          </a:p>
          <a:p>
            <a:r>
              <a:rPr lang="en-US" dirty="0"/>
              <a:t>Pins I2C non standard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BA8B7A-EF97-4865-BCA3-D1F45DA1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550B64-4B6B-4BA2-95A0-2D2B943E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80" y="1588215"/>
            <a:ext cx="3213609" cy="4672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E2CA0B-C2F5-44B3-A9EF-CC4E70E7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09768"/>
            <a:ext cx="6782383" cy="21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14535-DE5D-41DD-97F6-29A99EC5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PCA9685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930BE-5957-435F-9DAD-D69F247A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10793" cy="3581400"/>
          </a:xfrm>
        </p:spPr>
        <p:txBody>
          <a:bodyPr/>
          <a:lstStyle/>
          <a:p>
            <a:r>
              <a:rPr lang="en-US" dirty="0"/>
              <a:t>Test du pilotage des alimentations </a:t>
            </a:r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clignoter</a:t>
            </a:r>
            <a:r>
              <a:rPr lang="en-US" dirty="0"/>
              <a:t> </a:t>
            </a:r>
            <a:r>
              <a:rPr lang="en-US" dirty="0" err="1"/>
              <a:t>simultanément</a:t>
            </a:r>
            <a:r>
              <a:rPr lang="en-US" dirty="0"/>
              <a:t> les </a:t>
            </a:r>
            <a:r>
              <a:rPr lang="en-US" dirty="0" err="1"/>
              <a:t>leds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tourner</a:t>
            </a:r>
            <a:r>
              <a:rPr lang="en-US" dirty="0"/>
              <a:t> un </a:t>
            </a:r>
            <a:r>
              <a:rPr lang="en-US" dirty="0" err="1"/>
              <a:t>moteur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E6B40-2B14-48A3-9878-D74D9F9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15</a:t>
            </a:fld>
            <a:endParaRPr lang="en-U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46EDBE-7B7E-413B-AE32-86E94C60812B}"/>
              </a:ext>
            </a:extLst>
          </p:cNvPr>
          <p:cNvSpPr/>
          <p:nvPr/>
        </p:nvSpPr>
        <p:spPr>
          <a:xfrm>
            <a:off x="8832151" y="390401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FFB96E-8971-4A5B-B7E1-B4F94195EA69}"/>
              </a:ext>
            </a:extLst>
          </p:cNvPr>
          <p:cNvCxnSpPr>
            <a:cxnSpLocks/>
          </p:cNvCxnSpPr>
          <p:nvPr/>
        </p:nvCxnSpPr>
        <p:spPr>
          <a:xfrm flipV="1">
            <a:off x="8224703" y="580570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58F3DB-A415-4035-8AF0-C84CF3556A3E}"/>
              </a:ext>
            </a:extLst>
          </p:cNvPr>
          <p:cNvCxnSpPr>
            <a:cxnSpLocks/>
          </p:cNvCxnSpPr>
          <p:nvPr/>
        </p:nvCxnSpPr>
        <p:spPr>
          <a:xfrm flipV="1">
            <a:off x="8224703" y="910517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1C52A19-308D-4FCF-8B5E-D0B2F652CE6F}"/>
              </a:ext>
            </a:extLst>
          </p:cNvPr>
          <p:cNvCxnSpPr>
            <a:cxnSpLocks/>
          </p:cNvCxnSpPr>
          <p:nvPr/>
        </p:nvCxnSpPr>
        <p:spPr>
          <a:xfrm flipV="1">
            <a:off x="8224703" y="1245799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3FE5913-1277-4550-994B-F59F659DD1D2}"/>
              </a:ext>
            </a:extLst>
          </p:cNvPr>
          <p:cNvSpPr txBox="1"/>
          <p:nvPr/>
        </p:nvSpPr>
        <p:spPr>
          <a:xfrm>
            <a:off x="7512292" y="3290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Laser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C4EDD9-4B9E-4B33-B615-22897E23BE64}"/>
              </a:ext>
            </a:extLst>
          </p:cNvPr>
          <p:cNvSpPr txBox="1"/>
          <p:nvPr/>
        </p:nvSpPr>
        <p:spPr>
          <a:xfrm>
            <a:off x="7239781" y="6866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025189-86C4-4271-8A6F-BBFE1338A9F6}"/>
              </a:ext>
            </a:extLst>
          </p:cNvPr>
          <p:cNvSpPr txBox="1"/>
          <p:nvPr/>
        </p:nvSpPr>
        <p:spPr>
          <a:xfrm>
            <a:off x="6714801" y="100111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Alimentations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1370A97-B857-4E67-8553-E9E144EB23D5}"/>
              </a:ext>
            </a:extLst>
          </p:cNvPr>
          <p:cNvCxnSpPr>
            <a:cxnSpLocks/>
          </p:cNvCxnSpPr>
          <p:nvPr/>
        </p:nvCxnSpPr>
        <p:spPr>
          <a:xfrm flipV="1">
            <a:off x="9112774" y="1430636"/>
            <a:ext cx="0" cy="4871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E2BCF17-A169-48E2-925B-C39AC68884F8}"/>
              </a:ext>
            </a:extLst>
          </p:cNvPr>
          <p:cNvSpPr txBox="1"/>
          <p:nvPr/>
        </p:nvSpPr>
        <p:spPr>
          <a:xfrm>
            <a:off x="8788807" y="191666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F7259A-4CE1-461B-86A4-C8673F31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31150"/>
            <a:ext cx="5453725" cy="41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C3CA-D797-4531-9D7A-3B901965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MCP3428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E9F55-C63D-4B87-9D54-1F4636B8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29200" cy="3581400"/>
          </a:xfrm>
        </p:spPr>
        <p:txBody>
          <a:bodyPr/>
          <a:lstStyle/>
          <a:p>
            <a:r>
              <a:rPr lang="en-US" dirty="0"/>
              <a:t>Test de lecture de la </a:t>
            </a:r>
            <a:r>
              <a:rPr lang="en-US" dirty="0" err="1"/>
              <a:t>valeur</a:t>
            </a:r>
            <a:r>
              <a:rPr lang="en-US" dirty="0"/>
              <a:t> de la LDR sur 16 bits</a:t>
            </a:r>
          </a:p>
          <a:p>
            <a:r>
              <a:rPr lang="en-US" dirty="0"/>
              <a:t>0,1V - 1,23V </a:t>
            </a:r>
            <a:r>
              <a:rPr lang="en-US" dirty="0" err="1"/>
              <a:t>ou</a:t>
            </a:r>
            <a:r>
              <a:rPr lang="en-US" dirty="0"/>
              <a:t> 200 – 200 000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de la </a:t>
            </a:r>
            <a:r>
              <a:rPr lang="en-US" dirty="0" err="1"/>
              <a:t>mesure</a:t>
            </a:r>
            <a:r>
              <a:rPr lang="en-US" dirty="0"/>
              <a:t> du 5V</a:t>
            </a:r>
          </a:p>
          <a:p>
            <a:r>
              <a:rPr lang="en-US" dirty="0"/>
              <a:t>0,33V – 5024 points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345344-37F2-408C-B01E-150A1922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2F4FD5A-11A6-4CD1-A388-736DA40011B2}"/>
              </a:ext>
            </a:extLst>
          </p:cNvPr>
          <p:cNvSpPr/>
          <p:nvPr/>
        </p:nvSpPr>
        <p:spPr>
          <a:xfrm>
            <a:off x="8756650" y="571500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B84A4E7-C015-480A-B66A-23A64CD0B639}"/>
              </a:ext>
            </a:extLst>
          </p:cNvPr>
          <p:cNvCxnSpPr>
            <a:cxnSpLocks/>
          </p:cNvCxnSpPr>
          <p:nvPr/>
        </p:nvCxnSpPr>
        <p:spPr>
          <a:xfrm flipV="1">
            <a:off x="8149201" y="1389145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0BAA1C-FCC3-49F8-B43C-063CC52E8E33}"/>
              </a:ext>
            </a:extLst>
          </p:cNvPr>
          <p:cNvCxnSpPr>
            <a:cxnSpLocks/>
          </p:cNvCxnSpPr>
          <p:nvPr/>
        </p:nvCxnSpPr>
        <p:spPr>
          <a:xfrm flipV="1">
            <a:off x="8138918" y="764996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CF891B8-131E-47AB-ABFE-555FCA713017}"/>
              </a:ext>
            </a:extLst>
          </p:cNvPr>
          <p:cNvCxnSpPr>
            <a:cxnSpLocks/>
          </p:cNvCxnSpPr>
          <p:nvPr/>
        </p:nvCxnSpPr>
        <p:spPr>
          <a:xfrm flipV="1">
            <a:off x="8149200" y="1067726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7971E93-CB17-46A3-B4C8-8A2321BEF43B}"/>
              </a:ext>
            </a:extLst>
          </p:cNvPr>
          <p:cNvSpPr txBox="1"/>
          <p:nvPr/>
        </p:nvSpPr>
        <p:spPr>
          <a:xfrm>
            <a:off x="7396421" y="5126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D9338-7A51-421F-A75B-F88A5DB051E8}"/>
              </a:ext>
            </a:extLst>
          </p:cNvPr>
          <p:cNvSpPr txBox="1"/>
          <p:nvPr/>
        </p:nvSpPr>
        <p:spPr>
          <a:xfrm>
            <a:off x="7458136" y="818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LDR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08462D-3EBD-4E01-93FB-8E019B7BBB8B}"/>
              </a:ext>
            </a:extLst>
          </p:cNvPr>
          <p:cNvSpPr txBox="1"/>
          <p:nvPr/>
        </p:nvSpPr>
        <p:spPr>
          <a:xfrm>
            <a:off x="7394129" y="11316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Spare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CEC03F2-2119-4065-8BBE-9CCD4EAE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80" y="1723381"/>
            <a:ext cx="4169917" cy="47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0DC96-2010-4E65-BB9D-6838DD0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02D1F-69D6-4CCB-8D0F-5B45109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29AB65E-9015-427B-93E2-CC871561C1AF}"/>
              </a:ext>
            </a:extLst>
          </p:cNvPr>
          <p:cNvSpPr/>
          <p:nvPr/>
        </p:nvSpPr>
        <p:spPr>
          <a:xfrm>
            <a:off x="8961845" y="470482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89ABF2A-7866-496F-826C-2494057C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10539" cy="3581400"/>
          </a:xfrm>
        </p:spPr>
        <p:txBody>
          <a:bodyPr/>
          <a:lstStyle/>
          <a:p>
            <a:r>
              <a:rPr lang="en-US" dirty="0"/>
              <a:t>Pins </a:t>
            </a:r>
            <a:r>
              <a:rPr lang="en-US" dirty="0" err="1"/>
              <a:t>inversés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Essai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carte de test et un ESP32 Lora </a:t>
            </a:r>
            <a:r>
              <a:rPr lang="en-US" dirty="0" err="1"/>
              <a:t>concluant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sur la version 2 de la carte, creation d’un </a:t>
            </a:r>
            <a:r>
              <a:rPr lang="en-US" dirty="0" err="1"/>
              <a:t>fichier</a:t>
            </a:r>
            <a:r>
              <a:rPr lang="en-US" dirty="0"/>
              <a:t> et d’un dossier</a:t>
            </a:r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C8D375-A786-4146-8862-9EBFF3B6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966" y="1823686"/>
            <a:ext cx="3253562" cy="3569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4C8D9FE-1D79-4D08-B768-D212AC49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10" y="4830679"/>
            <a:ext cx="255950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A09A7-2643-45AF-B205-7D605D8E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D8005-9A68-459A-8A46-BFD5A8F5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72000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Sérigraphie</a:t>
            </a:r>
            <a:r>
              <a:rPr lang="en-US" dirty="0"/>
              <a:t> </a:t>
            </a:r>
            <a:r>
              <a:rPr lang="en-US" dirty="0" err="1"/>
              <a:t>erronée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Inversion C5/R16 et C6/R14</a:t>
            </a:r>
          </a:p>
          <a:p>
            <a:endParaRPr lang="en-US" dirty="0"/>
          </a:p>
          <a:p>
            <a:r>
              <a:rPr lang="en-US" dirty="0"/>
              <a:t>Tensions pour la </a:t>
            </a:r>
            <a:r>
              <a:rPr lang="en-US" dirty="0" err="1"/>
              <a:t>caméra</a:t>
            </a:r>
            <a:r>
              <a:rPr lang="en-US" dirty="0"/>
              <a:t> </a:t>
            </a:r>
            <a:r>
              <a:rPr lang="en-US" dirty="0" err="1"/>
              <a:t>correctes</a:t>
            </a:r>
            <a:r>
              <a:rPr lang="en-US" dirty="0"/>
              <a:t> (1.8V, 2.7V, 3,3V)</a:t>
            </a:r>
          </a:p>
          <a:p>
            <a:endParaRPr lang="en-US" dirty="0"/>
          </a:p>
          <a:p>
            <a:r>
              <a:rPr lang="en-US" dirty="0" err="1"/>
              <a:t>Caméra</a:t>
            </a:r>
            <a:r>
              <a:rPr lang="en-US" dirty="0"/>
              <a:t> </a:t>
            </a:r>
            <a:r>
              <a:rPr lang="en-US" dirty="0" err="1"/>
              <a:t>fonctionnelle</a:t>
            </a:r>
            <a:r>
              <a:rPr lang="en-US" dirty="0"/>
              <a:t> (shunt alimentation)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F30A7F-5770-4AB7-8964-18D9B48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BCA20A0-B88E-4ED4-AC78-432E38A7493F}"/>
              </a:ext>
            </a:extLst>
          </p:cNvPr>
          <p:cNvSpPr/>
          <p:nvPr/>
        </p:nvSpPr>
        <p:spPr>
          <a:xfrm>
            <a:off x="9440022" y="571500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102264-E163-4B25-BC11-B2B0E54E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77" y="1795428"/>
            <a:ext cx="4173755" cy="44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A09A7-2643-45AF-B205-7D605D8E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81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code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F30A7F-5770-4AB7-8964-18D9B48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9DCCED6-68B1-43A0-BD02-530EA9EEDDBD}"/>
              </a:ext>
            </a:extLst>
          </p:cNvPr>
          <p:cNvSpPr/>
          <p:nvPr/>
        </p:nvSpPr>
        <p:spPr>
          <a:xfrm>
            <a:off x="2428943" y="3390175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Réduction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8F50ED3-3049-4A03-9A4D-3D75B4FED606}"/>
              </a:ext>
            </a:extLst>
          </p:cNvPr>
          <p:cNvSpPr/>
          <p:nvPr/>
        </p:nvSpPr>
        <p:spPr>
          <a:xfrm>
            <a:off x="7811016" y="3390174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Analyser cliché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8383710-E85C-445F-B3B0-55ABA78A9C20}"/>
              </a:ext>
            </a:extLst>
          </p:cNvPr>
          <p:cNvSpPr/>
          <p:nvPr/>
        </p:nvSpPr>
        <p:spPr>
          <a:xfrm>
            <a:off x="7811016" y="4876077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Enregistrer cliché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8927190-6032-4822-8DE1-A3071F723E50}"/>
              </a:ext>
            </a:extLst>
          </p:cNvPr>
          <p:cNvSpPr/>
          <p:nvPr/>
        </p:nvSpPr>
        <p:spPr>
          <a:xfrm>
            <a:off x="2428943" y="4884630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Trouver frelon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C916C3D-55A3-47F0-81F7-84B9DCB5CC41}"/>
              </a:ext>
            </a:extLst>
          </p:cNvPr>
          <p:cNvSpPr/>
          <p:nvPr/>
        </p:nvSpPr>
        <p:spPr>
          <a:xfrm>
            <a:off x="4886740" y="4884630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Prendre cliché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4320C1A-184C-4EDE-80D5-C96A59E392B8}"/>
              </a:ext>
            </a:extLst>
          </p:cNvPr>
          <p:cNvSpPr/>
          <p:nvPr/>
        </p:nvSpPr>
        <p:spPr>
          <a:xfrm>
            <a:off x="2428943" y="1835591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Caméra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7B1FD61-4CC1-455B-AFD0-6A624609FA2B}"/>
              </a:ext>
            </a:extLst>
          </p:cNvPr>
          <p:cNvSpPr/>
          <p:nvPr/>
        </p:nvSpPr>
        <p:spPr>
          <a:xfrm>
            <a:off x="7811016" y="1835591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Laser zone image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D1518C1-FA72-489A-AC3A-EE2BFA2182F5}"/>
              </a:ext>
            </a:extLst>
          </p:cNvPr>
          <p:cNvSpPr/>
          <p:nvPr/>
        </p:nvSpPr>
        <p:spPr>
          <a:xfrm>
            <a:off x="4886740" y="1841358"/>
            <a:ext cx="1661720" cy="1040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Tirer avec le laser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D4A9786-17D0-4EA2-B4F0-05DA20381183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3259803" y="2875826"/>
            <a:ext cx="0" cy="514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5EC5BB2-C911-4178-AC92-DE43C8982BBA}"/>
              </a:ext>
            </a:extLst>
          </p:cNvPr>
          <p:cNvCxnSpPr/>
          <p:nvPr/>
        </p:nvCxnSpPr>
        <p:spPr>
          <a:xfrm>
            <a:off x="3259803" y="4370281"/>
            <a:ext cx="0" cy="514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8B9AAB3-73C3-482B-A81D-A8208CA05BF6}"/>
              </a:ext>
            </a:extLst>
          </p:cNvPr>
          <p:cNvCxnSpPr>
            <a:cxnSpLocks/>
          </p:cNvCxnSpPr>
          <p:nvPr/>
        </p:nvCxnSpPr>
        <p:spPr>
          <a:xfrm flipV="1">
            <a:off x="8619856" y="4422429"/>
            <a:ext cx="0" cy="45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A99422E-4AF5-4F72-B4DB-AEDEB40854E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90663" y="5400923"/>
            <a:ext cx="796077" cy="3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815EFBD-03C1-4756-A723-DAF9C7F123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548460" y="5392369"/>
            <a:ext cx="1262556" cy="3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A7D40F2-5883-4DC1-86FF-44CD99B2673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641876" y="2875826"/>
            <a:ext cx="0" cy="514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374CBB0-07F1-48AE-97BE-9D828DCF15BF}"/>
              </a:ext>
            </a:extLst>
          </p:cNvPr>
          <p:cNvCxnSpPr>
            <a:cxnSpLocks/>
          </p:cNvCxnSpPr>
          <p:nvPr/>
        </p:nvCxnSpPr>
        <p:spPr>
          <a:xfrm flipH="1">
            <a:off x="6537294" y="2350330"/>
            <a:ext cx="1284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06B6B0E-A89B-4023-A3A3-B035B970420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068510" y="2361476"/>
            <a:ext cx="818230" cy="1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7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B4423-8CF2-4034-8F16-D9A1211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9A7AF-4D3A-4662-8259-56D87476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Planning</a:t>
            </a:r>
          </a:p>
          <a:p>
            <a:r>
              <a:rPr lang="en-US" dirty="0"/>
              <a:t>Test </a:t>
            </a:r>
            <a:r>
              <a:rPr lang="en-US" dirty="0" err="1"/>
              <a:t>effectué</a:t>
            </a:r>
            <a:r>
              <a:rPr lang="en-US" dirty="0"/>
              <a:t> sur la carte de test</a:t>
            </a:r>
          </a:p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  <a:p>
            <a:r>
              <a:rPr lang="en-US" dirty="0"/>
              <a:t>La suite?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8491FE-D44F-489E-8917-105854DA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que 6" descr="Schéma de réseau avec un remplissage uni">
            <a:extLst>
              <a:ext uri="{FF2B5EF4-FFF2-40B4-BE49-F238E27FC236}">
                <a16:creationId xmlns:a16="http://schemas.microsoft.com/office/drawing/2014/main" id="{41CD14BF-842F-4C46-8525-8AFCA7C5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156" y="1700014"/>
            <a:ext cx="3322644" cy="33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90987-EBF5-4959-ADE7-579AD2E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Bilan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4B692-7D47-4D81-A223-DB30D04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20</a:t>
            </a:fld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C68AD42-93BB-4A6E-8F88-7CB0F3C3819E}"/>
              </a:ext>
            </a:extLst>
          </p:cNvPr>
          <p:cNvSpPr/>
          <p:nvPr/>
        </p:nvSpPr>
        <p:spPr>
          <a:xfrm>
            <a:off x="1371600" y="1651582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43B0860F-C13F-4CB7-A11F-81AA3967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82" y="1911639"/>
            <a:ext cx="8576895" cy="677183"/>
          </a:xfrm>
        </p:spPr>
        <p:txBody>
          <a:bodyPr>
            <a:normAutofit/>
          </a:bodyPr>
          <a:lstStyle/>
          <a:p>
            <a:r>
              <a:rPr lang="en-US" dirty="0" err="1"/>
              <a:t>Validé</a:t>
            </a:r>
            <a:r>
              <a:rPr lang="en-US" dirty="0"/>
              <a:t>, verifier la </a:t>
            </a:r>
            <a:r>
              <a:rPr lang="en-US" dirty="0" err="1"/>
              <a:t>partie</a:t>
            </a:r>
            <a:r>
              <a:rPr lang="en-US" dirty="0"/>
              <a:t> pilotage des alimentations sur les nouveaux PCB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D891078-16AD-4AB3-A08D-656A69745179}"/>
              </a:ext>
            </a:extLst>
          </p:cNvPr>
          <p:cNvSpPr/>
          <p:nvPr/>
        </p:nvSpPr>
        <p:spPr>
          <a:xfrm>
            <a:off x="1371600" y="2941749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F9EE7E34-23B8-492E-9F08-61B2D91C041B}"/>
              </a:ext>
            </a:extLst>
          </p:cNvPr>
          <p:cNvSpPr txBox="1">
            <a:spLocks/>
          </p:cNvSpPr>
          <p:nvPr/>
        </p:nvSpPr>
        <p:spPr>
          <a:xfrm>
            <a:off x="3377683" y="3168941"/>
            <a:ext cx="4273420" cy="5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micro non </a:t>
            </a:r>
            <a:r>
              <a:rPr lang="en-US" dirty="0" err="1"/>
              <a:t>testé</a:t>
            </a:r>
            <a:endParaRPr lang="en-US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59D52B2-49AD-476F-A430-AA6D3C4C6FCC}"/>
              </a:ext>
            </a:extLst>
          </p:cNvPr>
          <p:cNvSpPr/>
          <p:nvPr/>
        </p:nvSpPr>
        <p:spPr>
          <a:xfrm>
            <a:off x="1371600" y="4231917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868B1334-9F8B-454D-BE12-82C7CCF2E02E}"/>
              </a:ext>
            </a:extLst>
          </p:cNvPr>
          <p:cNvSpPr txBox="1">
            <a:spLocks/>
          </p:cNvSpPr>
          <p:nvPr/>
        </p:nvSpPr>
        <p:spPr>
          <a:xfrm>
            <a:off x="3377683" y="4491974"/>
            <a:ext cx="7688424" cy="67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semble</a:t>
            </a:r>
            <a:r>
              <a:rPr lang="en-US" dirty="0"/>
              <a:t> non </a:t>
            </a:r>
            <a:r>
              <a:rPr lang="en-US" dirty="0" err="1"/>
              <a:t>fonctionnel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alimentation par USB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068CDAA-9B24-4748-AEEA-F20E6034B24A}"/>
              </a:ext>
            </a:extLst>
          </p:cNvPr>
          <p:cNvSpPr/>
          <p:nvPr/>
        </p:nvSpPr>
        <p:spPr>
          <a:xfrm>
            <a:off x="1371600" y="5522085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EBD48574-B6DE-46CA-984A-C5AFE8C4F20F}"/>
              </a:ext>
            </a:extLst>
          </p:cNvPr>
          <p:cNvSpPr txBox="1">
            <a:spLocks/>
          </p:cNvSpPr>
          <p:nvPr/>
        </p:nvSpPr>
        <p:spPr>
          <a:xfrm>
            <a:off x="3377683" y="5776202"/>
            <a:ext cx="7688424" cy="67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0701F0-C0F0-4C3B-B7B2-D7331487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98" y="404614"/>
            <a:ext cx="3383197" cy="1369120"/>
          </a:xfrm>
          <a:prstGeom prst="rect">
            <a:avLst/>
          </a:prstGeom>
        </p:spPr>
      </p:pic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FAC58968-1994-451F-961C-CC4EF78371DC}"/>
              </a:ext>
            </a:extLst>
          </p:cNvPr>
          <p:cNvSpPr txBox="1">
            <a:spLocks/>
          </p:cNvSpPr>
          <p:nvPr/>
        </p:nvSpPr>
        <p:spPr>
          <a:xfrm>
            <a:off x="4782567" y="841937"/>
            <a:ext cx="4273420" cy="5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Programmes</a:t>
            </a:r>
            <a:r>
              <a:rPr lang="en-US" dirty="0"/>
              <a:t> de test sur git</a:t>
            </a:r>
          </a:p>
        </p:txBody>
      </p:sp>
    </p:spTree>
    <p:extLst>
      <p:ext uri="{BB962C8B-B14F-4D97-AF65-F5344CB8AC3E}">
        <p14:creationId xmlns:p14="http://schemas.microsoft.com/office/powerpoint/2010/main" val="36872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E42C0-1E98-49DE-8E41-C4613C4E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26AE2-9C03-413A-A328-1743DB78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8947"/>
            <a:ext cx="5331204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Concevoir</a:t>
            </a:r>
            <a:r>
              <a:rPr lang="en-US" dirty="0"/>
              <a:t> un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protéger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ruche</a:t>
            </a:r>
            <a:r>
              <a:rPr lang="en-US" dirty="0"/>
              <a:t> des </a:t>
            </a:r>
            <a:r>
              <a:rPr lang="en-US" dirty="0" err="1"/>
              <a:t>frelons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Utiliser</a:t>
            </a:r>
            <a:r>
              <a:rPr lang="en-US" dirty="0"/>
              <a:t> un ESP32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périphériques</a:t>
            </a:r>
            <a:r>
              <a:rPr lang="en-US" dirty="0"/>
              <a:t> malgré la </a:t>
            </a:r>
            <a:r>
              <a:rPr lang="en-US" dirty="0" err="1"/>
              <a:t>contrainte</a:t>
            </a:r>
            <a:r>
              <a:rPr lang="en-US" dirty="0"/>
              <a:t> sur les I/O</a:t>
            </a:r>
          </a:p>
        </p:txBody>
      </p:sp>
      <p:pic>
        <p:nvPicPr>
          <p:cNvPr id="4" name="Google Shape;246;p31">
            <a:extLst>
              <a:ext uri="{FF2B5EF4-FFF2-40B4-BE49-F238E27FC236}">
                <a16:creationId xmlns:a16="http://schemas.microsoft.com/office/drawing/2014/main" id="{D46CD7E4-18DC-4F73-8C48-30EF79A0EB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57"/>
          <a:stretch/>
        </p:blipFill>
        <p:spPr>
          <a:xfrm>
            <a:off x="6612168" y="2066845"/>
            <a:ext cx="5237710" cy="399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E0231-0963-4E61-B6A1-7CC9C52C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66F30-2378-4547-8948-6B16F4FB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75" y="123738"/>
            <a:ext cx="9601200" cy="14859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23432F-21F0-436E-BD81-658921FD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" y="866688"/>
            <a:ext cx="11322413" cy="593176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FED3E6-4C4E-4ADB-A921-79E23271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02619-BF0B-4098-9475-F195DB1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4F1A3-FABF-40FA-9738-7F4CA1E3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 err="1"/>
              <a:t>Vérifier</a:t>
            </a:r>
            <a:r>
              <a:rPr lang="en-US" dirty="0"/>
              <a:t> les </a:t>
            </a:r>
            <a:r>
              <a:rPr lang="en-US" dirty="0" err="1"/>
              <a:t>mêmes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des </a:t>
            </a:r>
            <a:r>
              <a:rPr lang="en-US" dirty="0" err="1"/>
              <a:t>essais</a:t>
            </a:r>
            <a:r>
              <a:rPr lang="en-US" dirty="0"/>
              <a:t> sur le PCBA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Faciliter</a:t>
            </a:r>
            <a:r>
              <a:rPr lang="en-US" dirty="0"/>
              <a:t> le debug</a:t>
            </a:r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les anomalies</a:t>
            </a:r>
          </a:p>
          <a:p>
            <a:endParaRPr lang="en-US" dirty="0"/>
          </a:p>
          <a:p>
            <a:r>
              <a:rPr lang="en-US" dirty="0" err="1"/>
              <a:t>Corriger</a:t>
            </a:r>
            <a:r>
              <a:rPr lang="en-US" dirty="0"/>
              <a:t> et adapter le </a:t>
            </a:r>
            <a:r>
              <a:rPr lang="en-US" dirty="0" err="1"/>
              <a:t>schéma</a:t>
            </a:r>
            <a:r>
              <a:rPr lang="en-US" dirty="0"/>
              <a:t> final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5F7F6-C265-43B1-82B7-EE1FC965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337DA9-C01B-4314-AB7D-F2C766B6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37" y="435141"/>
            <a:ext cx="4484639" cy="6018245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D5FE1B6-1C7F-4FB4-BF8C-49001F743723}"/>
              </a:ext>
            </a:extLst>
          </p:cNvPr>
          <p:cNvSpPr/>
          <p:nvPr/>
        </p:nvSpPr>
        <p:spPr>
          <a:xfrm>
            <a:off x="8289388" y="1893930"/>
            <a:ext cx="2507935" cy="528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ADC8C40-04E7-467D-8C1D-75547713AE5A}"/>
              </a:ext>
            </a:extLst>
          </p:cNvPr>
          <p:cNvSpPr/>
          <p:nvPr/>
        </p:nvSpPr>
        <p:spPr>
          <a:xfrm>
            <a:off x="8289387" y="5460649"/>
            <a:ext cx="2507935" cy="5284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ESP32</a:t>
            </a:r>
          </a:p>
        </p:txBody>
      </p:sp>
    </p:spTree>
    <p:extLst>
      <p:ext uri="{BB962C8B-B14F-4D97-AF65-F5344CB8AC3E}">
        <p14:creationId xmlns:p14="http://schemas.microsoft.com/office/powerpoint/2010/main" val="216041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78BCC-E95A-43CA-AC82-911CDFD5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BD7E-A877-4BD9-8F13-5038F10F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1479" cy="3581400"/>
          </a:xfrm>
        </p:spPr>
        <p:txBody>
          <a:bodyPr/>
          <a:lstStyle/>
          <a:p>
            <a:r>
              <a:rPr lang="en-US" dirty="0"/>
              <a:t>Premiers </a:t>
            </a:r>
            <a:r>
              <a:rPr lang="en-US" dirty="0" err="1"/>
              <a:t>essais</a:t>
            </a:r>
            <a:r>
              <a:rPr lang="en-US" dirty="0"/>
              <a:t> sur un ESP32 CAM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Valider</a:t>
            </a:r>
            <a:r>
              <a:rPr lang="en-US" dirty="0"/>
              <a:t> un premier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permettant</a:t>
            </a:r>
            <a:r>
              <a:rPr lang="en-US" dirty="0"/>
              <a:t> de faire </a:t>
            </a:r>
            <a:r>
              <a:rPr lang="en-US" dirty="0" err="1"/>
              <a:t>fonctioner</a:t>
            </a:r>
            <a:r>
              <a:rPr lang="en-US" dirty="0"/>
              <a:t> la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BB594-BF34-425D-B573-1E60477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CC99BA-2FE6-41E2-9740-3F9B6D2D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555" y="115090"/>
            <a:ext cx="2794944" cy="2537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4B7A1B-0CB5-401B-8CB7-E0B02489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72" y="2723304"/>
            <a:ext cx="5121479" cy="3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9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07877-1934-4CAC-9630-53B62937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CD8BF-6375-49E8-8642-BF1AC96E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08415" cy="3581400"/>
          </a:xfrm>
        </p:spPr>
        <p:txBody>
          <a:bodyPr/>
          <a:lstStyle/>
          <a:p>
            <a:r>
              <a:rPr lang="en-US" dirty="0" err="1"/>
              <a:t>Réutiliser</a:t>
            </a:r>
            <a:r>
              <a:rPr lang="en-US" dirty="0"/>
              <a:t> le </a:t>
            </a:r>
            <a:r>
              <a:rPr lang="en-US" dirty="0" err="1"/>
              <a:t>même</a:t>
            </a:r>
            <a:r>
              <a:rPr lang="en-US" dirty="0"/>
              <a:t> code sur la carte de test</a:t>
            </a:r>
          </a:p>
          <a:p>
            <a:endParaRPr lang="en-US" dirty="0"/>
          </a:p>
          <a:p>
            <a:r>
              <a:rPr lang="en-US" dirty="0" err="1"/>
              <a:t>Vérifier</a:t>
            </a:r>
            <a:r>
              <a:rPr lang="en-US" dirty="0"/>
              <a:t> et adapter la </a:t>
            </a:r>
            <a:r>
              <a:rPr lang="en-US" dirty="0" err="1"/>
              <a:t>correspondance</a:t>
            </a:r>
            <a:r>
              <a:rPr lang="en-US" dirty="0"/>
              <a:t> des I/O</a:t>
            </a:r>
          </a:p>
          <a:p>
            <a:endParaRPr lang="en-US" dirty="0"/>
          </a:p>
          <a:p>
            <a:r>
              <a:rPr lang="en-US" dirty="0" err="1"/>
              <a:t>Mesure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signaux</a:t>
            </a:r>
            <a:r>
              <a:rPr lang="en-US" dirty="0"/>
              <a:t> </a:t>
            </a:r>
            <a:r>
              <a:rPr lang="en-US" dirty="0" err="1"/>
              <a:t>d’alimentations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3B9FA-6468-4D45-908F-008BC1EA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CFDDC4-5EB0-43ED-AB00-C406523D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37" y="435141"/>
            <a:ext cx="4484639" cy="601824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66979BE-ED28-448D-BD62-059BD5A75086}"/>
              </a:ext>
            </a:extLst>
          </p:cNvPr>
          <p:cNvSpPr/>
          <p:nvPr/>
        </p:nvSpPr>
        <p:spPr>
          <a:xfrm>
            <a:off x="8289388" y="1893930"/>
            <a:ext cx="2507935" cy="528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99CA39-8615-4E23-8449-1EFD8AD1E755}"/>
              </a:ext>
            </a:extLst>
          </p:cNvPr>
          <p:cNvSpPr/>
          <p:nvPr/>
        </p:nvSpPr>
        <p:spPr>
          <a:xfrm>
            <a:off x="8289387" y="5460649"/>
            <a:ext cx="2507935" cy="5284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ESP32</a:t>
            </a:r>
          </a:p>
        </p:txBody>
      </p:sp>
    </p:spTree>
    <p:extLst>
      <p:ext uri="{BB962C8B-B14F-4D97-AF65-F5344CB8AC3E}">
        <p14:creationId xmlns:p14="http://schemas.microsoft.com/office/powerpoint/2010/main" val="222702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2B960-5637-4609-89D7-BF57A03A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C96ED-3F7F-49DC-B903-6D193390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02404" cy="3581400"/>
          </a:xfrm>
        </p:spPr>
        <p:txBody>
          <a:bodyPr/>
          <a:lstStyle/>
          <a:p>
            <a:r>
              <a:rPr lang="en-US" dirty="0"/>
              <a:t>Adaptation des pins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4EF85-5E76-4E10-A625-15C5274A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AEA93E-9527-42DE-8C45-902027EB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4937"/>
            <a:ext cx="5475827" cy="43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8F7CA-8AFD-4F99-B1BF-F1DC912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6AC98-2D96-4576-9807-79AE25BB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25" y="2871986"/>
            <a:ext cx="3628239" cy="3581400"/>
          </a:xfrm>
        </p:spPr>
        <p:txBody>
          <a:bodyPr/>
          <a:lstStyle/>
          <a:p>
            <a:r>
              <a:rPr lang="en-US" dirty="0" err="1"/>
              <a:t>Correspondance</a:t>
            </a:r>
            <a:r>
              <a:rPr lang="en-US" dirty="0"/>
              <a:t> entre les pins et le 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ornier</a:t>
            </a:r>
            <a:r>
              <a:rPr lang="en-US" dirty="0">
                <a:sym typeface="Wingdings" panose="05000000000000000000" pitchFamily="2" charset="2"/>
              </a:rPr>
              <a:t> incorrect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E41E5-AF80-417B-98AB-C89669D0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CA14B5-6FE0-4983-8370-F88BF4DD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0" y="897622"/>
            <a:ext cx="3125798" cy="55557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D8DA9F-2F33-4EF2-BD7D-AA589007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32" y="897622"/>
            <a:ext cx="3042444" cy="556032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0B50C09-F697-4413-BFC3-3B8CFE397D7E}"/>
              </a:ext>
            </a:extLst>
          </p:cNvPr>
          <p:cNvSpPr/>
          <p:nvPr/>
        </p:nvSpPr>
        <p:spPr>
          <a:xfrm>
            <a:off x="5796879" y="244745"/>
            <a:ext cx="1661720" cy="5469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Avant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2A384F-FBA7-4826-AB6D-8711C39BF8C4}"/>
              </a:ext>
            </a:extLst>
          </p:cNvPr>
          <p:cNvSpPr/>
          <p:nvPr/>
        </p:nvSpPr>
        <p:spPr>
          <a:xfrm>
            <a:off x="9303894" y="244746"/>
            <a:ext cx="1661720" cy="5469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Après</a:t>
            </a:r>
          </a:p>
        </p:txBody>
      </p:sp>
    </p:spTree>
    <p:extLst>
      <p:ext uri="{BB962C8B-B14F-4D97-AF65-F5344CB8AC3E}">
        <p14:creationId xmlns:p14="http://schemas.microsoft.com/office/powerpoint/2010/main" val="425225690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595</TotalTime>
  <Words>439</Words>
  <Application>Microsoft Office PowerPoint</Application>
  <PresentationFormat>Grand écran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Abadi</vt:lpstr>
      <vt:lpstr>Arial</vt:lpstr>
      <vt:lpstr>Calibri</vt:lpstr>
      <vt:lpstr>Franklin Gothic Book</vt:lpstr>
      <vt:lpstr>Cadrage</vt:lpstr>
      <vt:lpstr>Présentation PowerPoint</vt:lpstr>
      <vt:lpstr>Sommaire</vt:lpstr>
      <vt:lpstr>Rappel du projet</vt:lpstr>
      <vt:lpstr>Planning</vt:lpstr>
      <vt:lpstr>Carte de test</vt:lpstr>
      <vt:lpstr>Carte de test</vt:lpstr>
      <vt:lpstr>Carte de test</vt:lpstr>
      <vt:lpstr>Carte de test</vt:lpstr>
      <vt:lpstr>Carte de test</vt:lpstr>
      <vt:lpstr>Test des fonctionnalités du PCBA</vt:lpstr>
      <vt:lpstr>Schéma du PCBA</vt:lpstr>
      <vt:lpstr>Routage</vt:lpstr>
      <vt:lpstr>Déroulement des tests</vt:lpstr>
      <vt:lpstr>Alimentations et communication</vt:lpstr>
      <vt:lpstr>PCA9685</vt:lpstr>
      <vt:lpstr>MCP3428</vt:lpstr>
      <vt:lpstr>SD Card</vt:lpstr>
      <vt:lpstr>Caméra</vt:lpstr>
      <vt:lpstr>Analyse code Caméra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LAVENNE</dc:creator>
  <cp:lastModifiedBy>Romain LAVENNE</cp:lastModifiedBy>
  <cp:revision>30</cp:revision>
  <dcterms:created xsi:type="dcterms:W3CDTF">2022-04-18T16:07:28Z</dcterms:created>
  <dcterms:modified xsi:type="dcterms:W3CDTF">2022-04-21T13:18:33Z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2022-04-21T13:18:33Z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e56ec612-1cde-4938-b874-88a87609ea0a</vt:lpwstr>
  </property>
  <property fmtid="{D5CDD505-2E9C-101B-9397-08002B2CF9AE}" pid="8" name="MSIP_Label_23f93e5f-d3c2-49a7-ba94-15405423c204_ContentBits">
    <vt:lpwstr>2</vt:lpwstr>
  </property>
</Properties>
</file>