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139A6-8289-4349-BA4C-B309F2F0D2B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26E0B-410D-4D0A-88B6-9C33B0D0D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229DAA-5DBF-4C04-A00A-4940833DAEE1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569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B797-2FF6-4D41-8FC3-F3325ABE31A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48BE-BD75-4C70-A65E-F62A70B02630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D134-36F3-48F6-B1F0-9BFA92763A0A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3A512-5443-465E-8C4A-37D3E822134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452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ED1A-464E-4C6A-B471-87F909F2F3F2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152-793D-4D45-BBEE-844C62E16B5F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C404-EC26-4ECA-85D6-F2FBAD337DE3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DF70-DC88-45FD-BEA4-951087DB2E53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6C2DD-882A-486F-BE00-9970C008E84E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30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90992-CDC9-4C3D-B50D-1DE0FF2B0D91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32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3D8DC78-064A-4B34-9598-484FBEF9266D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FD1E96-881F-4E38-A65A-4DBF7417DE2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235388660,&quot;Placement&quot;:&quot;Footer&quot;,&quot;Top&quot;:525.346863,&quot;Left&quot;:462.094818,&quot;SlideWidth&quot;:960,&quot;SlideHeight&quot;:540}">
            <a:extLst>
              <a:ext uri="{FF2B5EF4-FFF2-40B4-BE49-F238E27FC236}">
                <a16:creationId xmlns:a16="http://schemas.microsoft.com/office/drawing/2014/main" id="{40394830-87B8-49C2-B6D3-A43D58E8B4C5}"/>
              </a:ext>
            </a:extLst>
          </p:cNvPr>
          <p:cNvSpPr txBox="1"/>
          <p:nvPr userDrawn="1"/>
        </p:nvSpPr>
        <p:spPr>
          <a:xfrm>
            <a:off x="5868604" y="6671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517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6CC53-4987-437A-9F7E-4B4CD09BEFEA}"/>
              </a:ext>
            </a:extLst>
          </p:cNvPr>
          <p:cNvSpPr txBox="1"/>
          <p:nvPr/>
        </p:nvSpPr>
        <p:spPr>
          <a:xfrm>
            <a:off x="1887523" y="2088859"/>
            <a:ext cx="5326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badi" panose="020B0604020202020204" pitchFamily="34" charset="0"/>
              </a:rPr>
              <a:t>Projet</a:t>
            </a:r>
            <a:r>
              <a:rPr lang="en-US" sz="4400" dirty="0">
                <a:latin typeface="Abadi" panose="020B0604020202020204" pitchFamily="34" charset="0"/>
              </a:rPr>
              <a:t> </a:t>
            </a:r>
            <a:r>
              <a:rPr lang="en-US" sz="4400" dirty="0" err="1">
                <a:latin typeface="Abadi" panose="020B0604020202020204" pitchFamily="34" charset="0"/>
              </a:rPr>
              <a:t>Frelon</a:t>
            </a:r>
            <a:endParaRPr lang="en-US" sz="4400" dirty="0">
              <a:latin typeface="Abadi" panose="020B0604020202020204" pitchFamily="34" charset="0"/>
            </a:endParaRPr>
          </a:p>
          <a:p>
            <a:endParaRPr lang="en-US" sz="4400" dirty="0">
              <a:latin typeface="Abadi" panose="020B0604020202020204" pitchFamily="34" charset="0"/>
            </a:endParaRPr>
          </a:p>
          <a:p>
            <a:r>
              <a:rPr lang="en-US" sz="4400" dirty="0" err="1">
                <a:latin typeface="Abadi" panose="020B0604020202020204" pitchFamily="34" charset="0"/>
              </a:rPr>
              <a:t>Soutenance</a:t>
            </a:r>
            <a:r>
              <a:rPr lang="en-US" sz="4400" dirty="0">
                <a:latin typeface="Abadi" panose="020B0604020202020204" pitchFamily="34" charset="0"/>
              </a:rPr>
              <a:t> finale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46F7B4-F331-486D-829F-923F31F194F6}"/>
              </a:ext>
            </a:extLst>
          </p:cNvPr>
          <p:cNvSpPr txBox="1"/>
          <p:nvPr/>
        </p:nvSpPr>
        <p:spPr>
          <a:xfrm>
            <a:off x="764795" y="5680744"/>
            <a:ext cx="87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202020204" pitchFamily="34" charset="0"/>
              </a:rPr>
              <a:t>Lavenne, </a:t>
            </a:r>
            <a:r>
              <a:rPr lang="en-US" sz="2000" dirty="0" err="1">
                <a:latin typeface="Abadi" panose="020B0604020202020204" pitchFamily="34" charset="0"/>
              </a:rPr>
              <a:t>Kagbadouno</a:t>
            </a:r>
            <a:r>
              <a:rPr lang="en-US" sz="2000" dirty="0">
                <a:latin typeface="Abadi" panose="020B0604020202020204" pitchFamily="34" charset="0"/>
              </a:rPr>
              <a:t>, Delaunay, Poidevin, </a:t>
            </a:r>
            <a:r>
              <a:rPr lang="en-US" sz="2000" dirty="0" err="1">
                <a:latin typeface="Abadi" panose="020B0604020202020204" pitchFamily="34" charset="0"/>
              </a:rPr>
              <a:t>Delapiazza</a:t>
            </a:r>
            <a:endParaRPr lang="en-US" sz="2000" dirty="0">
              <a:latin typeface="Abadi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003062-D153-4DC9-804C-AFDD06D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97" y="1387513"/>
            <a:ext cx="4400713" cy="355911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27172-AF9B-4EFE-802B-BD54E466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B4423-8CF2-4034-8F16-D9A1211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A7AF-4D3A-4662-8259-56D87476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  <a:p>
            <a:r>
              <a:rPr lang="en-US" dirty="0"/>
              <a:t>Planning</a:t>
            </a:r>
          </a:p>
          <a:p>
            <a:r>
              <a:rPr lang="en-US" dirty="0"/>
              <a:t>Test </a:t>
            </a:r>
            <a:r>
              <a:rPr lang="en-US" dirty="0" err="1"/>
              <a:t>effectué</a:t>
            </a:r>
            <a:r>
              <a:rPr lang="en-US" dirty="0"/>
              <a:t> sur la carte de test</a:t>
            </a:r>
          </a:p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  <a:p>
            <a:r>
              <a:rPr lang="en-US" dirty="0"/>
              <a:t>Modifications</a:t>
            </a:r>
          </a:p>
          <a:p>
            <a:r>
              <a:rPr lang="en-US" dirty="0"/>
              <a:t>La suite?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491FE-D44F-489E-8917-105854DA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E42C0-1E98-49DE-8E41-C4613C4E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Rappel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26AE2-9C03-413A-A328-1743DB78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78947"/>
            <a:ext cx="5331204" cy="3581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Concevoir</a:t>
            </a:r>
            <a:r>
              <a:rPr lang="en-US" dirty="0"/>
              <a:t> un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</a:t>
            </a:r>
            <a:r>
              <a:rPr lang="en-US" dirty="0" err="1"/>
              <a:t>pouvant</a:t>
            </a:r>
            <a:r>
              <a:rPr lang="en-US" dirty="0"/>
              <a:t> </a:t>
            </a:r>
            <a:r>
              <a:rPr lang="en-US" dirty="0" err="1"/>
              <a:t>protéger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ruche</a:t>
            </a:r>
            <a:r>
              <a:rPr lang="en-US" dirty="0"/>
              <a:t> des </a:t>
            </a:r>
            <a:r>
              <a:rPr lang="en-US" dirty="0" err="1"/>
              <a:t>frelons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Utiliser</a:t>
            </a:r>
            <a:r>
              <a:rPr lang="en-US" dirty="0"/>
              <a:t> un ESP32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moyen</a:t>
            </a:r>
            <a:r>
              <a:rPr lang="en-US" dirty="0"/>
              <a:t> </a:t>
            </a:r>
            <a:r>
              <a:rPr lang="en-US" dirty="0" err="1"/>
              <a:t>d’utiliser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périphériques</a:t>
            </a:r>
            <a:r>
              <a:rPr lang="en-US" dirty="0"/>
              <a:t> malgré la </a:t>
            </a:r>
            <a:r>
              <a:rPr lang="en-US" dirty="0" err="1"/>
              <a:t>contrainte</a:t>
            </a:r>
            <a:r>
              <a:rPr lang="en-US" dirty="0"/>
              <a:t> sur les I/O</a:t>
            </a:r>
          </a:p>
        </p:txBody>
      </p:sp>
      <p:pic>
        <p:nvPicPr>
          <p:cNvPr id="4" name="Google Shape;246;p31">
            <a:extLst>
              <a:ext uri="{FF2B5EF4-FFF2-40B4-BE49-F238E27FC236}">
                <a16:creationId xmlns:a16="http://schemas.microsoft.com/office/drawing/2014/main" id="{D46CD7E4-18DC-4F73-8C48-30EF79A0EB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557"/>
          <a:stretch/>
        </p:blipFill>
        <p:spPr>
          <a:xfrm>
            <a:off x="6612168" y="2066845"/>
            <a:ext cx="5237710" cy="399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E0231-0963-4E61-B6A1-7CC9C52C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66F30-2378-4547-8948-6B16F4F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875" y="123738"/>
            <a:ext cx="9601200" cy="148590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23432F-21F0-436E-BD81-658921FD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" y="866688"/>
            <a:ext cx="11322413" cy="593176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FED3E6-4C4E-4ADB-A921-79E23271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26184A8-4238-481B-8309-12173E490032}"/>
              </a:ext>
            </a:extLst>
          </p:cNvPr>
          <p:cNvCxnSpPr>
            <a:cxnSpLocks/>
          </p:cNvCxnSpPr>
          <p:nvPr/>
        </p:nvCxnSpPr>
        <p:spPr>
          <a:xfrm>
            <a:off x="7483823" y="5023580"/>
            <a:ext cx="2204501" cy="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8CB94A7-B56E-499D-9620-7F49AB7EF5B1}"/>
              </a:ext>
            </a:extLst>
          </p:cNvPr>
          <p:cNvCxnSpPr>
            <a:cxnSpLocks/>
          </p:cNvCxnSpPr>
          <p:nvPr/>
        </p:nvCxnSpPr>
        <p:spPr>
          <a:xfrm>
            <a:off x="7508024" y="2938863"/>
            <a:ext cx="2204501" cy="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4E90987-EBF5-4959-ADE7-579AD2E8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 </a:t>
            </a:r>
            <a:r>
              <a:rPr lang="en-US" dirty="0" err="1"/>
              <a:t>fonctionnalités</a:t>
            </a:r>
            <a:r>
              <a:rPr lang="en-US" dirty="0"/>
              <a:t> du PCBA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74B692-7D47-4D81-A223-DB30D048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1E96-881F-4E38-A65A-4DBF7417DE2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6A6DC27-54D6-452A-8CF7-97A290EA038F}"/>
              </a:ext>
            </a:extLst>
          </p:cNvPr>
          <p:cNvSpPr/>
          <p:nvPr/>
        </p:nvSpPr>
        <p:spPr>
          <a:xfrm>
            <a:off x="3085692" y="2378717"/>
            <a:ext cx="1661720" cy="10402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MCP3428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9E3306-4EE2-475A-BCA8-3DA25A40A955}"/>
              </a:ext>
            </a:extLst>
          </p:cNvPr>
          <p:cNvSpPr/>
          <p:nvPr/>
        </p:nvSpPr>
        <p:spPr>
          <a:xfrm>
            <a:off x="3085692" y="4421241"/>
            <a:ext cx="1661720" cy="10402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PCA9685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2D90ED-279B-4463-B0FB-7C1E548597D5}"/>
              </a:ext>
            </a:extLst>
          </p:cNvPr>
          <p:cNvSpPr/>
          <p:nvPr/>
        </p:nvSpPr>
        <p:spPr>
          <a:xfrm>
            <a:off x="9633649" y="2623396"/>
            <a:ext cx="1661720" cy="104023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Caméra</a:t>
            </a:r>
            <a:endParaRPr lang="en-US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CBE98CA-9F51-42DD-B99C-BEBB58D0A686}"/>
              </a:ext>
            </a:extLst>
          </p:cNvPr>
          <p:cNvSpPr/>
          <p:nvPr/>
        </p:nvSpPr>
        <p:spPr>
          <a:xfrm>
            <a:off x="9633649" y="4421241"/>
            <a:ext cx="1661720" cy="10402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SD Card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C21689-C1C6-4CD2-AC0E-42F49A280BF3}"/>
              </a:ext>
            </a:extLst>
          </p:cNvPr>
          <p:cNvCxnSpPr>
            <a:stCxn id="6" idx="3"/>
          </p:cNvCxnSpPr>
          <p:nvPr/>
        </p:nvCxnSpPr>
        <p:spPr>
          <a:xfrm>
            <a:off x="4747412" y="2898835"/>
            <a:ext cx="1333500" cy="104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D9D3212-898E-45BF-9949-E84F39A42F63}"/>
              </a:ext>
            </a:extLst>
          </p:cNvPr>
          <p:cNvSpPr/>
          <p:nvPr/>
        </p:nvSpPr>
        <p:spPr>
          <a:xfrm>
            <a:off x="6011702" y="2389203"/>
            <a:ext cx="1526797" cy="322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ESP32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10D255E-C909-498D-B706-0B267C2F20F4}"/>
              </a:ext>
            </a:extLst>
          </p:cNvPr>
          <p:cNvCxnSpPr>
            <a:cxnSpLocks/>
          </p:cNvCxnSpPr>
          <p:nvPr/>
        </p:nvCxnSpPr>
        <p:spPr>
          <a:xfrm flipH="1" flipV="1">
            <a:off x="5334292" y="2909322"/>
            <a:ext cx="5330" cy="20320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7A30388-1F9A-4244-BE40-06673DAB1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7412" y="4941358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E66D0D0-4B7A-4802-A690-626059DFE6DC}"/>
              </a:ext>
            </a:extLst>
          </p:cNvPr>
          <p:cNvSpPr txBox="1"/>
          <p:nvPr/>
        </p:nvSpPr>
        <p:spPr>
          <a:xfrm>
            <a:off x="5072881" y="246620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I2C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DC35C8E2-DE12-4C00-A30E-292BE09D6D36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1601919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771EF1A-5046-4B4F-96EA-EE474AAC20E7}"/>
              </a:ext>
            </a:extLst>
          </p:cNvPr>
          <p:cNvCxnSpPr>
            <a:cxnSpLocks/>
          </p:cNvCxnSpPr>
          <p:nvPr/>
        </p:nvCxnSpPr>
        <p:spPr>
          <a:xfrm>
            <a:off x="7538499" y="3090222"/>
            <a:ext cx="2095150" cy="328730"/>
          </a:xfrm>
          <a:prstGeom prst="bentConnector3">
            <a:avLst>
              <a:gd name="adj1" fmla="val 4327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EF5C3D2-45A1-4AD0-90E7-075CE15124D8}"/>
              </a:ext>
            </a:extLst>
          </p:cNvPr>
          <p:cNvSpPr txBox="1"/>
          <p:nvPr/>
        </p:nvSpPr>
        <p:spPr>
          <a:xfrm>
            <a:off x="7782162" y="2493091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I/O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Caméra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207B739-9D3A-4ECA-808E-DCBCCB239CC3}"/>
              </a:ext>
            </a:extLst>
          </p:cNvPr>
          <p:cNvSpPr txBox="1"/>
          <p:nvPr/>
        </p:nvSpPr>
        <p:spPr>
          <a:xfrm>
            <a:off x="7846610" y="512746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badi" panose="020B0604020104020204" pitchFamily="34" charset="0"/>
              </a:rPr>
              <a:t>I/O SD Card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E07B639-14E8-487F-B920-23B6E96B3B9F}"/>
              </a:ext>
            </a:extLst>
          </p:cNvPr>
          <p:cNvSpPr txBox="1"/>
          <p:nvPr/>
        </p:nvSpPr>
        <p:spPr>
          <a:xfrm>
            <a:off x="8439609" y="3811603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I/O Communes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5FA3173-B0DC-4823-A66E-B6028184B45E}"/>
              </a:ext>
            </a:extLst>
          </p:cNvPr>
          <p:cNvCxnSpPr>
            <a:cxnSpLocks/>
          </p:cNvCxnSpPr>
          <p:nvPr/>
        </p:nvCxnSpPr>
        <p:spPr>
          <a:xfrm flipV="1">
            <a:off x="2478244" y="4611410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28E233D-9EFC-4A9F-94BD-FE7F0DA56ADB}"/>
              </a:ext>
            </a:extLst>
          </p:cNvPr>
          <p:cNvCxnSpPr>
            <a:cxnSpLocks/>
          </p:cNvCxnSpPr>
          <p:nvPr/>
        </p:nvCxnSpPr>
        <p:spPr>
          <a:xfrm flipV="1">
            <a:off x="2478244" y="4941357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A4D6634-2E7B-43FC-A8E1-703F735616A2}"/>
              </a:ext>
            </a:extLst>
          </p:cNvPr>
          <p:cNvCxnSpPr>
            <a:cxnSpLocks/>
          </p:cNvCxnSpPr>
          <p:nvPr/>
        </p:nvCxnSpPr>
        <p:spPr>
          <a:xfrm flipV="1">
            <a:off x="2478244" y="5276639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4FE48F5-541C-43D6-ABFD-0E19A1F7A4BE}"/>
              </a:ext>
            </a:extLst>
          </p:cNvPr>
          <p:cNvCxnSpPr>
            <a:cxnSpLocks/>
          </p:cNvCxnSpPr>
          <p:nvPr/>
        </p:nvCxnSpPr>
        <p:spPr>
          <a:xfrm flipV="1">
            <a:off x="2478243" y="3196362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98F6F1E-082A-4530-AA12-15E0D8C62818}"/>
              </a:ext>
            </a:extLst>
          </p:cNvPr>
          <p:cNvCxnSpPr>
            <a:cxnSpLocks/>
          </p:cNvCxnSpPr>
          <p:nvPr/>
        </p:nvCxnSpPr>
        <p:spPr>
          <a:xfrm flipV="1">
            <a:off x="2467960" y="257221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0883D7-2A77-4D6F-83C3-E38CD3D5ABB3}"/>
              </a:ext>
            </a:extLst>
          </p:cNvPr>
          <p:cNvCxnSpPr>
            <a:cxnSpLocks/>
          </p:cNvCxnSpPr>
          <p:nvPr/>
        </p:nvCxnSpPr>
        <p:spPr>
          <a:xfrm flipV="1">
            <a:off x="2478242" y="2874943"/>
            <a:ext cx="628015" cy="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CD2FDBB8-C434-4D2E-B59F-3A74707B1BCD}"/>
              </a:ext>
            </a:extLst>
          </p:cNvPr>
          <p:cNvSpPr txBox="1"/>
          <p:nvPr/>
        </p:nvSpPr>
        <p:spPr>
          <a:xfrm>
            <a:off x="1725463" y="23198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Micro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1C697DA-6946-4697-9920-22BC346E318F}"/>
              </a:ext>
            </a:extLst>
          </p:cNvPr>
          <p:cNvSpPr txBox="1"/>
          <p:nvPr/>
        </p:nvSpPr>
        <p:spPr>
          <a:xfrm>
            <a:off x="1787178" y="26252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LDR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1752A9A3-9816-4043-A893-F4E1890F0EB4}"/>
              </a:ext>
            </a:extLst>
          </p:cNvPr>
          <p:cNvSpPr txBox="1"/>
          <p:nvPr/>
        </p:nvSpPr>
        <p:spPr>
          <a:xfrm>
            <a:off x="1723171" y="2938863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Spare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97585CE-4546-4BEA-944B-7D209109277D}"/>
              </a:ext>
            </a:extLst>
          </p:cNvPr>
          <p:cNvSpPr txBox="1"/>
          <p:nvPr/>
        </p:nvSpPr>
        <p:spPr>
          <a:xfrm>
            <a:off x="1765833" y="435989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Laser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70D2148-7A7F-469B-B03C-5DDB79A3AA09}"/>
              </a:ext>
            </a:extLst>
          </p:cNvPr>
          <p:cNvSpPr txBox="1"/>
          <p:nvPr/>
        </p:nvSpPr>
        <p:spPr>
          <a:xfrm>
            <a:off x="1493322" y="471750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Moteurs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284767E-E3E1-4953-BE0F-3F34D040FBF8}"/>
              </a:ext>
            </a:extLst>
          </p:cNvPr>
          <p:cNvSpPr txBox="1"/>
          <p:nvPr/>
        </p:nvSpPr>
        <p:spPr>
          <a:xfrm>
            <a:off x="968342" y="5031957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Alimentations</a:t>
            </a:r>
          </a:p>
        </p:txBody>
      </p:sp>
    </p:spTree>
    <p:extLst>
      <p:ext uri="{BB962C8B-B14F-4D97-AF65-F5344CB8AC3E}">
        <p14:creationId xmlns:p14="http://schemas.microsoft.com/office/powerpoint/2010/main" val="86203710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85</TotalTime>
  <Words>102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Franklin Gothic Book</vt:lpstr>
      <vt:lpstr>Cadrage</vt:lpstr>
      <vt:lpstr>Présentation PowerPoint</vt:lpstr>
      <vt:lpstr>Sommaire</vt:lpstr>
      <vt:lpstr>Rappel du projet</vt:lpstr>
      <vt:lpstr>Planning</vt:lpstr>
      <vt:lpstr>Test des fonctionnalités du PCBA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LAVENNE</dc:creator>
  <cp:lastModifiedBy>Romain LAVENNE</cp:lastModifiedBy>
  <cp:revision>6</cp:revision>
  <dcterms:created xsi:type="dcterms:W3CDTF">2022-04-18T16:07:28Z</dcterms:created>
  <dcterms:modified xsi:type="dcterms:W3CDTF">2022-04-18T17:44:20Z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2022-04-18T17:44:20Z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efe2e079-5e46-4257-8e75-57a55cef80cb</vt:lpwstr>
  </property>
  <property fmtid="{D5CDD505-2E9C-101B-9397-08002B2CF9AE}" pid="8" name="MSIP_Label_23f93e5f-d3c2-49a7-ba94-15405423c204_ContentBits">
    <vt:lpwstr>2</vt:lpwstr>
  </property>
</Properties>
</file>