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3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rami S" userId="9098ec04396110ea" providerId="LiveId" clId="{38A38715-03AF-46CC-9A61-CC5821C7D260}"/>
    <pc:docChg chg="modSld">
      <pc:chgData name="Abirami S" userId="9098ec04396110ea" providerId="LiveId" clId="{38A38715-03AF-46CC-9A61-CC5821C7D260}" dt="2020-10-31T12:28:04.048" v="17" actId="20577"/>
      <pc:docMkLst>
        <pc:docMk/>
      </pc:docMkLst>
      <pc:sldChg chg="modSp mod">
        <pc:chgData name="Abirami S" userId="9098ec04396110ea" providerId="LiveId" clId="{38A38715-03AF-46CC-9A61-CC5821C7D260}" dt="2020-10-31T12:28:04.048" v="17" actId="20577"/>
        <pc:sldMkLst>
          <pc:docMk/>
          <pc:sldMk cId="0" sldId="261"/>
        </pc:sldMkLst>
        <pc:spChg chg="mod">
          <ac:chgData name="Abirami S" userId="9098ec04396110ea" providerId="LiveId" clId="{38A38715-03AF-46CC-9A61-CC5821C7D260}" dt="2020-10-31T12:28:04.048" v="17" actId="20577"/>
          <ac:spMkLst>
            <pc:docMk/>
            <pc:sldMk cId="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15387" y="2103796"/>
            <a:ext cx="13458839" cy="757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4304" y="459653"/>
            <a:ext cx="1597939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130F0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650" b="0" i="0">
                <a:solidFill>
                  <a:srgbClr val="E4FA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650" b="0" i="0">
                <a:solidFill>
                  <a:srgbClr val="E4FA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40599" y="1312684"/>
            <a:ext cx="13982700" cy="8258175"/>
          </a:xfrm>
          <a:custGeom>
            <a:avLst/>
            <a:gdLst/>
            <a:ahLst/>
            <a:cxnLst/>
            <a:rect l="l" t="t" r="r" b="b"/>
            <a:pathLst>
              <a:path w="13982700" h="8258175">
                <a:moveTo>
                  <a:pt x="13982700" y="8258175"/>
                </a:moveTo>
                <a:lnTo>
                  <a:pt x="0" y="8258175"/>
                </a:lnTo>
                <a:lnTo>
                  <a:pt x="0" y="0"/>
                </a:lnTo>
                <a:lnTo>
                  <a:pt x="13982700" y="0"/>
                </a:lnTo>
                <a:lnTo>
                  <a:pt x="13982700" y="8258175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211065" y="2"/>
            <a:ext cx="110489" cy="1537335"/>
          </a:xfrm>
          <a:custGeom>
            <a:avLst/>
            <a:gdLst/>
            <a:ahLst/>
            <a:cxnLst/>
            <a:rect l="l" t="t" r="r" b="b"/>
            <a:pathLst>
              <a:path w="110490" h="1537335">
                <a:moveTo>
                  <a:pt x="110146" y="0"/>
                </a:moveTo>
                <a:lnTo>
                  <a:pt x="110146" y="1537264"/>
                </a:lnTo>
                <a:lnTo>
                  <a:pt x="0" y="1537264"/>
                </a:lnTo>
                <a:lnTo>
                  <a:pt x="0" y="0"/>
                </a:lnTo>
                <a:lnTo>
                  <a:pt x="110146" y="0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40599" y="1312684"/>
            <a:ext cx="13361871" cy="765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650" b="0" i="0">
                <a:solidFill>
                  <a:srgbClr val="E4FA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955" y="1074249"/>
            <a:ext cx="17032089" cy="210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650" b="0" i="0">
                <a:solidFill>
                  <a:srgbClr val="E4FA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798" y="2004934"/>
            <a:ext cx="16596403" cy="665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3C29-A63E-48EC-B8D8-922295F7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6B27-FFA0-44B0-874C-F4E47906C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3464B-CCB8-498B-A510-4BE481BA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0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31873" y="840637"/>
            <a:ext cx="2571750" cy="8694420"/>
          </a:xfrm>
          <a:custGeom>
            <a:avLst/>
            <a:gdLst/>
            <a:ahLst/>
            <a:cxnLst/>
            <a:rect l="l" t="t" r="r" b="b"/>
            <a:pathLst>
              <a:path w="2571750" h="8694420">
                <a:moveTo>
                  <a:pt x="2571750" y="0"/>
                </a:moveTo>
                <a:lnTo>
                  <a:pt x="0" y="0"/>
                </a:lnTo>
                <a:lnTo>
                  <a:pt x="0" y="569061"/>
                </a:lnTo>
                <a:lnTo>
                  <a:pt x="0" y="571500"/>
                </a:lnTo>
                <a:lnTo>
                  <a:pt x="0" y="8693887"/>
                </a:lnTo>
                <a:lnTo>
                  <a:pt x="2571750" y="8693887"/>
                </a:lnTo>
                <a:lnTo>
                  <a:pt x="2571750" y="571500"/>
                </a:lnTo>
                <a:lnTo>
                  <a:pt x="2571750" y="569061"/>
                </a:lnTo>
                <a:lnTo>
                  <a:pt x="2571750" y="0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91841" y="3016234"/>
            <a:ext cx="8763000" cy="628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405" marR="5080" indent="704215" algn="r">
              <a:lnSpc>
                <a:spcPct val="120100"/>
              </a:lnSpc>
              <a:spcBef>
                <a:spcPts val="95"/>
              </a:spcBef>
            </a:pPr>
            <a:r>
              <a:rPr sz="3800" spc="-355" dirty="0">
                <a:solidFill>
                  <a:srgbClr val="79CB53"/>
                </a:solidFill>
                <a:latin typeface="Arial"/>
                <a:cs typeface="Arial"/>
              </a:rPr>
              <a:t>SEED</a:t>
            </a:r>
            <a:r>
              <a:rPr sz="2900" spc="-355" dirty="0">
                <a:solidFill>
                  <a:srgbClr val="79CB53"/>
                </a:solidFill>
                <a:latin typeface="Verdana"/>
                <a:cs typeface="Verdana"/>
              </a:rPr>
              <a:t>- </a:t>
            </a:r>
            <a:r>
              <a:rPr sz="3800" spc="-114" dirty="0">
                <a:solidFill>
                  <a:srgbClr val="79CB53"/>
                </a:solidFill>
                <a:latin typeface="Arial"/>
                <a:cs typeface="Arial"/>
              </a:rPr>
              <a:t>CHAIN </a:t>
            </a:r>
            <a:r>
              <a:rPr sz="3800" spc="-160" dirty="0">
                <a:solidFill>
                  <a:srgbClr val="79CB53"/>
                </a:solidFill>
                <a:latin typeface="Arial"/>
                <a:cs typeface="Arial"/>
              </a:rPr>
              <a:t>is </a:t>
            </a:r>
            <a:r>
              <a:rPr sz="3800" spc="35" dirty="0">
                <a:solidFill>
                  <a:srgbClr val="79CB53"/>
                </a:solidFill>
                <a:latin typeface="Arial"/>
                <a:cs typeface="Arial"/>
              </a:rPr>
              <a:t>a</a:t>
            </a:r>
            <a:r>
              <a:rPr sz="3800" spc="-29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30" dirty="0">
                <a:solidFill>
                  <a:srgbClr val="79CB53"/>
                </a:solidFill>
                <a:latin typeface="Arial"/>
                <a:cs typeface="Arial"/>
              </a:rPr>
              <a:t>Blockchain</a:t>
            </a:r>
            <a:r>
              <a:rPr sz="3800" spc="150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79CB53"/>
                </a:solidFill>
                <a:latin typeface="Arial"/>
                <a:cs typeface="Arial"/>
              </a:rPr>
              <a:t>based </a:t>
            </a:r>
            <a:r>
              <a:rPr sz="3800" spc="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95" dirty="0">
                <a:solidFill>
                  <a:srgbClr val="79CB53"/>
                </a:solidFill>
                <a:latin typeface="Arial"/>
                <a:cs typeface="Arial"/>
              </a:rPr>
              <a:t>platform </a:t>
            </a:r>
            <a:r>
              <a:rPr sz="3800" spc="120" dirty="0">
                <a:solidFill>
                  <a:srgbClr val="79CB53"/>
                </a:solidFill>
                <a:latin typeface="Arial"/>
                <a:cs typeface="Arial"/>
              </a:rPr>
              <a:t>that </a:t>
            </a:r>
            <a:r>
              <a:rPr sz="3800" spc="125" dirty="0">
                <a:solidFill>
                  <a:srgbClr val="79CB53"/>
                </a:solidFill>
                <a:latin typeface="Arial"/>
                <a:cs typeface="Arial"/>
              </a:rPr>
              <a:t>facilitates</a:t>
            </a:r>
            <a:r>
              <a:rPr sz="3800" spc="190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95" dirty="0">
                <a:solidFill>
                  <a:srgbClr val="79CB53"/>
                </a:solidFill>
                <a:latin typeface="Arial"/>
                <a:cs typeface="Arial"/>
              </a:rPr>
              <a:t>creation</a:t>
            </a:r>
            <a:r>
              <a:rPr sz="3800" spc="13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20" dirty="0">
                <a:solidFill>
                  <a:srgbClr val="79CB53"/>
                </a:solidFill>
                <a:latin typeface="Arial"/>
                <a:cs typeface="Arial"/>
              </a:rPr>
              <a:t>and </a:t>
            </a:r>
            <a:r>
              <a:rPr sz="3800" spc="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100" dirty="0">
                <a:solidFill>
                  <a:srgbClr val="79CB53"/>
                </a:solidFill>
                <a:latin typeface="Arial"/>
                <a:cs typeface="Arial"/>
              </a:rPr>
              <a:t>formatting </a:t>
            </a:r>
            <a:r>
              <a:rPr sz="3800" spc="60" dirty="0">
                <a:solidFill>
                  <a:srgbClr val="79CB53"/>
                </a:solidFill>
                <a:latin typeface="Arial"/>
                <a:cs typeface="Arial"/>
              </a:rPr>
              <a:t>of </a:t>
            </a:r>
            <a:r>
              <a:rPr sz="3800" spc="-100" dirty="0">
                <a:solidFill>
                  <a:srgbClr val="79CB53"/>
                </a:solidFill>
                <a:latin typeface="Arial"/>
                <a:cs typeface="Arial"/>
              </a:rPr>
              <a:t>seed </a:t>
            </a:r>
            <a:r>
              <a:rPr sz="3800" spc="155" dirty="0">
                <a:solidFill>
                  <a:srgbClr val="79CB53"/>
                </a:solidFill>
                <a:latin typeface="Arial"/>
                <a:cs typeface="Arial"/>
              </a:rPr>
              <a:t>certificate</a:t>
            </a:r>
            <a:r>
              <a:rPr sz="3800" spc="51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120" dirty="0">
                <a:solidFill>
                  <a:srgbClr val="79CB53"/>
                </a:solidFill>
                <a:latin typeface="Arial"/>
                <a:cs typeface="Arial"/>
              </a:rPr>
              <a:t>that</a:t>
            </a:r>
            <a:r>
              <a:rPr sz="3800" spc="14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55" dirty="0">
                <a:solidFill>
                  <a:srgbClr val="79CB53"/>
                </a:solidFill>
                <a:latin typeface="Arial"/>
                <a:cs typeface="Arial"/>
              </a:rPr>
              <a:t>are </a:t>
            </a:r>
            <a:r>
              <a:rPr sz="3800" spc="-6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-45" dirty="0">
                <a:solidFill>
                  <a:srgbClr val="79CB53"/>
                </a:solidFill>
                <a:latin typeface="Arial"/>
                <a:cs typeface="Arial"/>
              </a:rPr>
              <a:t>accessed </a:t>
            </a:r>
            <a:r>
              <a:rPr sz="3800" spc="-25" dirty="0">
                <a:solidFill>
                  <a:srgbClr val="79CB53"/>
                </a:solidFill>
                <a:latin typeface="Arial"/>
                <a:cs typeface="Arial"/>
              </a:rPr>
              <a:t>by </a:t>
            </a:r>
            <a:r>
              <a:rPr sz="3800" spc="10" dirty="0">
                <a:solidFill>
                  <a:srgbClr val="79CB53"/>
                </a:solidFill>
                <a:latin typeface="Arial"/>
                <a:cs typeface="Arial"/>
              </a:rPr>
              <a:t>the </a:t>
            </a:r>
            <a:r>
              <a:rPr sz="3800" spc="-80" dirty="0">
                <a:solidFill>
                  <a:srgbClr val="79CB53"/>
                </a:solidFill>
                <a:latin typeface="Arial"/>
                <a:cs typeface="Arial"/>
              </a:rPr>
              <a:t>access </a:t>
            </a:r>
            <a:r>
              <a:rPr sz="3800" spc="-55" dirty="0">
                <a:solidFill>
                  <a:srgbClr val="79CB53"/>
                </a:solidFill>
                <a:latin typeface="Arial"/>
                <a:cs typeface="Arial"/>
              </a:rPr>
              <a:t>domains </a:t>
            </a:r>
            <a:r>
              <a:rPr sz="3800" spc="60" dirty="0">
                <a:solidFill>
                  <a:srgbClr val="79CB53"/>
                </a:solidFill>
                <a:latin typeface="Arial"/>
                <a:cs typeface="Arial"/>
              </a:rPr>
              <a:t>of</a:t>
            </a:r>
            <a:r>
              <a:rPr sz="3800" spc="1140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79CB53"/>
                </a:solidFill>
                <a:latin typeface="Arial"/>
                <a:cs typeface="Arial"/>
              </a:rPr>
              <a:t>the</a:t>
            </a:r>
            <a:endParaRPr sz="3800">
              <a:latin typeface="Arial"/>
              <a:cs typeface="Arial"/>
            </a:endParaRPr>
          </a:p>
          <a:p>
            <a:pPr marL="12700" marR="5080" indent="5021580" algn="r">
              <a:lnSpc>
                <a:spcPts val="5480"/>
              </a:lnSpc>
              <a:spcBef>
                <a:spcPts val="330"/>
              </a:spcBef>
            </a:pPr>
            <a:r>
              <a:rPr sz="3800" spc="5" dirty="0">
                <a:solidFill>
                  <a:srgbClr val="79CB53"/>
                </a:solidFill>
                <a:latin typeface="Arial"/>
                <a:cs typeface="Arial"/>
              </a:rPr>
              <a:t>proposed</a:t>
            </a:r>
            <a:r>
              <a:rPr sz="3800" spc="9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-145" dirty="0">
                <a:solidFill>
                  <a:srgbClr val="79CB53"/>
                </a:solidFill>
                <a:latin typeface="Arial"/>
                <a:cs typeface="Arial"/>
              </a:rPr>
              <a:t>system</a:t>
            </a:r>
            <a:r>
              <a:rPr sz="2900" spc="-145" dirty="0">
                <a:solidFill>
                  <a:srgbClr val="79CB53"/>
                </a:solidFill>
                <a:latin typeface="Verdana"/>
                <a:cs typeface="Verdana"/>
              </a:rPr>
              <a:t>. </a:t>
            </a:r>
            <a:r>
              <a:rPr sz="2900" spc="-150" dirty="0">
                <a:solidFill>
                  <a:srgbClr val="79CB53"/>
                </a:solidFill>
                <a:latin typeface="Verdana"/>
                <a:cs typeface="Verdana"/>
              </a:rPr>
              <a:t> </a:t>
            </a:r>
            <a:r>
              <a:rPr sz="3800" spc="-254" dirty="0">
                <a:solidFill>
                  <a:srgbClr val="79CB53"/>
                </a:solidFill>
                <a:latin typeface="Arial"/>
                <a:cs typeface="Arial"/>
              </a:rPr>
              <a:t>The </a:t>
            </a:r>
            <a:r>
              <a:rPr sz="3800" spc="5" dirty="0">
                <a:solidFill>
                  <a:srgbClr val="79CB53"/>
                </a:solidFill>
                <a:latin typeface="Arial"/>
                <a:cs typeface="Arial"/>
              </a:rPr>
              <a:t>proposed </a:t>
            </a:r>
            <a:r>
              <a:rPr sz="3800" spc="-165" dirty="0">
                <a:solidFill>
                  <a:srgbClr val="79CB53"/>
                </a:solidFill>
                <a:latin typeface="Arial"/>
                <a:cs typeface="Arial"/>
              </a:rPr>
              <a:t>system </a:t>
            </a:r>
            <a:r>
              <a:rPr sz="3800" spc="-105" dirty="0">
                <a:solidFill>
                  <a:srgbClr val="79CB53"/>
                </a:solidFill>
                <a:latin typeface="Arial"/>
                <a:cs typeface="Arial"/>
              </a:rPr>
              <a:t>aims </a:t>
            </a:r>
            <a:r>
              <a:rPr sz="3800" spc="160" dirty="0">
                <a:solidFill>
                  <a:srgbClr val="79CB53"/>
                </a:solidFill>
                <a:latin typeface="Arial"/>
                <a:cs typeface="Arial"/>
              </a:rPr>
              <a:t>at</a:t>
            </a:r>
            <a:r>
              <a:rPr sz="3800" spc="-430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-95" dirty="0">
                <a:solidFill>
                  <a:srgbClr val="79CB53"/>
                </a:solidFill>
                <a:latin typeface="Arial"/>
                <a:cs typeface="Arial"/>
              </a:rPr>
              <a:t>issuing</a:t>
            </a:r>
            <a:r>
              <a:rPr sz="3800" spc="14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20" dirty="0">
                <a:solidFill>
                  <a:srgbClr val="79CB53"/>
                </a:solidFill>
                <a:latin typeface="Arial"/>
                <a:cs typeface="Arial"/>
              </a:rPr>
              <a:t>and </a:t>
            </a:r>
            <a:r>
              <a:rPr sz="3800" spc="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110" dirty="0">
                <a:solidFill>
                  <a:srgbClr val="79CB53"/>
                </a:solidFill>
                <a:latin typeface="Arial"/>
                <a:cs typeface="Arial"/>
              </a:rPr>
              <a:t>tracking </a:t>
            </a:r>
            <a:r>
              <a:rPr sz="3800" spc="60" dirty="0">
                <a:solidFill>
                  <a:srgbClr val="79CB53"/>
                </a:solidFill>
                <a:latin typeface="Arial"/>
                <a:cs typeface="Arial"/>
              </a:rPr>
              <a:t>well</a:t>
            </a:r>
            <a:r>
              <a:rPr sz="2900" spc="60" dirty="0">
                <a:solidFill>
                  <a:srgbClr val="79CB53"/>
                </a:solidFill>
                <a:latin typeface="Verdana"/>
                <a:cs typeface="Verdana"/>
              </a:rPr>
              <a:t>-</a:t>
            </a:r>
            <a:r>
              <a:rPr sz="3800" spc="60" dirty="0">
                <a:solidFill>
                  <a:srgbClr val="79CB53"/>
                </a:solidFill>
                <a:latin typeface="Arial"/>
                <a:cs typeface="Arial"/>
              </a:rPr>
              <a:t>formed</a:t>
            </a:r>
            <a:r>
              <a:rPr sz="2900" spc="60" dirty="0">
                <a:solidFill>
                  <a:srgbClr val="79CB53"/>
                </a:solidFill>
                <a:latin typeface="Verdana"/>
                <a:cs typeface="Verdana"/>
              </a:rPr>
              <a:t>, </a:t>
            </a:r>
            <a:r>
              <a:rPr sz="3800" spc="-10" dirty="0">
                <a:solidFill>
                  <a:srgbClr val="79CB53"/>
                </a:solidFill>
                <a:latin typeface="Arial"/>
                <a:cs typeface="Arial"/>
              </a:rPr>
              <a:t>in</a:t>
            </a:r>
            <a:r>
              <a:rPr sz="3800" spc="31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85" dirty="0">
                <a:solidFill>
                  <a:srgbClr val="79CB53"/>
                </a:solidFill>
                <a:latin typeface="Arial"/>
                <a:cs typeface="Arial"/>
              </a:rPr>
              <a:t>quality</a:t>
            </a:r>
            <a:r>
              <a:rPr sz="3800" spc="150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20" dirty="0">
                <a:solidFill>
                  <a:srgbClr val="79CB53"/>
                </a:solidFill>
                <a:latin typeface="Arial"/>
                <a:cs typeface="Arial"/>
              </a:rPr>
              <a:t>and </a:t>
            </a:r>
            <a:r>
              <a:rPr sz="3800" spc="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-45" dirty="0">
                <a:solidFill>
                  <a:srgbClr val="79CB53"/>
                </a:solidFill>
                <a:latin typeface="Arial"/>
                <a:cs typeface="Arial"/>
              </a:rPr>
              <a:t>secured </a:t>
            </a:r>
            <a:r>
              <a:rPr sz="3800" spc="-100" dirty="0">
                <a:solidFill>
                  <a:srgbClr val="79CB53"/>
                </a:solidFill>
                <a:latin typeface="Arial"/>
                <a:cs typeface="Arial"/>
              </a:rPr>
              <a:t>seed </a:t>
            </a:r>
            <a:r>
              <a:rPr sz="3800" spc="155" dirty="0">
                <a:solidFill>
                  <a:srgbClr val="79CB53"/>
                </a:solidFill>
                <a:latin typeface="Arial"/>
                <a:cs typeface="Arial"/>
              </a:rPr>
              <a:t>certificate </a:t>
            </a:r>
            <a:r>
              <a:rPr sz="3800" spc="95" dirty="0">
                <a:solidFill>
                  <a:srgbClr val="79CB53"/>
                </a:solidFill>
                <a:latin typeface="Arial"/>
                <a:cs typeface="Arial"/>
              </a:rPr>
              <a:t>to </a:t>
            </a:r>
            <a:r>
              <a:rPr sz="3800" spc="5" dirty="0">
                <a:solidFill>
                  <a:srgbClr val="79CB53"/>
                </a:solidFill>
                <a:latin typeface="Arial"/>
                <a:cs typeface="Arial"/>
              </a:rPr>
              <a:t>be</a:t>
            </a:r>
            <a:r>
              <a:rPr sz="3800" spc="620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79CB53"/>
                </a:solidFill>
                <a:latin typeface="Arial"/>
                <a:cs typeface="Arial"/>
              </a:rPr>
              <a:t>stored</a:t>
            </a:r>
            <a:endParaRPr sz="3800">
              <a:latin typeface="Arial"/>
              <a:cs typeface="Arial"/>
            </a:endParaRPr>
          </a:p>
          <a:p>
            <a:pPr marL="1698625">
              <a:lnSpc>
                <a:spcPct val="100000"/>
              </a:lnSpc>
              <a:spcBef>
                <a:spcPts val="565"/>
              </a:spcBef>
            </a:pPr>
            <a:r>
              <a:rPr sz="3800" spc="20" dirty="0">
                <a:solidFill>
                  <a:srgbClr val="79CB53"/>
                </a:solidFill>
                <a:latin typeface="Arial"/>
                <a:cs typeface="Arial"/>
              </a:rPr>
              <a:t>and </a:t>
            </a:r>
            <a:r>
              <a:rPr sz="3800" spc="35" dirty="0">
                <a:solidFill>
                  <a:srgbClr val="79CB53"/>
                </a:solidFill>
                <a:latin typeface="Arial"/>
                <a:cs typeface="Arial"/>
              </a:rPr>
              <a:t>rendered </a:t>
            </a:r>
            <a:r>
              <a:rPr sz="3800" spc="-85" dirty="0">
                <a:solidFill>
                  <a:srgbClr val="79CB53"/>
                </a:solidFill>
                <a:latin typeface="Arial"/>
                <a:cs typeface="Arial"/>
              </a:rPr>
              <a:t>when</a:t>
            </a:r>
            <a:r>
              <a:rPr sz="3800" spc="38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79CB53"/>
                </a:solidFill>
                <a:latin typeface="Arial"/>
                <a:cs typeface="Arial"/>
              </a:rPr>
              <a:t>requested</a:t>
            </a:r>
            <a:r>
              <a:rPr sz="2900" spc="-10" dirty="0">
                <a:solidFill>
                  <a:srgbClr val="79CB53"/>
                </a:solidFill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1655" y="738345"/>
            <a:ext cx="3998595" cy="120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700" spc="-105" dirty="0">
                <a:solidFill>
                  <a:srgbClr val="79CB53"/>
                </a:solidFill>
              </a:rPr>
              <a:t>Abstract</a:t>
            </a:r>
            <a:endParaRPr sz="7700"/>
          </a:p>
        </p:txBody>
      </p:sp>
      <p:sp>
        <p:nvSpPr>
          <p:cNvPr id="5" name="object 5"/>
          <p:cNvSpPr/>
          <p:nvPr/>
        </p:nvSpPr>
        <p:spPr>
          <a:xfrm>
            <a:off x="1076451" y="2394959"/>
            <a:ext cx="111125" cy="1619885"/>
          </a:xfrm>
          <a:custGeom>
            <a:avLst/>
            <a:gdLst/>
            <a:ahLst/>
            <a:cxnLst/>
            <a:rect l="l" t="t" r="r" b="b"/>
            <a:pathLst>
              <a:path w="111125" h="1619885">
                <a:moveTo>
                  <a:pt x="0" y="1619618"/>
                </a:moveTo>
                <a:lnTo>
                  <a:pt x="0" y="0"/>
                </a:lnTo>
                <a:lnTo>
                  <a:pt x="110527" y="0"/>
                </a:lnTo>
                <a:lnTo>
                  <a:pt x="110527" y="1619618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7789133"/>
            <a:ext cx="1473835" cy="1475105"/>
          </a:xfrm>
          <a:custGeom>
            <a:avLst/>
            <a:gdLst/>
            <a:ahLst/>
            <a:cxnLst/>
            <a:rect l="l" t="t" r="r" b="b"/>
            <a:pathLst>
              <a:path w="1473835" h="1475104">
                <a:moveTo>
                  <a:pt x="736771" y="1474640"/>
                </a:moveTo>
                <a:lnTo>
                  <a:pt x="688466" y="1473067"/>
                </a:lnTo>
                <a:lnTo>
                  <a:pt x="640975" y="1468413"/>
                </a:lnTo>
                <a:lnTo>
                  <a:pt x="594397" y="1460777"/>
                </a:lnTo>
                <a:lnTo>
                  <a:pt x="548830" y="1450257"/>
                </a:lnTo>
                <a:lnTo>
                  <a:pt x="504373" y="1436950"/>
                </a:lnTo>
                <a:lnTo>
                  <a:pt x="461124" y="1420956"/>
                </a:lnTo>
                <a:lnTo>
                  <a:pt x="419182" y="1402371"/>
                </a:lnTo>
                <a:lnTo>
                  <a:pt x="378645" y="1381294"/>
                </a:lnTo>
                <a:lnTo>
                  <a:pt x="339612" y="1357823"/>
                </a:lnTo>
                <a:lnTo>
                  <a:pt x="302181" y="1332057"/>
                </a:lnTo>
                <a:lnTo>
                  <a:pt x="266452" y="1304093"/>
                </a:lnTo>
                <a:lnTo>
                  <a:pt x="232521" y="1274029"/>
                </a:lnTo>
                <a:lnTo>
                  <a:pt x="200489" y="1241964"/>
                </a:lnTo>
                <a:lnTo>
                  <a:pt x="170453" y="1207995"/>
                </a:lnTo>
                <a:lnTo>
                  <a:pt x="142512" y="1172221"/>
                </a:lnTo>
                <a:lnTo>
                  <a:pt x="116765" y="1134740"/>
                </a:lnTo>
                <a:lnTo>
                  <a:pt x="93309" y="1095650"/>
                </a:lnTo>
                <a:lnTo>
                  <a:pt x="72244" y="1055049"/>
                </a:lnTo>
                <a:lnTo>
                  <a:pt x="53668" y="1013034"/>
                </a:lnTo>
                <a:lnTo>
                  <a:pt x="37680" y="969705"/>
                </a:lnTo>
                <a:lnTo>
                  <a:pt x="24378" y="925160"/>
                </a:lnTo>
                <a:lnTo>
                  <a:pt x="13860" y="879495"/>
                </a:lnTo>
                <a:lnTo>
                  <a:pt x="6225" y="832810"/>
                </a:lnTo>
                <a:lnTo>
                  <a:pt x="1572" y="785203"/>
                </a:lnTo>
                <a:lnTo>
                  <a:pt x="0" y="736771"/>
                </a:lnTo>
                <a:lnTo>
                  <a:pt x="1572" y="688466"/>
                </a:lnTo>
                <a:lnTo>
                  <a:pt x="6225" y="640975"/>
                </a:lnTo>
                <a:lnTo>
                  <a:pt x="13860" y="594397"/>
                </a:lnTo>
                <a:lnTo>
                  <a:pt x="24378" y="548830"/>
                </a:lnTo>
                <a:lnTo>
                  <a:pt x="37680" y="504373"/>
                </a:lnTo>
                <a:lnTo>
                  <a:pt x="53668" y="461124"/>
                </a:lnTo>
                <a:lnTo>
                  <a:pt x="72244" y="419182"/>
                </a:lnTo>
                <a:lnTo>
                  <a:pt x="93309" y="378645"/>
                </a:lnTo>
                <a:lnTo>
                  <a:pt x="116765" y="339612"/>
                </a:lnTo>
                <a:lnTo>
                  <a:pt x="142512" y="302181"/>
                </a:lnTo>
                <a:lnTo>
                  <a:pt x="170453" y="266452"/>
                </a:lnTo>
                <a:lnTo>
                  <a:pt x="200489" y="232521"/>
                </a:lnTo>
                <a:lnTo>
                  <a:pt x="232521" y="200489"/>
                </a:lnTo>
                <a:lnTo>
                  <a:pt x="266452" y="170453"/>
                </a:lnTo>
                <a:lnTo>
                  <a:pt x="302181" y="142512"/>
                </a:lnTo>
                <a:lnTo>
                  <a:pt x="339612" y="116765"/>
                </a:lnTo>
                <a:lnTo>
                  <a:pt x="378645" y="93309"/>
                </a:lnTo>
                <a:lnTo>
                  <a:pt x="419182" y="72244"/>
                </a:lnTo>
                <a:lnTo>
                  <a:pt x="461124" y="53668"/>
                </a:lnTo>
                <a:lnTo>
                  <a:pt x="504373" y="37680"/>
                </a:lnTo>
                <a:lnTo>
                  <a:pt x="548830" y="24378"/>
                </a:lnTo>
                <a:lnTo>
                  <a:pt x="594397" y="13860"/>
                </a:lnTo>
                <a:lnTo>
                  <a:pt x="640975" y="6225"/>
                </a:lnTo>
                <a:lnTo>
                  <a:pt x="688466" y="1572"/>
                </a:lnTo>
                <a:lnTo>
                  <a:pt x="736771" y="0"/>
                </a:lnTo>
                <a:lnTo>
                  <a:pt x="785198" y="1572"/>
                </a:lnTo>
                <a:lnTo>
                  <a:pt x="832791" y="6225"/>
                </a:lnTo>
                <a:lnTo>
                  <a:pt x="879452" y="13860"/>
                </a:lnTo>
                <a:lnTo>
                  <a:pt x="925085" y="24378"/>
                </a:lnTo>
                <a:lnTo>
                  <a:pt x="969591" y="37680"/>
                </a:lnTo>
                <a:lnTo>
                  <a:pt x="1012875" y="53668"/>
                </a:lnTo>
                <a:lnTo>
                  <a:pt x="1054839" y="72244"/>
                </a:lnTo>
                <a:lnTo>
                  <a:pt x="1095385" y="93309"/>
                </a:lnTo>
                <a:lnTo>
                  <a:pt x="1134416" y="116765"/>
                </a:lnTo>
                <a:lnTo>
                  <a:pt x="1171835" y="142512"/>
                </a:lnTo>
                <a:lnTo>
                  <a:pt x="1207545" y="170453"/>
                </a:lnTo>
                <a:lnTo>
                  <a:pt x="1241449" y="200489"/>
                </a:lnTo>
                <a:lnTo>
                  <a:pt x="1273448" y="232521"/>
                </a:lnTo>
                <a:lnTo>
                  <a:pt x="1303446" y="266452"/>
                </a:lnTo>
                <a:lnTo>
                  <a:pt x="1331346" y="302181"/>
                </a:lnTo>
                <a:lnTo>
                  <a:pt x="1357051" y="339612"/>
                </a:lnTo>
                <a:lnTo>
                  <a:pt x="1380463" y="378645"/>
                </a:lnTo>
                <a:lnTo>
                  <a:pt x="1394474" y="405663"/>
                </a:lnTo>
                <a:lnTo>
                  <a:pt x="736771" y="405663"/>
                </a:lnTo>
                <a:lnTo>
                  <a:pt x="688038" y="409272"/>
                </a:lnTo>
                <a:lnTo>
                  <a:pt x="641459" y="419752"/>
                </a:lnTo>
                <a:lnTo>
                  <a:pt x="597559" y="436577"/>
                </a:lnTo>
                <a:lnTo>
                  <a:pt x="556862" y="459225"/>
                </a:lnTo>
                <a:lnTo>
                  <a:pt x="519891" y="487171"/>
                </a:lnTo>
                <a:lnTo>
                  <a:pt x="487171" y="519891"/>
                </a:lnTo>
                <a:lnTo>
                  <a:pt x="459225" y="556862"/>
                </a:lnTo>
                <a:lnTo>
                  <a:pt x="436577" y="597559"/>
                </a:lnTo>
                <a:lnTo>
                  <a:pt x="419752" y="641459"/>
                </a:lnTo>
                <a:lnTo>
                  <a:pt x="409272" y="688038"/>
                </a:lnTo>
                <a:lnTo>
                  <a:pt x="405663" y="736771"/>
                </a:lnTo>
                <a:lnTo>
                  <a:pt x="409272" y="785505"/>
                </a:lnTo>
                <a:lnTo>
                  <a:pt x="419752" y="832084"/>
                </a:lnTo>
                <a:lnTo>
                  <a:pt x="436577" y="875984"/>
                </a:lnTo>
                <a:lnTo>
                  <a:pt x="459225" y="916681"/>
                </a:lnTo>
                <a:lnTo>
                  <a:pt x="487171" y="953652"/>
                </a:lnTo>
                <a:lnTo>
                  <a:pt x="519891" y="986372"/>
                </a:lnTo>
                <a:lnTo>
                  <a:pt x="556862" y="1014318"/>
                </a:lnTo>
                <a:lnTo>
                  <a:pt x="597559" y="1036966"/>
                </a:lnTo>
                <a:lnTo>
                  <a:pt x="641459" y="1053791"/>
                </a:lnTo>
                <a:lnTo>
                  <a:pt x="688038" y="1064271"/>
                </a:lnTo>
                <a:lnTo>
                  <a:pt x="736771" y="1067880"/>
                </a:lnTo>
                <a:lnTo>
                  <a:pt x="1395321" y="1067880"/>
                </a:lnTo>
                <a:lnTo>
                  <a:pt x="1380949" y="1095650"/>
                </a:lnTo>
                <a:lnTo>
                  <a:pt x="1357536" y="1134740"/>
                </a:lnTo>
                <a:lnTo>
                  <a:pt x="1331820" y="1172221"/>
                </a:lnTo>
                <a:lnTo>
                  <a:pt x="1303900" y="1207995"/>
                </a:lnTo>
                <a:lnTo>
                  <a:pt x="1273875" y="1241964"/>
                </a:lnTo>
                <a:lnTo>
                  <a:pt x="1241843" y="1274029"/>
                </a:lnTo>
                <a:lnTo>
                  <a:pt x="1207902" y="1304093"/>
                </a:lnTo>
                <a:lnTo>
                  <a:pt x="1172151" y="1332057"/>
                </a:lnTo>
                <a:lnTo>
                  <a:pt x="1134689" y="1357823"/>
                </a:lnTo>
                <a:lnTo>
                  <a:pt x="1095614" y="1381294"/>
                </a:lnTo>
                <a:lnTo>
                  <a:pt x="1055025" y="1402371"/>
                </a:lnTo>
                <a:lnTo>
                  <a:pt x="1013019" y="1420956"/>
                </a:lnTo>
                <a:lnTo>
                  <a:pt x="969697" y="1436950"/>
                </a:lnTo>
                <a:lnTo>
                  <a:pt x="925155" y="1450257"/>
                </a:lnTo>
                <a:lnTo>
                  <a:pt x="879493" y="1460777"/>
                </a:lnTo>
                <a:lnTo>
                  <a:pt x="832810" y="1468413"/>
                </a:lnTo>
                <a:lnTo>
                  <a:pt x="785203" y="1473067"/>
                </a:lnTo>
                <a:lnTo>
                  <a:pt x="736771" y="1474640"/>
                </a:lnTo>
                <a:close/>
              </a:path>
              <a:path w="1473835" h="1475104">
                <a:moveTo>
                  <a:pt x="1395321" y="1067880"/>
                </a:moveTo>
                <a:lnTo>
                  <a:pt x="736771" y="1067880"/>
                </a:lnTo>
                <a:lnTo>
                  <a:pt x="785505" y="1064271"/>
                </a:lnTo>
                <a:lnTo>
                  <a:pt x="832084" y="1053791"/>
                </a:lnTo>
                <a:lnTo>
                  <a:pt x="875984" y="1036966"/>
                </a:lnTo>
                <a:lnTo>
                  <a:pt x="916681" y="1014318"/>
                </a:lnTo>
                <a:lnTo>
                  <a:pt x="953652" y="986372"/>
                </a:lnTo>
                <a:lnTo>
                  <a:pt x="986372" y="953652"/>
                </a:lnTo>
                <a:lnTo>
                  <a:pt x="1014318" y="916681"/>
                </a:lnTo>
                <a:lnTo>
                  <a:pt x="1036966" y="875984"/>
                </a:lnTo>
                <a:lnTo>
                  <a:pt x="1053791" y="832084"/>
                </a:lnTo>
                <a:lnTo>
                  <a:pt x="1064271" y="785505"/>
                </a:lnTo>
                <a:lnTo>
                  <a:pt x="1067880" y="736771"/>
                </a:lnTo>
                <a:lnTo>
                  <a:pt x="1064295" y="688038"/>
                </a:lnTo>
                <a:lnTo>
                  <a:pt x="1053880" y="641459"/>
                </a:lnTo>
                <a:lnTo>
                  <a:pt x="1037144" y="597559"/>
                </a:lnTo>
                <a:lnTo>
                  <a:pt x="1014595" y="556862"/>
                </a:lnTo>
                <a:lnTo>
                  <a:pt x="986743" y="519891"/>
                </a:lnTo>
                <a:lnTo>
                  <a:pt x="954097" y="487171"/>
                </a:lnTo>
                <a:lnTo>
                  <a:pt x="917165" y="459225"/>
                </a:lnTo>
                <a:lnTo>
                  <a:pt x="876458" y="436577"/>
                </a:lnTo>
                <a:lnTo>
                  <a:pt x="832484" y="419752"/>
                </a:lnTo>
                <a:lnTo>
                  <a:pt x="785752" y="409272"/>
                </a:lnTo>
                <a:lnTo>
                  <a:pt x="736771" y="405663"/>
                </a:lnTo>
                <a:lnTo>
                  <a:pt x="1394474" y="405663"/>
                </a:lnTo>
                <a:lnTo>
                  <a:pt x="1420018" y="461124"/>
                </a:lnTo>
                <a:lnTo>
                  <a:pt x="1435968" y="504373"/>
                </a:lnTo>
                <a:lnTo>
                  <a:pt x="1449236" y="548830"/>
                </a:lnTo>
                <a:lnTo>
                  <a:pt x="1459725" y="594397"/>
                </a:lnTo>
                <a:lnTo>
                  <a:pt x="1467337" y="640975"/>
                </a:lnTo>
                <a:lnTo>
                  <a:pt x="1471976" y="688466"/>
                </a:lnTo>
                <a:lnTo>
                  <a:pt x="1473543" y="736771"/>
                </a:lnTo>
                <a:lnTo>
                  <a:pt x="1472097" y="785203"/>
                </a:lnTo>
                <a:lnTo>
                  <a:pt x="1467560" y="832810"/>
                </a:lnTo>
                <a:lnTo>
                  <a:pt x="1460030" y="879495"/>
                </a:lnTo>
                <a:lnTo>
                  <a:pt x="1449607" y="925160"/>
                </a:lnTo>
                <a:lnTo>
                  <a:pt x="1436389" y="969705"/>
                </a:lnTo>
                <a:lnTo>
                  <a:pt x="1420474" y="1013034"/>
                </a:lnTo>
                <a:lnTo>
                  <a:pt x="1401962" y="1055049"/>
                </a:lnTo>
                <a:lnTo>
                  <a:pt x="1395321" y="1067880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86141" y="2004934"/>
            <a:ext cx="11656060" cy="665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489" marR="5080" indent="1019175" algn="r">
              <a:lnSpc>
                <a:spcPct val="108400"/>
              </a:lnSpc>
              <a:spcBef>
                <a:spcPts val="95"/>
              </a:spcBef>
              <a:tabLst>
                <a:tab pos="4227830" algn="l"/>
                <a:tab pos="5901055" algn="l"/>
                <a:tab pos="6842759" algn="l"/>
                <a:tab pos="7807325" algn="l"/>
                <a:tab pos="7910195" algn="l"/>
                <a:tab pos="9426575" algn="l"/>
                <a:tab pos="9650095" algn="l"/>
                <a:tab pos="10581005" algn="l"/>
                <a:tab pos="11206480" algn="l"/>
              </a:tabLst>
            </a:pPr>
            <a:r>
              <a:rPr sz="3650" spc="-795" dirty="0">
                <a:solidFill>
                  <a:srgbClr val="E4FA52"/>
                </a:solidFill>
                <a:latin typeface="Arial"/>
                <a:cs typeface="Arial"/>
              </a:rPr>
              <a:t>S </a:t>
            </a:r>
            <a:r>
              <a:rPr sz="3650" spc="-78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69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69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40" dirty="0">
                <a:solidFill>
                  <a:srgbClr val="E4FA52"/>
                </a:solidFill>
                <a:latin typeface="Arial"/>
                <a:cs typeface="Arial"/>
              </a:rPr>
              <a:t>D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10" dirty="0">
                <a:solidFill>
                  <a:srgbClr val="E4FA52"/>
                </a:solidFill>
                <a:latin typeface="Trebuchet MS"/>
                <a:cs typeface="Trebuchet MS"/>
              </a:rPr>
              <a:t>-</a:t>
            </a:r>
            <a:r>
              <a:rPr sz="3650" spc="-645" dirty="0">
                <a:solidFill>
                  <a:srgbClr val="E4FA52"/>
                </a:solidFill>
                <a:latin typeface="Trebuchet MS"/>
                <a:cs typeface="Trebuchet MS"/>
              </a:rPr>
              <a:t> </a:t>
            </a:r>
            <a:r>
              <a:rPr sz="3650" spc="-17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45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9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40" dirty="0">
                <a:solidFill>
                  <a:srgbClr val="E4FA52"/>
                </a:solidFill>
                <a:latin typeface="Arial"/>
                <a:cs typeface="Arial"/>
              </a:rPr>
              <a:t>N	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29" dirty="0">
                <a:solidFill>
                  <a:srgbClr val="E4FA52"/>
                </a:solidFill>
                <a:latin typeface="Arial"/>
                <a:cs typeface="Arial"/>
              </a:rPr>
              <a:t>w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	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	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6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 </a:t>
            </a:r>
            <a:r>
              <a:rPr sz="3650" spc="-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30" dirty="0">
                <a:solidFill>
                  <a:srgbClr val="E4FA52"/>
                </a:solidFill>
                <a:latin typeface="Arial"/>
                <a:cs typeface="Arial"/>
              </a:rPr>
              <a:t>v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29" dirty="0">
                <a:solidFill>
                  <a:srgbClr val="E4FA52"/>
                </a:solidFill>
                <a:latin typeface="Arial"/>
                <a:cs typeface="Arial"/>
              </a:rPr>
              <a:t>w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715" dirty="0">
                <a:solidFill>
                  <a:srgbClr val="E4FA52"/>
                </a:solidFill>
                <a:latin typeface="Trebuchet MS"/>
                <a:cs typeface="Trebuchet MS"/>
              </a:rPr>
              <a:t>,</a:t>
            </a:r>
            <a:r>
              <a:rPr sz="3650" spc="-650" dirty="0">
                <a:solidFill>
                  <a:srgbClr val="E4FA52"/>
                </a:solidFill>
                <a:latin typeface="Trebuchet MS"/>
                <a:cs typeface="Trebuchet MS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p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715" dirty="0">
                <a:solidFill>
                  <a:srgbClr val="E4FA52"/>
                </a:solidFill>
                <a:latin typeface="Trebuchet MS"/>
                <a:cs typeface="Trebuchet MS"/>
              </a:rPr>
              <a:t>,</a:t>
            </a:r>
            <a:r>
              <a:rPr sz="3650" spc="-650" dirty="0">
                <a:solidFill>
                  <a:srgbClr val="E4FA52"/>
                </a:solidFill>
                <a:latin typeface="Trebuchet MS"/>
                <a:cs typeface="Trebuchet MS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715" dirty="0">
                <a:solidFill>
                  <a:srgbClr val="E4FA52"/>
                </a:solidFill>
                <a:latin typeface="Trebuchet MS"/>
                <a:cs typeface="Trebuchet MS"/>
              </a:rPr>
              <a:t>,</a:t>
            </a:r>
            <a:r>
              <a:rPr sz="3650" spc="-645" dirty="0">
                <a:solidFill>
                  <a:srgbClr val="E4FA52"/>
                </a:solidFill>
                <a:latin typeface="Trebuchet MS"/>
                <a:cs typeface="Trebuchet MS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95" dirty="0">
                <a:solidFill>
                  <a:srgbClr val="E4FA52"/>
                </a:solidFill>
                <a:latin typeface="Arial"/>
                <a:cs typeface="Arial"/>
              </a:rPr>
              <a:t>y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	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30" dirty="0">
                <a:solidFill>
                  <a:srgbClr val="E4FA52"/>
                </a:solidFill>
                <a:latin typeface="Arial"/>
                <a:cs typeface="Arial"/>
              </a:rPr>
              <a:t>v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29" dirty="0">
                <a:solidFill>
                  <a:srgbClr val="E4FA52"/>
                </a:solidFill>
                <a:latin typeface="Arial"/>
                <a:cs typeface="Arial"/>
              </a:rPr>
              <a:t>w	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60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9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9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</a:t>
            </a:r>
            <a:endParaRPr sz="3650">
              <a:latin typeface="Arial"/>
              <a:cs typeface="Arial"/>
            </a:endParaRPr>
          </a:p>
          <a:p>
            <a:pPr marL="788035" marR="5080" indent="3335654" algn="r">
              <a:lnSpc>
                <a:spcPts val="4750"/>
              </a:lnSpc>
              <a:spcBef>
                <a:spcPts val="215"/>
              </a:spcBef>
              <a:tabLst>
                <a:tab pos="2378710" algn="l"/>
                <a:tab pos="3563620" algn="l"/>
                <a:tab pos="4411980" algn="l"/>
                <a:tab pos="5594350" algn="l"/>
                <a:tab pos="6259830" algn="l"/>
                <a:tab pos="6445250" algn="l"/>
                <a:tab pos="6878320" algn="l"/>
                <a:tab pos="7637780" algn="l"/>
                <a:tab pos="7924165" algn="l"/>
                <a:tab pos="8507730" algn="l"/>
                <a:tab pos="8569325" algn="l"/>
                <a:tab pos="9067800" algn="l"/>
                <a:tab pos="9208135" algn="l"/>
                <a:tab pos="10189210" algn="l"/>
                <a:tab pos="10334625" algn="l"/>
                <a:tab pos="10940415" algn="l"/>
              </a:tabLst>
            </a:pP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E4FA52"/>
                </a:solidFill>
                <a:latin typeface="Arial"/>
                <a:cs typeface="Arial"/>
              </a:rPr>
              <a:t>f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62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 s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		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p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	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 </a:t>
            </a:r>
            <a:r>
              <a:rPr sz="3650" spc="-625" dirty="0">
                <a:solidFill>
                  <a:srgbClr val="E4FA52"/>
                </a:solidFill>
                <a:latin typeface="Trebuchet MS"/>
                <a:cs typeface="Trebuchet MS"/>
              </a:rPr>
              <a:t>. </a:t>
            </a:r>
            <a:r>
              <a:rPr sz="3650" spc="-515" dirty="0">
                <a:solidFill>
                  <a:srgbClr val="E4FA52"/>
                </a:solidFill>
                <a:latin typeface="Trebuchet MS"/>
                <a:cs typeface="Trebuchet MS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80" dirty="0">
                <a:solidFill>
                  <a:srgbClr val="E4FA52"/>
                </a:solidFill>
                <a:latin typeface="Arial"/>
                <a:cs typeface="Arial"/>
              </a:rPr>
              <a:t>k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	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	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	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	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61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61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 </a:t>
            </a:r>
            <a:r>
              <a:rPr sz="3650" spc="-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g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95" dirty="0">
                <a:solidFill>
                  <a:srgbClr val="E4FA52"/>
                </a:solidFill>
                <a:latin typeface="Arial"/>
                <a:cs typeface="Arial"/>
              </a:rPr>
              <a:t>y	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	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75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	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endParaRPr sz="3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  <a:tabLst>
                <a:tab pos="3018155" algn="l"/>
                <a:tab pos="4085590" algn="l"/>
                <a:tab pos="5017135" algn="l"/>
                <a:tab pos="7153909" algn="l"/>
                <a:tab pos="7812405" algn="l"/>
                <a:tab pos="10566400" algn="l"/>
              </a:tabLst>
            </a:pP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95" dirty="0">
                <a:solidFill>
                  <a:srgbClr val="E4FA52"/>
                </a:solidFill>
                <a:latin typeface="Arial"/>
                <a:cs typeface="Arial"/>
              </a:rPr>
              <a:t>y	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95" dirty="0">
                <a:solidFill>
                  <a:srgbClr val="E4FA52"/>
                </a:solidFill>
                <a:latin typeface="Arial"/>
                <a:cs typeface="Arial"/>
              </a:rPr>
              <a:t>y	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E4FA52"/>
                </a:solidFill>
                <a:latin typeface="Arial"/>
                <a:cs typeface="Arial"/>
              </a:rPr>
              <a:t>f	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E4FA52"/>
                </a:solidFill>
                <a:latin typeface="Arial"/>
                <a:cs typeface="Arial"/>
              </a:rPr>
              <a:t>f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9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30" dirty="0">
                <a:solidFill>
                  <a:srgbClr val="E4FA52"/>
                </a:solidFill>
                <a:latin typeface="Arial"/>
                <a:cs typeface="Arial"/>
              </a:rPr>
              <a:t>v</a:t>
            </a:r>
            <a:r>
              <a:rPr sz="3650" spc="-59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9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endParaRPr sz="3650">
              <a:latin typeface="Arial"/>
              <a:cs typeface="Arial"/>
            </a:endParaRPr>
          </a:p>
          <a:p>
            <a:pPr marL="12700" marR="5080" indent="6878955" algn="r">
              <a:lnSpc>
                <a:spcPts val="4750"/>
              </a:lnSpc>
              <a:spcBef>
                <a:spcPts val="219"/>
              </a:spcBef>
              <a:tabLst>
                <a:tab pos="1303020" algn="l"/>
                <a:tab pos="1526540" algn="l"/>
                <a:tab pos="2540000" algn="l"/>
                <a:tab pos="3024505" algn="l"/>
                <a:tab pos="3793490" algn="l"/>
                <a:tab pos="4458970" algn="l"/>
                <a:tab pos="4934585" algn="l"/>
                <a:tab pos="5848985" algn="l"/>
                <a:tab pos="6604634" algn="l"/>
                <a:tab pos="7212965" algn="l"/>
                <a:tab pos="7822565" algn="l"/>
                <a:tab pos="9602470" algn="l"/>
                <a:tab pos="9623425" algn="l"/>
                <a:tab pos="10281920" algn="l"/>
                <a:tab pos="10940415" algn="l"/>
              </a:tabLst>
            </a:pP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	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625" dirty="0">
                <a:solidFill>
                  <a:srgbClr val="E4FA52"/>
                </a:solidFill>
                <a:latin typeface="Trebuchet MS"/>
                <a:cs typeface="Trebuchet MS"/>
              </a:rPr>
              <a:t>. </a:t>
            </a:r>
            <a:r>
              <a:rPr sz="3650" spc="-515" dirty="0">
                <a:solidFill>
                  <a:srgbClr val="E4FA52"/>
                </a:solidFill>
                <a:latin typeface="Trebuchet MS"/>
                <a:cs typeface="Trebuchet MS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p		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	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20" dirty="0">
                <a:solidFill>
                  <a:srgbClr val="E4FA52"/>
                </a:solidFill>
                <a:latin typeface="Arial"/>
                <a:cs typeface="Arial"/>
              </a:rPr>
              <a:t>f</a:t>
            </a:r>
            <a:r>
              <a:rPr sz="3650" spc="-6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	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95" dirty="0">
                <a:solidFill>
                  <a:srgbClr val="E4FA52"/>
                </a:solidFill>
                <a:latin typeface="Arial"/>
                <a:cs typeface="Arial"/>
              </a:rPr>
              <a:t>y		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E4FA52"/>
                </a:solidFill>
                <a:latin typeface="Arial"/>
                <a:cs typeface="Arial"/>
              </a:rPr>
              <a:t>f	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E4FA52"/>
                </a:solidFill>
                <a:latin typeface="Arial"/>
                <a:cs typeface="Arial"/>
              </a:rPr>
              <a:t>f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61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61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 </a:t>
            </a:r>
            <a:r>
              <a:rPr sz="3650" spc="-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4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</a:t>
            </a:r>
            <a:r>
              <a:rPr sz="3650" spc="20" dirty="0">
                <a:solidFill>
                  <a:srgbClr val="E4FA52"/>
                </a:solidFill>
                <a:latin typeface="Arial"/>
                <a:cs typeface="Arial"/>
              </a:rPr>
              <a:t>f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	</a:t>
            </a:r>
            <a:r>
              <a:rPr sz="3650" spc="20" dirty="0">
                <a:solidFill>
                  <a:srgbClr val="E4FA52"/>
                </a:solidFill>
                <a:latin typeface="Arial"/>
                <a:cs typeface="Arial"/>
              </a:rPr>
              <a:t>f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	</a:t>
            </a:r>
            <a:r>
              <a:rPr sz="3650" spc="20" dirty="0">
                <a:solidFill>
                  <a:srgbClr val="E4FA52"/>
                </a:solidFill>
                <a:latin typeface="Arial"/>
                <a:cs typeface="Arial"/>
              </a:rPr>
              <a:t>f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715" dirty="0">
                <a:solidFill>
                  <a:srgbClr val="E4FA52"/>
                </a:solidFill>
                <a:latin typeface="Trebuchet MS"/>
                <a:cs typeface="Trebuchet MS"/>
              </a:rPr>
              <a:t>,	</a:t>
            </a:r>
            <a:r>
              <a:rPr sz="3650" spc="-330" dirty="0">
                <a:solidFill>
                  <a:srgbClr val="E4FA52"/>
                </a:solidFill>
                <a:latin typeface="Arial"/>
                <a:cs typeface="Arial"/>
              </a:rPr>
              <a:t>v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d	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80" dirty="0">
                <a:solidFill>
                  <a:srgbClr val="E4FA52"/>
                </a:solidFill>
                <a:latin typeface="Arial"/>
                <a:cs typeface="Arial"/>
              </a:rPr>
              <a:t>k</a:t>
            </a:r>
            <a:r>
              <a:rPr sz="3650" spc="-5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p</a:t>
            </a:r>
            <a:r>
              <a:rPr sz="3650" spc="-5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7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715" dirty="0">
                <a:solidFill>
                  <a:srgbClr val="E4FA52"/>
                </a:solidFill>
                <a:latin typeface="Trebuchet MS"/>
                <a:cs typeface="Trebuchet MS"/>
              </a:rPr>
              <a:t>,</a:t>
            </a:r>
            <a:endParaRPr sz="36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  <a:tabLst>
                <a:tab pos="2149475" algn="l"/>
                <a:tab pos="4227830" algn="l"/>
                <a:tab pos="6220460" algn="l"/>
                <a:tab pos="8628380" algn="l"/>
                <a:tab pos="9559290" algn="l"/>
              </a:tabLst>
            </a:pP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p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3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8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95" dirty="0">
                <a:solidFill>
                  <a:srgbClr val="E4FA52"/>
                </a:solidFill>
                <a:latin typeface="Arial"/>
                <a:cs typeface="Arial"/>
              </a:rPr>
              <a:t>y	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g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25" dirty="0">
                <a:solidFill>
                  <a:srgbClr val="E4FA52"/>
                </a:solidFill>
                <a:latin typeface="Arial"/>
                <a:cs typeface="Arial"/>
              </a:rPr>
              <a:t>m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	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50" dirty="0">
                <a:solidFill>
                  <a:srgbClr val="E4FA52"/>
                </a:solidFill>
                <a:latin typeface="Arial"/>
                <a:cs typeface="Arial"/>
              </a:rPr>
              <a:t>e	e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29" dirty="0">
                <a:solidFill>
                  <a:srgbClr val="E4FA52"/>
                </a:solidFill>
                <a:latin typeface="Arial"/>
                <a:cs typeface="Arial"/>
              </a:rPr>
              <a:t>x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7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7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g</a:t>
            </a:r>
            <a:endParaRPr sz="3650">
              <a:latin typeface="Arial"/>
              <a:cs typeface="Arial"/>
            </a:endParaRPr>
          </a:p>
          <a:p>
            <a:pPr marR="348615" algn="r">
              <a:lnSpc>
                <a:spcPct val="100000"/>
              </a:lnSpc>
              <a:spcBef>
                <a:spcPts val="365"/>
              </a:spcBef>
              <a:tabLst>
                <a:tab pos="1673860" algn="l"/>
              </a:tabLst>
            </a:pP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s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459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p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0" dirty="0">
                <a:solidFill>
                  <a:srgbClr val="E4FA52"/>
                </a:solidFill>
                <a:latin typeface="Arial"/>
                <a:cs typeface="Arial"/>
              </a:rPr>
              <a:t>p</a:t>
            </a:r>
            <a:r>
              <a:rPr sz="365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650" spc="-56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295" dirty="0">
                <a:solidFill>
                  <a:srgbClr val="E4FA52"/>
                </a:solidFill>
                <a:latin typeface="Arial"/>
                <a:cs typeface="Arial"/>
              </a:rPr>
              <a:t>y	</a:t>
            </a:r>
            <a:r>
              <a:rPr sz="3650" spc="-40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7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10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25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65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355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650" spc="-58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650" spc="-625" dirty="0">
                <a:solidFill>
                  <a:srgbClr val="E4FA52"/>
                </a:solidFill>
                <a:latin typeface="Trebuchet MS"/>
                <a:cs typeface="Trebuchet MS"/>
              </a:rPr>
              <a:t>.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368065"/>
            <a:ext cx="7866380" cy="120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700" spc="-235" dirty="0">
                <a:solidFill>
                  <a:srgbClr val="F4F5EF"/>
                </a:solidFill>
              </a:rPr>
              <a:t>Proposed</a:t>
            </a:r>
            <a:r>
              <a:rPr sz="7700" spc="-265" dirty="0">
                <a:solidFill>
                  <a:srgbClr val="F4F5EF"/>
                </a:solidFill>
              </a:rPr>
              <a:t> </a:t>
            </a:r>
            <a:r>
              <a:rPr sz="7700" spc="-565" dirty="0">
                <a:solidFill>
                  <a:srgbClr val="F4F5EF"/>
                </a:solidFill>
              </a:rPr>
              <a:t>System</a:t>
            </a:r>
            <a:endParaRPr sz="7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6235">
              <a:lnSpc>
                <a:spcPct val="100000"/>
              </a:lnSpc>
              <a:spcBef>
                <a:spcPts val="95"/>
              </a:spcBef>
              <a:tabLst>
                <a:tab pos="4930140" algn="l"/>
                <a:tab pos="8919845" algn="l"/>
                <a:tab pos="10234930" algn="l"/>
                <a:tab pos="11938635" algn="l"/>
              </a:tabLst>
            </a:pPr>
            <a:r>
              <a:rPr spc="790" dirty="0"/>
              <a:t>A</a:t>
            </a:r>
            <a:r>
              <a:rPr spc="-585" dirty="0"/>
              <a:t> </a:t>
            </a:r>
            <a:r>
              <a:rPr spc="1280" dirty="0"/>
              <a:t>C</a:t>
            </a:r>
            <a:r>
              <a:rPr spc="-585" dirty="0"/>
              <a:t> </a:t>
            </a:r>
            <a:r>
              <a:rPr spc="1280" dirty="0"/>
              <a:t>C</a:t>
            </a:r>
            <a:r>
              <a:rPr spc="-580" dirty="0"/>
              <a:t> </a:t>
            </a:r>
            <a:r>
              <a:rPr spc="455" dirty="0"/>
              <a:t>E</a:t>
            </a:r>
            <a:r>
              <a:rPr spc="-585" dirty="0"/>
              <a:t> </a:t>
            </a:r>
            <a:r>
              <a:rPr spc="310" dirty="0"/>
              <a:t>S</a:t>
            </a:r>
            <a:r>
              <a:rPr spc="-580" dirty="0"/>
              <a:t> </a:t>
            </a:r>
            <a:r>
              <a:rPr spc="310" dirty="0"/>
              <a:t>S	</a:t>
            </a:r>
            <a:r>
              <a:rPr spc="710" dirty="0"/>
              <a:t>D</a:t>
            </a:r>
            <a:r>
              <a:rPr spc="-585" dirty="0"/>
              <a:t> </a:t>
            </a:r>
            <a:r>
              <a:rPr spc="1230" dirty="0"/>
              <a:t>O</a:t>
            </a:r>
            <a:r>
              <a:rPr spc="-580" dirty="0"/>
              <a:t> </a:t>
            </a:r>
            <a:r>
              <a:rPr spc="1575" dirty="0"/>
              <a:t>M</a:t>
            </a:r>
            <a:r>
              <a:rPr spc="-585" dirty="0"/>
              <a:t> </a:t>
            </a:r>
            <a:r>
              <a:rPr spc="790" dirty="0"/>
              <a:t>A</a:t>
            </a:r>
            <a:r>
              <a:rPr spc="-580" dirty="0"/>
              <a:t> </a:t>
            </a:r>
            <a:r>
              <a:rPr spc="-5" dirty="0"/>
              <a:t>I</a:t>
            </a:r>
            <a:r>
              <a:rPr spc="-585" dirty="0"/>
              <a:t> </a:t>
            </a:r>
            <a:r>
              <a:rPr spc="1315" dirty="0"/>
              <a:t>N</a:t>
            </a:r>
            <a:r>
              <a:rPr spc="-580" dirty="0"/>
              <a:t> </a:t>
            </a:r>
            <a:r>
              <a:rPr spc="310" dirty="0"/>
              <a:t>S	</a:t>
            </a:r>
            <a:r>
              <a:rPr spc="1230" dirty="0"/>
              <a:t>O</a:t>
            </a:r>
            <a:r>
              <a:rPr spc="-585" dirty="0"/>
              <a:t> </a:t>
            </a:r>
            <a:r>
              <a:rPr spc="480" dirty="0"/>
              <a:t>F	</a:t>
            </a:r>
            <a:r>
              <a:rPr spc="260" dirty="0"/>
              <a:t>T</a:t>
            </a:r>
            <a:r>
              <a:rPr spc="-580" dirty="0"/>
              <a:t> </a:t>
            </a:r>
            <a:r>
              <a:rPr spc="975" dirty="0"/>
              <a:t>H</a:t>
            </a:r>
            <a:r>
              <a:rPr spc="-585" dirty="0"/>
              <a:t> </a:t>
            </a:r>
            <a:r>
              <a:rPr spc="455" dirty="0"/>
              <a:t>E	</a:t>
            </a:r>
            <a:r>
              <a:rPr spc="750" dirty="0"/>
              <a:t>P</a:t>
            </a:r>
            <a:r>
              <a:rPr spc="-595" dirty="0"/>
              <a:t> </a:t>
            </a:r>
            <a:r>
              <a:rPr spc="635" dirty="0"/>
              <a:t>R</a:t>
            </a:r>
            <a:r>
              <a:rPr spc="-600" dirty="0"/>
              <a:t> </a:t>
            </a:r>
            <a:r>
              <a:rPr spc="1230" dirty="0"/>
              <a:t>O</a:t>
            </a:r>
            <a:r>
              <a:rPr spc="-595" dirty="0"/>
              <a:t> </a:t>
            </a:r>
            <a:r>
              <a:rPr spc="750" dirty="0"/>
              <a:t>P</a:t>
            </a:r>
            <a:r>
              <a:rPr spc="-595" dirty="0"/>
              <a:t> </a:t>
            </a:r>
            <a:r>
              <a:rPr spc="1230" dirty="0"/>
              <a:t>O</a:t>
            </a:r>
            <a:r>
              <a:rPr spc="-595" dirty="0"/>
              <a:t> </a:t>
            </a:r>
            <a:r>
              <a:rPr spc="310" dirty="0"/>
              <a:t>S</a:t>
            </a:r>
            <a:r>
              <a:rPr spc="-600" dirty="0"/>
              <a:t> </a:t>
            </a:r>
            <a:r>
              <a:rPr spc="455" dirty="0"/>
              <a:t>E</a:t>
            </a:r>
            <a:r>
              <a:rPr spc="-595" dirty="0"/>
              <a:t> </a:t>
            </a:r>
            <a:r>
              <a:rPr spc="71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35" y="1431203"/>
            <a:ext cx="28816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310" dirty="0">
                <a:solidFill>
                  <a:srgbClr val="130F0E"/>
                </a:solidFill>
                <a:latin typeface="Verdana"/>
                <a:cs typeface="Verdana"/>
              </a:rPr>
              <a:t>S</a:t>
            </a:r>
            <a:r>
              <a:rPr sz="3700" spc="-605" dirty="0">
                <a:solidFill>
                  <a:srgbClr val="130F0E"/>
                </a:solidFill>
                <a:latin typeface="Verdana"/>
                <a:cs typeface="Verdana"/>
              </a:rPr>
              <a:t> </a:t>
            </a:r>
            <a:r>
              <a:rPr sz="3700" spc="885" dirty="0">
                <a:solidFill>
                  <a:srgbClr val="130F0E"/>
                </a:solidFill>
                <a:latin typeface="Verdana"/>
                <a:cs typeface="Verdana"/>
              </a:rPr>
              <a:t>Y</a:t>
            </a:r>
            <a:r>
              <a:rPr sz="3700" spc="-600" dirty="0">
                <a:solidFill>
                  <a:srgbClr val="130F0E"/>
                </a:solidFill>
                <a:latin typeface="Verdana"/>
                <a:cs typeface="Verdana"/>
              </a:rPr>
              <a:t> </a:t>
            </a:r>
            <a:r>
              <a:rPr sz="3700" spc="310" dirty="0">
                <a:solidFill>
                  <a:srgbClr val="130F0E"/>
                </a:solidFill>
                <a:latin typeface="Verdana"/>
                <a:cs typeface="Verdana"/>
              </a:rPr>
              <a:t>S</a:t>
            </a:r>
            <a:r>
              <a:rPr sz="3700" spc="-600" dirty="0">
                <a:solidFill>
                  <a:srgbClr val="130F0E"/>
                </a:solidFill>
                <a:latin typeface="Verdana"/>
                <a:cs typeface="Verdana"/>
              </a:rPr>
              <a:t> </a:t>
            </a:r>
            <a:r>
              <a:rPr sz="3700" spc="260" dirty="0">
                <a:solidFill>
                  <a:srgbClr val="130F0E"/>
                </a:solidFill>
                <a:latin typeface="Verdana"/>
                <a:cs typeface="Verdana"/>
              </a:rPr>
              <a:t>T</a:t>
            </a:r>
            <a:r>
              <a:rPr sz="3700" spc="-600" dirty="0">
                <a:solidFill>
                  <a:srgbClr val="130F0E"/>
                </a:solidFill>
                <a:latin typeface="Verdana"/>
                <a:cs typeface="Verdana"/>
              </a:rPr>
              <a:t> </a:t>
            </a:r>
            <a:r>
              <a:rPr sz="3700" spc="455" dirty="0">
                <a:solidFill>
                  <a:srgbClr val="130F0E"/>
                </a:solidFill>
                <a:latin typeface="Verdana"/>
                <a:cs typeface="Verdana"/>
              </a:rPr>
              <a:t>E</a:t>
            </a:r>
            <a:r>
              <a:rPr sz="3700" spc="-600" dirty="0">
                <a:solidFill>
                  <a:srgbClr val="130F0E"/>
                </a:solidFill>
                <a:latin typeface="Verdana"/>
                <a:cs typeface="Verdana"/>
              </a:rPr>
              <a:t> </a:t>
            </a:r>
            <a:r>
              <a:rPr sz="3700" spc="1575" dirty="0">
                <a:solidFill>
                  <a:srgbClr val="130F0E"/>
                </a:solidFill>
                <a:latin typeface="Verdana"/>
                <a:cs typeface="Verdana"/>
              </a:rPr>
              <a:t>M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3378" y="0"/>
            <a:ext cx="5966460" cy="120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700" spc="-260" dirty="0">
                <a:solidFill>
                  <a:srgbClr val="79CB53"/>
                </a:solidFill>
              </a:rPr>
              <a:t>Process</a:t>
            </a:r>
            <a:r>
              <a:rPr sz="7700" spc="-305" dirty="0">
                <a:solidFill>
                  <a:srgbClr val="79CB53"/>
                </a:solidFill>
              </a:rPr>
              <a:t> </a:t>
            </a:r>
            <a:r>
              <a:rPr sz="7700" spc="-170" dirty="0">
                <a:solidFill>
                  <a:srgbClr val="79CB53"/>
                </a:solidFill>
              </a:rPr>
              <a:t>Flow</a:t>
            </a:r>
            <a:endParaRPr sz="7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463" y="1775848"/>
            <a:ext cx="9406698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6205" algn="l"/>
                <a:tab pos="5383530" algn="l"/>
              </a:tabLst>
            </a:pPr>
            <a:r>
              <a:rPr sz="4050" spc="-725" dirty="0">
                <a:solidFill>
                  <a:srgbClr val="130F0E"/>
                </a:solidFill>
                <a:latin typeface="Arial"/>
                <a:cs typeface="Arial"/>
              </a:rPr>
              <a:t>E  </a:t>
            </a:r>
            <a:r>
              <a:rPr sz="4050" spc="-555" dirty="0">
                <a:solidFill>
                  <a:srgbClr val="130F0E"/>
                </a:solidFill>
                <a:latin typeface="Arial"/>
                <a:cs typeface="Arial"/>
              </a:rPr>
              <a:t>X </a:t>
            </a:r>
            <a:r>
              <a:rPr sz="4050" spc="-695" dirty="0">
                <a:solidFill>
                  <a:srgbClr val="130F0E"/>
                </a:solidFill>
                <a:latin typeface="Arial"/>
                <a:cs typeface="Arial"/>
              </a:rPr>
              <a:t>T </a:t>
            </a:r>
            <a:r>
              <a:rPr sz="4050" spc="-725" dirty="0">
                <a:solidFill>
                  <a:srgbClr val="130F0E"/>
                </a:solidFill>
                <a:latin typeface="Arial"/>
                <a:cs typeface="Arial"/>
              </a:rPr>
              <a:t>E  </a:t>
            </a:r>
            <a:r>
              <a:rPr sz="4050" spc="-125" dirty="0">
                <a:solidFill>
                  <a:srgbClr val="130F0E"/>
                </a:solidFill>
                <a:latin typeface="Arial"/>
                <a:cs typeface="Arial"/>
              </a:rPr>
              <a:t>N</a:t>
            </a:r>
            <a:r>
              <a:rPr sz="4050" spc="-840" dirty="0">
                <a:solidFill>
                  <a:srgbClr val="130F0E"/>
                </a:solidFill>
                <a:latin typeface="Arial"/>
                <a:cs typeface="Arial"/>
              </a:rPr>
              <a:t> </a:t>
            </a:r>
            <a:r>
              <a:rPr lang="en-US" sz="4050" spc="-840" dirty="0">
                <a:solidFill>
                  <a:srgbClr val="130F0E"/>
                </a:solidFill>
                <a:latin typeface="Arial"/>
                <a:cs typeface="Arial"/>
              </a:rPr>
              <a:t>D   </a:t>
            </a:r>
            <a:r>
              <a:rPr sz="4050" spc="-725" dirty="0">
                <a:solidFill>
                  <a:srgbClr val="130F0E"/>
                </a:solidFill>
                <a:latin typeface="Arial"/>
                <a:cs typeface="Arial"/>
              </a:rPr>
              <a:t>E</a:t>
            </a:r>
            <a:r>
              <a:rPr sz="4050" spc="-550" dirty="0">
                <a:solidFill>
                  <a:srgbClr val="130F0E"/>
                </a:solidFill>
                <a:latin typeface="Arial"/>
                <a:cs typeface="Arial"/>
              </a:rPr>
              <a:t> </a:t>
            </a:r>
            <a:r>
              <a:rPr lang="en-US" sz="4050" spc="-425" dirty="0">
                <a:solidFill>
                  <a:srgbClr val="130F0E"/>
                </a:solidFill>
                <a:latin typeface="Arial"/>
                <a:cs typeface="Arial"/>
              </a:rPr>
              <a:t>D   </a:t>
            </a:r>
            <a:r>
              <a:rPr sz="4050" spc="-645" dirty="0">
                <a:solidFill>
                  <a:srgbClr val="130F0E"/>
                </a:solidFill>
                <a:latin typeface="Arial"/>
                <a:cs typeface="Arial"/>
              </a:rPr>
              <a:t>P </a:t>
            </a:r>
            <a:r>
              <a:rPr sz="4050" spc="-725" dirty="0">
                <a:solidFill>
                  <a:srgbClr val="130F0E"/>
                </a:solidFill>
                <a:latin typeface="Arial"/>
                <a:cs typeface="Arial"/>
              </a:rPr>
              <a:t>R </a:t>
            </a:r>
            <a:r>
              <a:rPr sz="4050" spc="-170" dirty="0">
                <a:solidFill>
                  <a:srgbClr val="130F0E"/>
                </a:solidFill>
                <a:latin typeface="Arial"/>
                <a:cs typeface="Arial"/>
              </a:rPr>
              <a:t>O</a:t>
            </a:r>
            <a:r>
              <a:rPr sz="4050" spc="-165" dirty="0">
                <a:solidFill>
                  <a:srgbClr val="130F0E"/>
                </a:solidFill>
                <a:latin typeface="Arial"/>
                <a:cs typeface="Arial"/>
              </a:rPr>
              <a:t>C</a:t>
            </a:r>
            <a:r>
              <a:rPr sz="4050" spc="-475" dirty="0">
                <a:solidFill>
                  <a:srgbClr val="130F0E"/>
                </a:solidFill>
                <a:latin typeface="Arial"/>
                <a:cs typeface="Arial"/>
              </a:rPr>
              <a:t> </a:t>
            </a:r>
            <a:r>
              <a:rPr sz="4050" spc="-725" dirty="0">
                <a:solidFill>
                  <a:srgbClr val="130F0E"/>
                </a:solidFill>
                <a:latin typeface="Arial"/>
                <a:cs typeface="Arial"/>
              </a:rPr>
              <a:t>E </a:t>
            </a:r>
            <a:r>
              <a:rPr sz="4050" spc="-775" dirty="0">
                <a:solidFill>
                  <a:srgbClr val="130F0E"/>
                </a:solidFill>
                <a:latin typeface="Arial"/>
                <a:cs typeface="Arial"/>
              </a:rPr>
              <a:t>S</a:t>
            </a:r>
            <a:r>
              <a:rPr sz="4050" spc="-550" dirty="0">
                <a:solidFill>
                  <a:srgbClr val="130F0E"/>
                </a:solidFill>
                <a:latin typeface="Arial"/>
                <a:cs typeface="Arial"/>
              </a:rPr>
              <a:t> </a:t>
            </a:r>
            <a:r>
              <a:rPr sz="4050" spc="-775" dirty="0">
                <a:solidFill>
                  <a:srgbClr val="130F0E"/>
                </a:solidFill>
                <a:latin typeface="Arial"/>
                <a:cs typeface="Arial"/>
              </a:rPr>
              <a:t>S</a:t>
            </a:r>
            <a:r>
              <a:rPr sz="4050" spc="-775">
                <a:solidFill>
                  <a:srgbClr val="130F0E"/>
                </a:solidFill>
                <a:latin typeface="Arial"/>
                <a:cs typeface="Arial"/>
              </a:rPr>
              <a:t>	</a:t>
            </a:r>
            <a:r>
              <a:rPr lang="en-US" sz="4050" spc="-775">
                <a:solidFill>
                  <a:srgbClr val="130F0E"/>
                </a:solidFill>
                <a:latin typeface="Arial"/>
                <a:cs typeface="Arial"/>
              </a:rPr>
              <a:t>    </a:t>
            </a:r>
            <a:r>
              <a:rPr sz="4050" spc="-660">
                <a:solidFill>
                  <a:srgbClr val="130F0E"/>
                </a:solidFill>
                <a:latin typeface="Arial"/>
                <a:cs typeface="Arial"/>
              </a:rPr>
              <a:t>F </a:t>
            </a:r>
            <a:r>
              <a:rPr sz="4050" spc="-640" dirty="0">
                <a:solidFill>
                  <a:srgbClr val="130F0E"/>
                </a:solidFill>
                <a:latin typeface="Arial"/>
                <a:cs typeface="Arial"/>
              </a:rPr>
              <a:t>L </a:t>
            </a:r>
            <a:r>
              <a:rPr sz="4050" spc="-170" dirty="0">
                <a:solidFill>
                  <a:srgbClr val="130F0E"/>
                </a:solidFill>
                <a:latin typeface="Arial"/>
                <a:cs typeface="Arial"/>
              </a:rPr>
              <a:t>O</a:t>
            </a:r>
            <a:r>
              <a:rPr sz="4050" spc="-430" dirty="0">
                <a:solidFill>
                  <a:srgbClr val="130F0E"/>
                </a:solidFill>
                <a:latin typeface="Arial"/>
                <a:cs typeface="Arial"/>
              </a:rPr>
              <a:t> </a:t>
            </a:r>
            <a:r>
              <a:rPr sz="4050" spc="-370" dirty="0">
                <a:solidFill>
                  <a:srgbClr val="130F0E"/>
                </a:solidFill>
                <a:latin typeface="Arial"/>
                <a:cs typeface="Arial"/>
              </a:rPr>
              <a:t>W</a:t>
            </a:r>
            <a:endParaRPr sz="4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463" y="597725"/>
            <a:ext cx="15393035" cy="996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spc="-160" dirty="0">
                <a:solidFill>
                  <a:srgbClr val="79CB53"/>
                </a:solidFill>
              </a:rPr>
              <a:t>What </a:t>
            </a:r>
            <a:r>
              <a:rPr sz="6350" spc="-210" dirty="0">
                <a:solidFill>
                  <a:srgbClr val="79CB53"/>
                </a:solidFill>
              </a:rPr>
              <a:t>happens </a:t>
            </a:r>
            <a:r>
              <a:rPr sz="6350" spc="-100" dirty="0">
                <a:solidFill>
                  <a:srgbClr val="79CB53"/>
                </a:solidFill>
              </a:rPr>
              <a:t>in </a:t>
            </a:r>
            <a:r>
              <a:rPr sz="6350" spc="-200" dirty="0">
                <a:solidFill>
                  <a:srgbClr val="79CB53"/>
                </a:solidFill>
              </a:rPr>
              <a:t>the </a:t>
            </a:r>
            <a:r>
              <a:rPr sz="6350" spc="-150" dirty="0">
                <a:solidFill>
                  <a:srgbClr val="79CB53"/>
                </a:solidFill>
              </a:rPr>
              <a:t>Processing</a:t>
            </a:r>
            <a:r>
              <a:rPr sz="6350" spc="-335" dirty="0">
                <a:solidFill>
                  <a:srgbClr val="79CB53"/>
                </a:solidFill>
              </a:rPr>
              <a:t> </a:t>
            </a:r>
            <a:r>
              <a:rPr sz="6350" spc="75" dirty="0">
                <a:solidFill>
                  <a:srgbClr val="79CB53"/>
                </a:solidFill>
              </a:rPr>
              <a:t>phase</a:t>
            </a:r>
            <a:r>
              <a:rPr sz="4300" spc="75" dirty="0">
                <a:solidFill>
                  <a:srgbClr val="79CB53"/>
                </a:solidFill>
              </a:rPr>
              <a:t>?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7368" y="3966889"/>
            <a:ext cx="3205480" cy="231203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3000" spc="-5" dirty="0">
                <a:solidFill>
                  <a:srgbClr val="79CB53"/>
                </a:solidFill>
                <a:latin typeface="Arial Black"/>
                <a:cs typeface="Arial Black"/>
              </a:rPr>
              <a:t>S</a:t>
            </a:r>
            <a:r>
              <a:rPr sz="3000" spc="-56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3000" spc="-5" dirty="0">
                <a:solidFill>
                  <a:srgbClr val="79CB53"/>
                </a:solidFill>
                <a:latin typeface="Arial Black"/>
                <a:cs typeface="Arial Black"/>
              </a:rPr>
              <a:t>P</a:t>
            </a:r>
            <a:r>
              <a:rPr sz="3000" spc="-55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3000" spc="-5" dirty="0">
                <a:solidFill>
                  <a:srgbClr val="79CB53"/>
                </a:solidFill>
                <a:latin typeface="Arial Black"/>
                <a:cs typeface="Arial Black"/>
              </a:rPr>
              <a:t>P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09100"/>
              </a:lnSpc>
              <a:spcBef>
                <a:spcPts val="1345"/>
              </a:spcBef>
            </a:pPr>
            <a:r>
              <a:rPr sz="2900" spc="-114" dirty="0">
                <a:solidFill>
                  <a:srgbClr val="79CB53"/>
                </a:solidFill>
                <a:latin typeface="Arial"/>
                <a:cs typeface="Arial"/>
              </a:rPr>
              <a:t>Aids </a:t>
            </a:r>
            <a:r>
              <a:rPr sz="2900" spc="-20" dirty="0">
                <a:solidFill>
                  <a:srgbClr val="79CB53"/>
                </a:solidFill>
                <a:latin typeface="Arial"/>
                <a:cs typeface="Arial"/>
              </a:rPr>
              <a:t>the </a:t>
            </a:r>
            <a:r>
              <a:rPr sz="2900" spc="15" dirty="0">
                <a:solidFill>
                  <a:srgbClr val="79CB53"/>
                </a:solidFill>
                <a:latin typeface="Arial"/>
                <a:cs typeface="Arial"/>
              </a:rPr>
              <a:t>farmer </a:t>
            </a:r>
            <a:r>
              <a:rPr sz="2900" spc="-55" dirty="0">
                <a:solidFill>
                  <a:srgbClr val="79CB53"/>
                </a:solidFill>
                <a:latin typeface="Arial"/>
                <a:cs typeface="Arial"/>
              </a:rPr>
              <a:t>in  </a:t>
            </a:r>
            <a:r>
              <a:rPr sz="2900" spc="-95" dirty="0">
                <a:solidFill>
                  <a:srgbClr val="79CB53"/>
                </a:solidFill>
                <a:latin typeface="Arial"/>
                <a:cs typeface="Arial"/>
              </a:rPr>
              <a:t>issuing </a:t>
            </a:r>
            <a:r>
              <a:rPr sz="2900" dirty="0">
                <a:solidFill>
                  <a:srgbClr val="79CB53"/>
                </a:solidFill>
                <a:latin typeface="Arial"/>
                <a:cs typeface="Arial"/>
              </a:rPr>
              <a:t>and </a:t>
            </a:r>
            <a:r>
              <a:rPr sz="2900" spc="10" dirty="0">
                <a:solidFill>
                  <a:srgbClr val="79CB53"/>
                </a:solidFill>
                <a:latin typeface="Arial"/>
                <a:cs typeface="Arial"/>
              </a:rPr>
              <a:t>viewing  </a:t>
            </a:r>
            <a:r>
              <a:rPr sz="2900" spc="-70" dirty="0">
                <a:solidFill>
                  <a:srgbClr val="79CB53"/>
                </a:solidFill>
                <a:latin typeface="Arial"/>
                <a:cs typeface="Arial"/>
              </a:rPr>
              <a:t>seed</a:t>
            </a:r>
            <a:r>
              <a:rPr sz="2900" spc="19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2900" spc="114" dirty="0">
                <a:solidFill>
                  <a:srgbClr val="79CB53"/>
                </a:solidFill>
                <a:latin typeface="Arial"/>
                <a:cs typeface="Arial"/>
              </a:rPr>
              <a:t>certificate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068" y="3267333"/>
            <a:ext cx="515620" cy="516255"/>
          </a:xfrm>
          <a:custGeom>
            <a:avLst/>
            <a:gdLst/>
            <a:ahLst/>
            <a:cxnLst/>
            <a:rect l="l" t="t" r="r" b="b"/>
            <a:pathLst>
              <a:path w="515620" h="516254">
                <a:moveTo>
                  <a:pt x="257734" y="515851"/>
                </a:moveTo>
                <a:lnTo>
                  <a:pt x="211520" y="511684"/>
                </a:lnTo>
                <a:lnTo>
                  <a:pt x="167977" y="499672"/>
                </a:lnTo>
                <a:lnTo>
                  <a:pt x="127844" y="480552"/>
                </a:lnTo>
                <a:lnTo>
                  <a:pt x="91858" y="455058"/>
                </a:lnTo>
                <a:lnTo>
                  <a:pt x="60759" y="423927"/>
                </a:lnTo>
                <a:lnTo>
                  <a:pt x="35285" y="387893"/>
                </a:lnTo>
                <a:lnTo>
                  <a:pt x="16174" y="347693"/>
                </a:lnTo>
                <a:lnTo>
                  <a:pt x="4166" y="304061"/>
                </a:lnTo>
                <a:lnTo>
                  <a:pt x="0" y="257734"/>
                </a:lnTo>
                <a:lnTo>
                  <a:pt x="4166" y="211520"/>
                </a:lnTo>
                <a:lnTo>
                  <a:pt x="16174" y="167977"/>
                </a:lnTo>
                <a:lnTo>
                  <a:pt x="35285" y="127844"/>
                </a:lnTo>
                <a:lnTo>
                  <a:pt x="60759" y="91858"/>
                </a:lnTo>
                <a:lnTo>
                  <a:pt x="91858" y="60759"/>
                </a:lnTo>
                <a:lnTo>
                  <a:pt x="127844" y="35285"/>
                </a:lnTo>
                <a:lnTo>
                  <a:pt x="167977" y="16174"/>
                </a:lnTo>
                <a:lnTo>
                  <a:pt x="211520" y="4166"/>
                </a:lnTo>
                <a:lnTo>
                  <a:pt x="257734" y="0"/>
                </a:lnTo>
                <a:lnTo>
                  <a:pt x="304048" y="4166"/>
                </a:lnTo>
                <a:lnTo>
                  <a:pt x="347644" y="16174"/>
                </a:lnTo>
                <a:lnTo>
                  <a:pt x="387794" y="35285"/>
                </a:lnTo>
                <a:lnTo>
                  <a:pt x="423767" y="60759"/>
                </a:lnTo>
                <a:lnTo>
                  <a:pt x="454835" y="91858"/>
                </a:lnTo>
                <a:lnTo>
                  <a:pt x="480268" y="127844"/>
                </a:lnTo>
                <a:lnTo>
                  <a:pt x="486950" y="141907"/>
                </a:lnTo>
                <a:lnTo>
                  <a:pt x="257734" y="141907"/>
                </a:lnTo>
                <a:lnTo>
                  <a:pt x="212776" y="151052"/>
                </a:lnTo>
                <a:lnTo>
                  <a:pt x="175945" y="175945"/>
                </a:lnTo>
                <a:lnTo>
                  <a:pt x="151052" y="212776"/>
                </a:lnTo>
                <a:lnTo>
                  <a:pt x="141907" y="257734"/>
                </a:lnTo>
                <a:lnTo>
                  <a:pt x="151052" y="302691"/>
                </a:lnTo>
                <a:lnTo>
                  <a:pt x="175945" y="339522"/>
                </a:lnTo>
                <a:lnTo>
                  <a:pt x="212776" y="364416"/>
                </a:lnTo>
                <a:lnTo>
                  <a:pt x="257734" y="373561"/>
                </a:lnTo>
                <a:lnTo>
                  <a:pt x="487232" y="373561"/>
                </a:lnTo>
                <a:lnTo>
                  <a:pt x="480438" y="387893"/>
                </a:lnTo>
                <a:lnTo>
                  <a:pt x="454993" y="423927"/>
                </a:lnTo>
                <a:lnTo>
                  <a:pt x="423893" y="455058"/>
                </a:lnTo>
                <a:lnTo>
                  <a:pt x="387879" y="480552"/>
                </a:lnTo>
                <a:lnTo>
                  <a:pt x="347689" y="499672"/>
                </a:lnTo>
                <a:lnTo>
                  <a:pt x="304061" y="511684"/>
                </a:lnTo>
                <a:lnTo>
                  <a:pt x="257734" y="515851"/>
                </a:lnTo>
                <a:close/>
              </a:path>
              <a:path w="515620" h="516254">
                <a:moveTo>
                  <a:pt x="487232" y="373561"/>
                </a:moveTo>
                <a:lnTo>
                  <a:pt x="257734" y="373561"/>
                </a:lnTo>
                <a:lnTo>
                  <a:pt x="302691" y="364416"/>
                </a:lnTo>
                <a:lnTo>
                  <a:pt x="339522" y="339522"/>
                </a:lnTo>
                <a:lnTo>
                  <a:pt x="364416" y="302691"/>
                </a:lnTo>
                <a:lnTo>
                  <a:pt x="373561" y="257734"/>
                </a:lnTo>
                <a:lnTo>
                  <a:pt x="364470" y="212776"/>
                </a:lnTo>
                <a:lnTo>
                  <a:pt x="339666" y="175945"/>
                </a:lnTo>
                <a:lnTo>
                  <a:pt x="302853" y="151052"/>
                </a:lnTo>
                <a:lnTo>
                  <a:pt x="257734" y="141907"/>
                </a:lnTo>
                <a:lnTo>
                  <a:pt x="486950" y="141907"/>
                </a:lnTo>
                <a:lnTo>
                  <a:pt x="499337" y="167977"/>
                </a:lnTo>
                <a:lnTo>
                  <a:pt x="511314" y="211520"/>
                </a:lnTo>
                <a:lnTo>
                  <a:pt x="515468" y="257734"/>
                </a:lnTo>
                <a:lnTo>
                  <a:pt x="511415" y="304061"/>
                </a:lnTo>
                <a:lnTo>
                  <a:pt x="499492" y="347693"/>
                </a:lnTo>
                <a:lnTo>
                  <a:pt x="487232" y="373561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9839" y="5079288"/>
            <a:ext cx="93761" cy="93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8738" y="3267333"/>
            <a:ext cx="515620" cy="516255"/>
          </a:xfrm>
          <a:custGeom>
            <a:avLst/>
            <a:gdLst/>
            <a:ahLst/>
            <a:cxnLst/>
            <a:rect l="l" t="t" r="r" b="b"/>
            <a:pathLst>
              <a:path w="515620" h="516254">
                <a:moveTo>
                  <a:pt x="257734" y="515851"/>
                </a:moveTo>
                <a:lnTo>
                  <a:pt x="211520" y="511684"/>
                </a:lnTo>
                <a:lnTo>
                  <a:pt x="167977" y="499672"/>
                </a:lnTo>
                <a:lnTo>
                  <a:pt x="127844" y="480552"/>
                </a:lnTo>
                <a:lnTo>
                  <a:pt x="91858" y="455058"/>
                </a:lnTo>
                <a:lnTo>
                  <a:pt x="60759" y="423927"/>
                </a:lnTo>
                <a:lnTo>
                  <a:pt x="35285" y="387893"/>
                </a:lnTo>
                <a:lnTo>
                  <a:pt x="16174" y="347693"/>
                </a:lnTo>
                <a:lnTo>
                  <a:pt x="4166" y="304061"/>
                </a:lnTo>
                <a:lnTo>
                  <a:pt x="0" y="257734"/>
                </a:lnTo>
                <a:lnTo>
                  <a:pt x="4166" y="211520"/>
                </a:lnTo>
                <a:lnTo>
                  <a:pt x="16174" y="167977"/>
                </a:lnTo>
                <a:lnTo>
                  <a:pt x="35285" y="127844"/>
                </a:lnTo>
                <a:lnTo>
                  <a:pt x="60759" y="91858"/>
                </a:lnTo>
                <a:lnTo>
                  <a:pt x="91858" y="60759"/>
                </a:lnTo>
                <a:lnTo>
                  <a:pt x="127844" y="35285"/>
                </a:lnTo>
                <a:lnTo>
                  <a:pt x="167977" y="16174"/>
                </a:lnTo>
                <a:lnTo>
                  <a:pt x="211520" y="4166"/>
                </a:lnTo>
                <a:lnTo>
                  <a:pt x="257734" y="0"/>
                </a:lnTo>
                <a:lnTo>
                  <a:pt x="304048" y="4166"/>
                </a:lnTo>
                <a:lnTo>
                  <a:pt x="347644" y="16174"/>
                </a:lnTo>
                <a:lnTo>
                  <a:pt x="387794" y="35285"/>
                </a:lnTo>
                <a:lnTo>
                  <a:pt x="423767" y="60759"/>
                </a:lnTo>
                <a:lnTo>
                  <a:pt x="454835" y="91858"/>
                </a:lnTo>
                <a:lnTo>
                  <a:pt x="480268" y="127844"/>
                </a:lnTo>
                <a:lnTo>
                  <a:pt x="486950" y="141907"/>
                </a:lnTo>
                <a:lnTo>
                  <a:pt x="257734" y="141907"/>
                </a:lnTo>
                <a:lnTo>
                  <a:pt x="212776" y="151052"/>
                </a:lnTo>
                <a:lnTo>
                  <a:pt x="175945" y="175945"/>
                </a:lnTo>
                <a:lnTo>
                  <a:pt x="151052" y="212776"/>
                </a:lnTo>
                <a:lnTo>
                  <a:pt x="141907" y="257734"/>
                </a:lnTo>
                <a:lnTo>
                  <a:pt x="151052" y="302691"/>
                </a:lnTo>
                <a:lnTo>
                  <a:pt x="175945" y="339522"/>
                </a:lnTo>
                <a:lnTo>
                  <a:pt x="212776" y="364416"/>
                </a:lnTo>
                <a:lnTo>
                  <a:pt x="257734" y="373561"/>
                </a:lnTo>
                <a:lnTo>
                  <a:pt x="487232" y="373561"/>
                </a:lnTo>
                <a:lnTo>
                  <a:pt x="480438" y="387893"/>
                </a:lnTo>
                <a:lnTo>
                  <a:pt x="454993" y="423927"/>
                </a:lnTo>
                <a:lnTo>
                  <a:pt x="423893" y="455058"/>
                </a:lnTo>
                <a:lnTo>
                  <a:pt x="387879" y="480552"/>
                </a:lnTo>
                <a:lnTo>
                  <a:pt x="347689" y="499672"/>
                </a:lnTo>
                <a:lnTo>
                  <a:pt x="304061" y="511684"/>
                </a:lnTo>
                <a:lnTo>
                  <a:pt x="257734" y="515851"/>
                </a:lnTo>
                <a:close/>
              </a:path>
              <a:path w="515620" h="516254">
                <a:moveTo>
                  <a:pt x="487232" y="373561"/>
                </a:moveTo>
                <a:lnTo>
                  <a:pt x="257734" y="373561"/>
                </a:lnTo>
                <a:lnTo>
                  <a:pt x="302691" y="364416"/>
                </a:lnTo>
                <a:lnTo>
                  <a:pt x="339522" y="339522"/>
                </a:lnTo>
                <a:lnTo>
                  <a:pt x="364416" y="302691"/>
                </a:lnTo>
                <a:lnTo>
                  <a:pt x="373561" y="257734"/>
                </a:lnTo>
                <a:lnTo>
                  <a:pt x="364470" y="212776"/>
                </a:lnTo>
                <a:lnTo>
                  <a:pt x="339666" y="175945"/>
                </a:lnTo>
                <a:lnTo>
                  <a:pt x="302853" y="151052"/>
                </a:lnTo>
                <a:lnTo>
                  <a:pt x="257734" y="141907"/>
                </a:lnTo>
                <a:lnTo>
                  <a:pt x="486950" y="141907"/>
                </a:lnTo>
                <a:lnTo>
                  <a:pt x="499337" y="167977"/>
                </a:lnTo>
                <a:lnTo>
                  <a:pt x="511314" y="211520"/>
                </a:lnTo>
                <a:lnTo>
                  <a:pt x="515468" y="257734"/>
                </a:lnTo>
                <a:lnTo>
                  <a:pt x="511415" y="304061"/>
                </a:lnTo>
                <a:lnTo>
                  <a:pt x="499492" y="347693"/>
                </a:lnTo>
                <a:lnTo>
                  <a:pt x="487232" y="373561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8543" y="4992181"/>
            <a:ext cx="89252" cy="89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66336" y="3932609"/>
            <a:ext cx="3171825" cy="3578860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50" dirty="0">
                <a:solidFill>
                  <a:srgbClr val="79CB53"/>
                </a:solidFill>
                <a:latin typeface="Arial Black"/>
                <a:cs typeface="Arial Black"/>
              </a:rPr>
              <a:t>S</a:t>
            </a:r>
            <a:r>
              <a:rPr sz="2850" spc="-53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50" dirty="0">
                <a:solidFill>
                  <a:srgbClr val="79CB53"/>
                </a:solidFill>
                <a:latin typeface="Arial Black"/>
                <a:cs typeface="Arial Black"/>
              </a:rPr>
              <a:t>C</a:t>
            </a:r>
            <a:r>
              <a:rPr sz="2850" spc="-52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50" dirty="0">
                <a:solidFill>
                  <a:srgbClr val="79CB53"/>
                </a:solidFill>
                <a:latin typeface="Arial Black"/>
                <a:cs typeface="Arial Black"/>
              </a:rPr>
              <a:t>A</a:t>
            </a:r>
            <a:endParaRPr sz="2850">
              <a:latin typeface="Arial Black"/>
              <a:cs typeface="Arial Black"/>
            </a:endParaRPr>
          </a:p>
          <a:p>
            <a:pPr marL="505459" marR="5080">
              <a:lnSpc>
                <a:spcPct val="107600"/>
              </a:lnSpc>
              <a:spcBef>
                <a:spcPts val="1285"/>
              </a:spcBef>
            </a:pPr>
            <a:r>
              <a:rPr sz="2800" spc="30" dirty="0">
                <a:solidFill>
                  <a:srgbClr val="79CB53"/>
                </a:solidFill>
                <a:latin typeface="Arial"/>
                <a:cs typeface="Arial"/>
              </a:rPr>
              <a:t>Update </a:t>
            </a:r>
            <a:r>
              <a:rPr sz="2800" spc="-35" dirty="0">
                <a:solidFill>
                  <a:srgbClr val="79CB53"/>
                </a:solidFill>
                <a:latin typeface="Arial"/>
                <a:cs typeface="Arial"/>
              </a:rPr>
              <a:t>the  </a:t>
            </a:r>
            <a:r>
              <a:rPr sz="2800" spc="-40" dirty="0">
                <a:solidFill>
                  <a:srgbClr val="79CB53"/>
                </a:solidFill>
                <a:latin typeface="Arial"/>
                <a:cs typeface="Arial"/>
              </a:rPr>
              <a:t>processing </a:t>
            </a:r>
            <a:r>
              <a:rPr sz="2750" spc="-395" dirty="0">
                <a:solidFill>
                  <a:srgbClr val="79CB53"/>
                </a:solidFill>
                <a:latin typeface="Trebuchet MS"/>
                <a:cs typeface="Trebuchet MS"/>
              </a:rPr>
              <a:t>&amp;  </a:t>
            </a:r>
            <a:r>
              <a:rPr sz="2800" spc="-40" dirty="0">
                <a:solidFill>
                  <a:srgbClr val="79CB53"/>
                </a:solidFill>
                <a:latin typeface="Arial"/>
                <a:cs typeface="Arial"/>
              </a:rPr>
              <a:t>sampling  </a:t>
            </a:r>
            <a:r>
              <a:rPr sz="2800" spc="10" dirty="0">
                <a:solidFill>
                  <a:srgbClr val="79CB53"/>
                </a:solidFill>
                <a:latin typeface="Arial"/>
                <a:cs typeface="Arial"/>
              </a:rPr>
              <a:t>information  against </a:t>
            </a:r>
            <a:r>
              <a:rPr sz="2800" spc="-35" dirty="0">
                <a:solidFill>
                  <a:srgbClr val="79CB53"/>
                </a:solidFill>
                <a:latin typeface="Arial"/>
                <a:cs typeface="Arial"/>
              </a:rPr>
              <a:t>the </a:t>
            </a:r>
            <a:r>
              <a:rPr sz="2800" spc="-125" dirty="0">
                <a:solidFill>
                  <a:srgbClr val="79CB53"/>
                </a:solidFill>
                <a:latin typeface="Arial"/>
                <a:cs typeface="Arial"/>
              </a:rPr>
              <a:t>Seed  </a:t>
            </a:r>
            <a:r>
              <a:rPr sz="2800" spc="-85" dirty="0">
                <a:solidFill>
                  <a:srgbClr val="79CB53"/>
                </a:solidFill>
                <a:latin typeface="Arial"/>
                <a:cs typeface="Arial"/>
              </a:rPr>
              <a:t>Lotno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79036" y="3267333"/>
            <a:ext cx="490855" cy="491490"/>
          </a:xfrm>
          <a:custGeom>
            <a:avLst/>
            <a:gdLst/>
            <a:ahLst/>
            <a:cxnLst/>
            <a:rect l="l" t="t" r="r" b="b"/>
            <a:pathLst>
              <a:path w="490854" h="491489">
                <a:moveTo>
                  <a:pt x="245340" y="491045"/>
                </a:moveTo>
                <a:lnTo>
                  <a:pt x="196014" y="486043"/>
                </a:lnTo>
                <a:lnTo>
                  <a:pt x="150017" y="471701"/>
                </a:lnTo>
                <a:lnTo>
                  <a:pt x="108350" y="449016"/>
                </a:lnTo>
                <a:lnTo>
                  <a:pt x="72013" y="418985"/>
                </a:lnTo>
                <a:lnTo>
                  <a:pt x="42009" y="382605"/>
                </a:lnTo>
                <a:lnTo>
                  <a:pt x="19338" y="340873"/>
                </a:lnTo>
                <a:lnTo>
                  <a:pt x="5001" y="294786"/>
                </a:lnTo>
                <a:lnTo>
                  <a:pt x="0" y="245340"/>
                </a:lnTo>
                <a:lnTo>
                  <a:pt x="5001" y="196014"/>
                </a:lnTo>
                <a:lnTo>
                  <a:pt x="19338" y="150017"/>
                </a:lnTo>
                <a:lnTo>
                  <a:pt x="42009" y="108350"/>
                </a:lnTo>
                <a:lnTo>
                  <a:pt x="72013" y="72013"/>
                </a:lnTo>
                <a:lnTo>
                  <a:pt x="108350" y="42009"/>
                </a:lnTo>
                <a:lnTo>
                  <a:pt x="150017" y="19338"/>
                </a:lnTo>
                <a:lnTo>
                  <a:pt x="196014" y="5001"/>
                </a:lnTo>
                <a:lnTo>
                  <a:pt x="245340" y="0"/>
                </a:lnTo>
                <a:lnTo>
                  <a:pt x="294770" y="5001"/>
                </a:lnTo>
                <a:lnTo>
                  <a:pt x="340816" y="19338"/>
                </a:lnTo>
                <a:lnTo>
                  <a:pt x="382490" y="42009"/>
                </a:lnTo>
                <a:lnTo>
                  <a:pt x="418803" y="72013"/>
                </a:lnTo>
                <a:lnTo>
                  <a:pt x="448766" y="108350"/>
                </a:lnTo>
                <a:lnTo>
                  <a:pt x="463283" y="135083"/>
                </a:lnTo>
                <a:lnTo>
                  <a:pt x="245340" y="135083"/>
                </a:lnTo>
                <a:lnTo>
                  <a:pt x="202544" y="143788"/>
                </a:lnTo>
                <a:lnTo>
                  <a:pt x="167484" y="167484"/>
                </a:lnTo>
                <a:lnTo>
                  <a:pt x="143788" y="202544"/>
                </a:lnTo>
                <a:lnTo>
                  <a:pt x="135083" y="245340"/>
                </a:lnTo>
                <a:lnTo>
                  <a:pt x="143788" y="288135"/>
                </a:lnTo>
                <a:lnTo>
                  <a:pt x="167484" y="323195"/>
                </a:lnTo>
                <a:lnTo>
                  <a:pt x="202544" y="346892"/>
                </a:lnTo>
                <a:lnTo>
                  <a:pt x="245340" y="355597"/>
                </a:lnTo>
                <a:lnTo>
                  <a:pt x="463566" y="355597"/>
                </a:lnTo>
                <a:lnTo>
                  <a:pt x="448927" y="382605"/>
                </a:lnTo>
                <a:lnTo>
                  <a:pt x="418940" y="418985"/>
                </a:lnTo>
                <a:lnTo>
                  <a:pt x="382586" y="449016"/>
                </a:lnTo>
                <a:lnTo>
                  <a:pt x="340868" y="471701"/>
                </a:lnTo>
                <a:lnTo>
                  <a:pt x="294785" y="486043"/>
                </a:lnTo>
                <a:lnTo>
                  <a:pt x="245340" y="491045"/>
                </a:lnTo>
                <a:close/>
              </a:path>
              <a:path w="490854" h="491489">
                <a:moveTo>
                  <a:pt x="463566" y="355597"/>
                </a:moveTo>
                <a:lnTo>
                  <a:pt x="245340" y="355597"/>
                </a:lnTo>
                <a:lnTo>
                  <a:pt x="288135" y="346892"/>
                </a:lnTo>
                <a:lnTo>
                  <a:pt x="323195" y="323195"/>
                </a:lnTo>
                <a:lnTo>
                  <a:pt x="346892" y="288135"/>
                </a:lnTo>
                <a:lnTo>
                  <a:pt x="355597" y="245340"/>
                </a:lnTo>
                <a:lnTo>
                  <a:pt x="346943" y="202544"/>
                </a:lnTo>
                <a:lnTo>
                  <a:pt x="323332" y="167484"/>
                </a:lnTo>
                <a:lnTo>
                  <a:pt x="288289" y="143788"/>
                </a:lnTo>
                <a:lnTo>
                  <a:pt x="245340" y="135083"/>
                </a:lnTo>
                <a:lnTo>
                  <a:pt x="463283" y="135083"/>
                </a:lnTo>
                <a:lnTo>
                  <a:pt x="471393" y="150017"/>
                </a:lnTo>
                <a:lnTo>
                  <a:pt x="485693" y="196014"/>
                </a:lnTo>
                <a:lnTo>
                  <a:pt x="490680" y="245340"/>
                </a:lnTo>
                <a:lnTo>
                  <a:pt x="485798" y="294786"/>
                </a:lnTo>
                <a:lnTo>
                  <a:pt x="471547" y="340873"/>
                </a:lnTo>
                <a:lnTo>
                  <a:pt x="463566" y="355597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23666" y="3950673"/>
            <a:ext cx="3337560" cy="279400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3000" spc="-5" dirty="0">
                <a:solidFill>
                  <a:srgbClr val="79CB53"/>
                </a:solidFill>
                <a:latin typeface="Arial Black"/>
                <a:cs typeface="Arial Black"/>
              </a:rPr>
              <a:t>S</a:t>
            </a:r>
            <a:r>
              <a:rPr sz="3000" spc="-56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3000" spc="-5" dirty="0">
                <a:solidFill>
                  <a:srgbClr val="79CB53"/>
                </a:solidFill>
                <a:latin typeface="Arial Black"/>
                <a:cs typeface="Arial Black"/>
              </a:rPr>
              <a:t>T</a:t>
            </a:r>
            <a:r>
              <a:rPr sz="3000" spc="-55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79CB53"/>
                </a:solidFill>
                <a:latin typeface="Arial Black"/>
                <a:cs typeface="Arial Black"/>
              </a:rPr>
              <a:t>L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09100"/>
              </a:lnSpc>
              <a:spcBef>
                <a:spcPts val="1345"/>
              </a:spcBef>
            </a:pPr>
            <a:r>
              <a:rPr sz="2900" spc="-5" dirty="0">
                <a:solidFill>
                  <a:srgbClr val="79CB53"/>
                </a:solidFill>
                <a:latin typeface="Arial"/>
                <a:cs typeface="Arial"/>
              </a:rPr>
              <a:t>Updates </a:t>
            </a:r>
            <a:r>
              <a:rPr sz="2900" spc="-50" dirty="0">
                <a:solidFill>
                  <a:srgbClr val="79CB53"/>
                </a:solidFill>
                <a:latin typeface="Arial"/>
                <a:cs typeface="Arial"/>
              </a:rPr>
              <a:t>only </a:t>
            </a:r>
            <a:r>
              <a:rPr sz="2900" spc="-20" dirty="0">
                <a:solidFill>
                  <a:srgbClr val="79CB53"/>
                </a:solidFill>
                <a:latin typeface="Arial"/>
                <a:cs typeface="Arial"/>
              </a:rPr>
              <a:t>the  </a:t>
            </a:r>
            <a:r>
              <a:rPr sz="2900" spc="-110" dirty="0">
                <a:solidFill>
                  <a:srgbClr val="79CB53"/>
                </a:solidFill>
                <a:latin typeface="Arial"/>
                <a:cs typeface="Arial"/>
              </a:rPr>
              <a:t>Seed </a:t>
            </a:r>
            <a:r>
              <a:rPr sz="2900" spc="-65" dirty="0">
                <a:solidFill>
                  <a:srgbClr val="79CB53"/>
                </a:solidFill>
                <a:latin typeface="Arial"/>
                <a:cs typeface="Arial"/>
              </a:rPr>
              <a:t>Testing </a:t>
            </a:r>
            <a:r>
              <a:rPr sz="2900" spc="-155" dirty="0">
                <a:solidFill>
                  <a:srgbClr val="79CB53"/>
                </a:solidFill>
                <a:latin typeface="Arial"/>
                <a:cs typeface="Arial"/>
              </a:rPr>
              <a:t>Results  </a:t>
            </a:r>
            <a:r>
              <a:rPr sz="2900" spc="25" dirty="0">
                <a:solidFill>
                  <a:srgbClr val="79CB53"/>
                </a:solidFill>
                <a:latin typeface="Arial"/>
                <a:cs typeface="Arial"/>
              </a:rPr>
              <a:t>against </a:t>
            </a:r>
            <a:r>
              <a:rPr sz="2900" spc="-20" dirty="0">
                <a:solidFill>
                  <a:srgbClr val="79CB53"/>
                </a:solidFill>
                <a:latin typeface="Arial"/>
                <a:cs typeface="Arial"/>
              </a:rPr>
              <a:t>the </a:t>
            </a:r>
            <a:r>
              <a:rPr sz="2900" spc="-50" dirty="0">
                <a:solidFill>
                  <a:srgbClr val="79CB53"/>
                </a:solidFill>
                <a:latin typeface="Arial"/>
                <a:cs typeface="Arial"/>
              </a:rPr>
              <a:t>sample  </a:t>
            </a:r>
            <a:r>
              <a:rPr sz="2900" spc="5" dirty="0">
                <a:solidFill>
                  <a:srgbClr val="79CB53"/>
                </a:solidFill>
                <a:latin typeface="Arial"/>
                <a:cs typeface="Arial"/>
              </a:rPr>
              <a:t>secrete</a:t>
            </a:r>
            <a:r>
              <a:rPr sz="2900" spc="19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2900" spc="45" dirty="0">
                <a:solidFill>
                  <a:srgbClr val="79CB53"/>
                </a:solidFill>
                <a:latin typeface="Arial"/>
                <a:cs typeface="Arial"/>
              </a:rPr>
              <a:t>code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36366" y="3251118"/>
            <a:ext cx="515620" cy="516255"/>
          </a:xfrm>
          <a:custGeom>
            <a:avLst/>
            <a:gdLst/>
            <a:ahLst/>
            <a:cxnLst/>
            <a:rect l="l" t="t" r="r" b="b"/>
            <a:pathLst>
              <a:path w="515620" h="516254">
                <a:moveTo>
                  <a:pt x="257734" y="515851"/>
                </a:moveTo>
                <a:lnTo>
                  <a:pt x="211520" y="511684"/>
                </a:lnTo>
                <a:lnTo>
                  <a:pt x="167977" y="499672"/>
                </a:lnTo>
                <a:lnTo>
                  <a:pt x="127844" y="480552"/>
                </a:lnTo>
                <a:lnTo>
                  <a:pt x="91858" y="455058"/>
                </a:lnTo>
                <a:lnTo>
                  <a:pt x="60759" y="423927"/>
                </a:lnTo>
                <a:lnTo>
                  <a:pt x="35285" y="387893"/>
                </a:lnTo>
                <a:lnTo>
                  <a:pt x="16174" y="347693"/>
                </a:lnTo>
                <a:lnTo>
                  <a:pt x="4166" y="304061"/>
                </a:lnTo>
                <a:lnTo>
                  <a:pt x="0" y="257734"/>
                </a:lnTo>
                <a:lnTo>
                  <a:pt x="4166" y="211520"/>
                </a:lnTo>
                <a:lnTo>
                  <a:pt x="16174" y="167977"/>
                </a:lnTo>
                <a:lnTo>
                  <a:pt x="35285" y="127844"/>
                </a:lnTo>
                <a:lnTo>
                  <a:pt x="60759" y="91858"/>
                </a:lnTo>
                <a:lnTo>
                  <a:pt x="91858" y="60759"/>
                </a:lnTo>
                <a:lnTo>
                  <a:pt x="127844" y="35285"/>
                </a:lnTo>
                <a:lnTo>
                  <a:pt x="167977" y="16174"/>
                </a:lnTo>
                <a:lnTo>
                  <a:pt x="211520" y="4166"/>
                </a:lnTo>
                <a:lnTo>
                  <a:pt x="257734" y="0"/>
                </a:lnTo>
                <a:lnTo>
                  <a:pt x="304048" y="4166"/>
                </a:lnTo>
                <a:lnTo>
                  <a:pt x="347644" y="16174"/>
                </a:lnTo>
                <a:lnTo>
                  <a:pt x="387794" y="35285"/>
                </a:lnTo>
                <a:lnTo>
                  <a:pt x="423767" y="60759"/>
                </a:lnTo>
                <a:lnTo>
                  <a:pt x="454835" y="91858"/>
                </a:lnTo>
                <a:lnTo>
                  <a:pt x="480268" y="127844"/>
                </a:lnTo>
                <a:lnTo>
                  <a:pt x="486950" y="141907"/>
                </a:lnTo>
                <a:lnTo>
                  <a:pt x="257734" y="141907"/>
                </a:lnTo>
                <a:lnTo>
                  <a:pt x="212776" y="151052"/>
                </a:lnTo>
                <a:lnTo>
                  <a:pt x="175945" y="175945"/>
                </a:lnTo>
                <a:lnTo>
                  <a:pt x="151052" y="212776"/>
                </a:lnTo>
                <a:lnTo>
                  <a:pt x="141907" y="257734"/>
                </a:lnTo>
                <a:lnTo>
                  <a:pt x="151052" y="302691"/>
                </a:lnTo>
                <a:lnTo>
                  <a:pt x="175945" y="339522"/>
                </a:lnTo>
                <a:lnTo>
                  <a:pt x="212776" y="364416"/>
                </a:lnTo>
                <a:lnTo>
                  <a:pt x="257734" y="373561"/>
                </a:lnTo>
                <a:lnTo>
                  <a:pt x="487232" y="373561"/>
                </a:lnTo>
                <a:lnTo>
                  <a:pt x="480438" y="387893"/>
                </a:lnTo>
                <a:lnTo>
                  <a:pt x="454993" y="423927"/>
                </a:lnTo>
                <a:lnTo>
                  <a:pt x="423893" y="455058"/>
                </a:lnTo>
                <a:lnTo>
                  <a:pt x="387879" y="480552"/>
                </a:lnTo>
                <a:lnTo>
                  <a:pt x="347689" y="499672"/>
                </a:lnTo>
                <a:lnTo>
                  <a:pt x="304061" y="511684"/>
                </a:lnTo>
                <a:lnTo>
                  <a:pt x="257734" y="515851"/>
                </a:lnTo>
                <a:close/>
              </a:path>
              <a:path w="515620" h="516254">
                <a:moveTo>
                  <a:pt x="487232" y="373561"/>
                </a:moveTo>
                <a:lnTo>
                  <a:pt x="257734" y="373561"/>
                </a:lnTo>
                <a:lnTo>
                  <a:pt x="302691" y="364416"/>
                </a:lnTo>
                <a:lnTo>
                  <a:pt x="339522" y="339522"/>
                </a:lnTo>
                <a:lnTo>
                  <a:pt x="364416" y="302691"/>
                </a:lnTo>
                <a:lnTo>
                  <a:pt x="373561" y="257734"/>
                </a:lnTo>
                <a:lnTo>
                  <a:pt x="364470" y="212776"/>
                </a:lnTo>
                <a:lnTo>
                  <a:pt x="339666" y="175945"/>
                </a:lnTo>
                <a:lnTo>
                  <a:pt x="302853" y="151052"/>
                </a:lnTo>
                <a:lnTo>
                  <a:pt x="257734" y="141907"/>
                </a:lnTo>
                <a:lnTo>
                  <a:pt x="486950" y="141907"/>
                </a:lnTo>
                <a:lnTo>
                  <a:pt x="499337" y="167977"/>
                </a:lnTo>
                <a:lnTo>
                  <a:pt x="511314" y="211520"/>
                </a:lnTo>
                <a:lnTo>
                  <a:pt x="515468" y="257734"/>
                </a:lnTo>
                <a:lnTo>
                  <a:pt x="511415" y="304061"/>
                </a:lnTo>
                <a:lnTo>
                  <a:pt x="499492" y="347693"/>
                </a:lnTo>
                <a:lnTo>
                  <a:pt x="487232" y="373561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32580" y="552635"/>
            <a:ext cx="571500" cy="1724025"/>
          </a:xfrm>
          <a:custGeom>
            <a:avLst/>
            <a:gdLst/>
            <a:ahLst/>
            <a:cxnLst/>
            <a:rect l="l" t="t" r="r" b="b"/>
            <a:pathLst>
              <a:path w="571500" h="1724025">
                <a:moveTo>
                  <a:pt x="0" y="1724025"/>
                </a:moveTo>
                <a:lnTo>
                  <a:pt x="0" y="0"/>
                </a:lnTo>
                <a:lnTo>
                  <a:pt x="571500" y="0"/>
                </a:lnTo>
                <a:lnTo>
                  <a:pt x="571500" y="1724025"/>
                </a:lnTo>
                <a:lnTo>
                  <a:pt x="0" y="1724025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9839" y="7561884"/>
            <a:ext cx="93761" cy="937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86038" y="3966889"/>
            <a:ext cx="3118485" cy="527685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3000" spc="-5" dirty="0">
                <a:solidFill>
                  <a:srgbClr val="79CB53"/>
                </a:solidFill>
                <a:latin typeface="Arial Black"/>
                <a:cs typeface="Arial Black"/>
              </a:rPr>
              <a:t>S</a:t>
            </a:r>
            <a:r>
              <a:rPr sz="3000" spc="-56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3000" spc="-5" dirty="0">
                <a:solidFill>
                  <a:srgbClr val="79CB53"/>
                </a:solidFill>
                <a:latin typeface="Arial Black"/>
                <a:cs typeface="Arial Black"/>
              </a:rPr>
              <a:t>P</a:t>
            </a:r>
            <a:r>
              <a:rPr sz="3000" spc="-55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79CB53"/>
                </a:solidFill>
                <a:latin typeface="Arial Black"/>
                <a:cs typeface="Arial Black"/>
              </a:rPr>
              <a:t>A</a:t>
            </a:r>
            <a:endParaRPr sz="3000">
              <a:latin typeface="Arial Black"/>
              <a:cs typeface="Arial Black"/>
            </a:endParaRPr>
          </a:p>
          <a:p>
            <a:pPr marL="530225" marR="5080">
              <a:lnSpc>
                <a:spcPct val="109100"/>
              </a:lnSpc>
              <a:spcBef>
                <a:spcPts val="1345"/>
              </a:spcBef>
            </a:pPr>
            <a:r>
              <a:rPr sz="2900" spc="35" dirty="0">
                <a:solidFill>
                  <a:srgbClr val="79CB53"/>
                </a:solidFill>
                <a:latin typeface="Arial"/>
                <a:cs typeface="Arial"/>
              </a:rPr>
              <a:t>Initiates </a:t>
            </a:r>
            <a:r>
              <a:rPr sz="2900" spc="-20" dirty="0">
                <a:solidFill>
                  <a:srgbClr val="79CB53"/>
                </a:solidFill>
                <a:latin typeface="Arial"/>
                <a:cs typeface="Arial"/>
              </a:rPr>
              <a:t>the  </a:t>
            </a:r>
            <a:r>
              <a:rPr sz="2900" spc="40" dirty="0">
                <a:solidFill>
                  <a:srgbClr val="79CB53"/>
                </a:solidFill>
                <a:latin typeface="Arial"/>
                <a:cs typeface="Arial"/>
              </a:rPr>
              <a:t>block </a:t>
            </a:r>
            <a:r>
              <a:rPr sz="2900" dirty="0">
                <a:solidFill>
                  <a:srgbClr val="79CB53"/>
                </a:solidFill>
                <a:latin typeface="Arial"/>
                <a:cs typeface="Arial"/>
              </a:rPr>
              <a:t>and  </a:t>
            </a:r>
            <a:r>
              <a:rPr sz="2900" spc="-60" dirty="0">
                <a:solidFill>
                  <a:srgbClr val="79CB53"/>
                </a:solidFill>
                <a:latin typeface="Arial"/>
                <a:cs typeface="Arial"/>
              </a:rPr>
              <a:t>governs </a:t>
            </a:r>
            <a:r>
              <a:rPr sz="2900" spc="-20" dirty="0">
                <a:solidFill>
                  <a:srgbClr val="79CB53"/>
                </a:solidFill>
                <a:latin typeface="Arial"/>
                <a:cs typeface="Arial"/>
              </a:rPr>
              <a:t>the  </a:t>
            </a:r>
            <a:r>
              <a:rPr sz="2900" spc="40" dirty="0">
                <a:solidFill>
                  <a:srgbClr val="79CB53"/>
                </a:solidFill>
                <a:latin typeface="Arial"/>
                <a:cs typeface="Arial"/>
              </a:rPr>
              <a:t>overall </a:t>
            </a:r>
            <a:r>
              <a:rPr sz="2900" spc="-55" dirty="0">
                <a:solidFill>
                  <a:srgbClr val="79CB53"/>
                </a:solidFill>
                <a:latin typeface="Arial"/>
                <a:cs typeface="Arial"/>
              </a:rPr>
              <a:t>process  </a:t>
            </a:r>
            <a:r>
              <a:rPr sz="2900" spc="30" dirty="0">
                <a:solidFill>
                  <a:srgbClr val="79CB53"/>
                </a:solidFill>
                <a:latin typeface="Arial"/>
                <a:cs typeface="Arial"/>
              </a:rPr>
              <a:t>of</a:t>
            </a:r>
            <a:r>
              <a:rPr sz="2900" spc="12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2900" spc="70" dirty="0">
                <a:solidFill>
                  <a:srgbClr val="79CB53"/>
                </a:solidFill>
                <a:latin typeface="Arial"/>
                <a:cs typeface="Arial"/>
              </a:rPr>
              <a:t>certification</a:t>
            </a:r>
            <a:r>
              <a:rPr sz="2900" spc="70" dirty="0">
                <a:solidFill>
                  <a:srgbClr val="79CB53"/>
                </a:solidFill>
                <a:latin typeface="Trebuchet MS"/>
                <a:cs typeface="Trebuchet MS"/>
              </a:rPr>
              <a:t>.</a:t>
            </a:r>
            <a:endParaRPr sz="2900">
              <a:latin typeface="Trebuchet MS"/>
              <a:cs typeface="Trebuchet MS"/>
            </a:endParaRPr>
          </a:p>
          <a:p>
            <a:pPr marL="530225" marR="360680">
              <a:lnSpc>
                <a:spcPct val="109100"/>
              </a:lnSpc>
              <a:spcBef>
                <a:spcPts val="565"/>
              </a:spcBef>
            </a:pPr>
            <a:r>
              <a:rPr sz="2900" spc="-215" dirty="0">
                <a:solidFill>
                  <a:srgbClr val="79CB53"/>
                </a:solidFill>
                <a:latin typeface="Arial"/>
                <a:cs typeface="Arial"/>
              </a:rPr>
              <a:t>Issues </a:t>
            </a:r>
            <a:r>
              <a:rPr sz="2900" spc="-65" dirty="0">
                <a:solidFill>
                  <a:srgbClr val="79CB53"/>
                </a:solidFill>
                <a:latin typeface="Arial"/>
                <a:cs typeface="Arial"/>
              </a:rPr>
              <a:t>unique  </a:t>
            </a:r>
            <a:r>
              <a:rPr sz="2900" spc="160" dirty="0">
                <a:solidFill>
                  <a:srgbClr val="79CB53"/>
                </a:solidFill>
                <a:latin typeface="Arial"/>
                <a:cs typeface="Arial"/>
              </a:rPr>
              <a:t>i</a:t>
            </a:r>
            <a:r>
              <a:rPr sz="2900" spc="125" dirty="0">
                <a:solidFill>
                  <a:srgbClr val="79CB53"/>
                </a:solidFill>
                <a:latin typeface="Arial"/>
                <a:cs typeface="Arial"/>
              </a:rPr>
              <a:t>d</a:t>
            </a:r>
            <a:r>
              <a:rPr sz="2900" spc="30" dirty="0">
                <a:solidFill>
                  <a:srgbClr val="79CB53"/>
                </a:solidFill>
                <a:latin typeface="Arial"/>
                <a:cs typeface="Arial"/>
              </a:rPr>
              <a:t>e</a:t>
            </a:r>
            <a:r>
              <a:rPr sz="2900" spc="-130" dirty="0">
                <a:solidFill>
                  <a:srgbClr val="79CB53"/>
                </a:solidFill>
                <a:latin typeface="Arial"/>
                <a:cs typeface="Arial"/>
              </a:rPr>
              <a:t>n</a:t>
            </a:r>
            <a:r>
              <a:rPr sz="2900" spc="200" dirty="0">
                <a:solidFill>
                  <a:srgbClr val="79CB53"/>
                </a:solidFill>
                <a:latin typeface="Arial"/>
                <a:cs typeface="Arial"/>
              </a:rPr>
              <a:t>t</a:t>
            </a:r>
            <a:r>
              <a:rPr sz="2900" spc="160" dirty="0">
                <a:solidFill>
                  <a:srgbClr val="79CB53"/>
                </a:solidFill>
                <a:latin typeface="Arial"/>
                <a:cs typeface="Arial"/>
              </a:rPr>
              <a:t>ifi</a:t>
            </a:r>
            <a:r>
              <a:rPr sz="2900" spc="120" dirty="0">
                <a:solidFill>
                  <a:srgbClr val="79CB53"/>
                </a:solidFill>
                <a:latin typeface="Arial"/>
                <a:cs typeface="Arial"/>
              </a:rPr>
              <a:t>c</a:t>
            </a:r>
            <a:r>
              <a:rPr sz="2900" spc="140" dirty="0">
                <a:solidFill>
                  <a:srgbClr val="79CB53"/>
                </a:solidFill>
                <a:latin typeface="Arial"/>
                <a:cs typeface="Arial"/>
              </a:rPr>
              <a:t>a</a:t>
            </a:r>
            <a:r>
              <a:rPr sz="2900" spc="200" dirty="0">
                <a:solidFill>
                  <a:srgbClr val="79CB53"/>
                </a:solidFill>
                <a:latin typeface="Arial"/>
                <a:cs typeface="Arial"/>
              </a:rPr>
              <a:t>t</a:t>
            </a:r>
            <a:r>
              <a:rPr sz="2900" spc="160" dirty="0">
                <a:solidFill>
                  <a:srgbClr val="79CB53"/>
                </a:solidFill>
                <a:latin typeface="Arial"/>
                <a:cs typeface="Arial"/>
              </a:rPr>
              <a:t>i</a:t>
            </a:r>
            <a:r>
              <a:rPr sz="2900" spc="40" dirty="0">
                <a:solidFill>
                  <a:srgbClr val="79CB53"/>
                </a:solidFill>
                <a:latin typeface="Arial"/>
                <a:cs typeface="Arial"/>
              </a:rPr>
              <a:t>o</a:t>
            </a:r>
            <a:r>
              <a:rPr sz="2900" spc="-180" dirty="0">
                <a:solidFill>
                  <a:srgbClr val="79CB53"/>
                </a:solidFill>
                <a:latin typeface="Arial"/>
                <a:cs typeface="Arial"/>
              </a:rPr>
              <a:t>n  </a:t>
            </a:r>
            <a:r>
              <a:rPr sz="2900" spc="-175" dirty="0">
                <a:solidFill>
                  <a:srgbClr val="79CB53"/>
                </a:solidFill>
                <a:latin typeface="Arial"/>
                <a:cs typeface="Arial"/>
              </a:rPr>
              <a:t>such </a:t>
            </a:r>
            <a:r>
              <a:rPr sz="2900" spc="-160" dirty="0">
                <a:solidFill>
                  <a:srgbClr val="79CB53"/>
                </a:solidFill>
                <a:latin typeface="Arial"/>
                <a:cs typeface="Arial"/>
              </a:rPr>
              <a:t>as </a:t>
            </a:r>
            <a:r>
              <a:rPr sz="2900" spc="-20" dirty="0">
                <a:solidFill>
                  <a:srgbClr val="79CB53"/>
                </a:solidFill>
                <a:latin typeface="Arial"/>
                <a:cs typeface="Arial"/>
              </a:rPr>
              <a:t>the  </a:t>
            </a:r>
            <a:r>
              <a:rPr sz="2900" spc="-60" dirty="0">
                <a:solidFill>
                  <a:srgbClr val="79CB53"/>
                </a:solidFill>
                <a:latin typeface="Arial"/>
                <a:cs typeface="Arial"/>
              </a:rPr>
              <a:t>LotNumber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20137" y="8049686"/>
            <a:ext cx="93761" cy="93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84327" y="7776705"/>
            <a:ext cx="2251710" cy="989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90"/>
              </a:spcBef>
            </a:pPr>
            <a:r>
              <a:rPr sz="2900" spc="-215" dirty="0">
                <a:solidFill>
                  <a:srgbClr val="79CB53"/>
                </a:solidFill>
                <a:latin typeface="Arial"/>
                <a:cs typeface="Arial"/>
              </a:rPr>
              <a:t>Issues </a:t>
            </a:r>
            <a:r>
              <a:rPr sz="2900" spc="-80" dirty="0">
                <a:solidFill>
                  <a:srgbClr val="79CB53"/>
                </a:solidFill>
                <a:latin typeface="Arial"/>
                <a:cs typeface="Arial"/>
              </a:rPr>
              <a:t>Sample  </a:t>
            </a:r>
            <a:r>
              <a:rPr sz="2900" spc="-25" dirty="0">
                <a:solidFill>
                  <a:srgbClr val="79CB53"/>
                </a:solidFill>
                <a:latin typeface="Arial"/>
                <a:cs typeface="Arial"/>
              </a:rPr>
              <a:t>Secret</a:t>
            </a:r>
            <a:r>
              <a:rPr sz="2900" spc="16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2900" spc="20" dirty="0">
                <a:solidFill>
                  <a:srgbClr val="79CB53"/>
                </a:solidFill>
                <a:latin typeface="Arial"/>
                <a:cs typeface="Arial"/>
              </a:rPr>
              <a:t>Code</a:t>
            </a:r>
            <a:endParaRPr sz="2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06325" y="5544010"/>
            <a:ext cx="89552" cy="89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463349" y="3984710"/>
            <a:ext cx="3062605" cy="316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275590" indent="-172720">
              <a:lnSpc>
                <a:spcPct val="132100"/>
              </a:lnSpc>
              <a:spcBef>
                <a:spcPts val="100"/>
              </a:spcBef>
            </a:pP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P</a:t>
            </a:r>
            <a:r>
              <a:rPr sz="2800" spc="-52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R</a:t>
            </a:r>
            <a:r>
              <a:rPr sz="2800" spc="-52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O</a:t>
            </a:r>
            <a:r>
              <a:rPr sz="2800" spc="-52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V</a:t>
            </a:r>
            <a:r>
              <a:rPr sz="2800" spc="-52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79CB53"/>
                </a:solidFill>
                <a:latin typeface="Arial Black"/>
                <a:cs typeface="Arial Black"/>
              </a:rPr>
              <a:t>I</a:t>
            </a:r>
            <a:r>
              <a:rPr sz="2800" spc="-52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D</a:t>
            </a:r>
            <a:r>
              <a:rPr sz="2800" spc="-52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E</a:t>
            </a:r>
            <a:r>
              <a:rPr sz="2800" spc="-52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R</a:t>
            </a:r>
            <a:r>
              <a:rPr sz="2800" spc="-52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79CB53"/>
                </a:solidFill>
                <a:latin typeface="Arial Black"/>
                <a:cs typeface="Arial Black"/>
              </a:rPr>
              <a:t>/ 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P</a:t>
            </a:r>
            <a:r>
              <a:rPr sz="2800" spc="-53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R</a:t>
            </a:r>
            <a:r>
              <a:rPr sz="2800" spc="-52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O</a:t>
            </a:r>
            <a:r>
              <a:rPr sz="2800" spc="-52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D</a:t>
            </a:r>
            <a:r>
              <a:rPr sz="2800" spc="-53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U</a:t>
            </a:r>
            <a:r>
              <a:rPr sz="2800" spc="-52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C</a:t>
            </a:r>
            <a:r>
              <a:rPr sz="2800" spc="-525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E</a:t>
            </a:r>
            <a:r>
              <a:rPr sz="2800" spc="-530" dirty="0">
                <a:solidFill>
                  <a:srgbClr val="79CB53"/>
                </a:solidFill>
                <a:latin typeface="Arial Black"/>
                <a:cs typeface="Arial Black"/>
              </a:rPr>
              <a:t> </a:t>
            </a:r>
            <a:r>
              <a:rPr sz="2800" spc="5" dirty="0">
                <a:solidFill>
                  <a:srgbClr val="79CB53"/>
                </a:solidFill>
                <a:latin typeface="Arial Black"/>
                <a:cs typeface="Arial Black"/>
              </a:rPr>
              <a:t>R</a:t>
            </a:r>
            <a:endParaRPr sz="2800">
              <a:latin typeface="Arial Black"/>
              <a:cs typeface="Arial Black"/>
            </a:endParaRPr>
          </a:p>
          <a:p>
            <a:pPr marL="12700" marR="5080" indent="494665">
              <a:lnSpc>
                <a:spcPct val="107900"/>
              </a:lnSpc>
              <a:spcBef>
                <a:spcPts val="1340"/>
              </a:spcBef>
            </a:pPr>
            <a:r>
              <a:rPr sz="2800" spc="-55" dirty="0">
                <a:solidFill>
                  <a:srgbClr val="79CB53"/>
                </a:solidFill>
                <a:latin typeface="Arial"/>
                <a:cs typeface="Arial"/>
              </a:rPr>
              <a:t>Can </a:t>
            </a:r>
            <a:r>
              <a:rPr sz="2800" spc="-35" dirty="0">
                <a:solidFill>
                  <a:srgbClr val="79CB53"/>
                </a:solidFill>
                <a:latin typeface="Arial"/>
                <a:cs typeface="Arial"/>
              </a:rPr>
              <a:t>view  </a:t>
            </a:r>
            <a:r>
              <a:rPr sz="2800" spc="100" dirty="0">
                <a:solidFill>
                  <a:srgbClr val="79CB53"/>
                </a:solidFill>
                <a:latin typeface="Arial"/>
                <a:cs typeface="Arial"/>
              </a:rPr>
              <a:t>certificate </a:t>
            </a:r>
            <a:r>
              <a:rPr sz="2800" spc="-65" dirty="0">
                <a:solidFill>
                  <a:srgbClr val="79CB53"/>
                </a:solidFill>
                <a:latin typeface="Arial"/>
                <a:cs typeface="Arial"/>
              </a:rPr>
              <a:t>by </a:t>
            </a:r>
            <a:r>
              <a:rPr sz="2800" spc="60" dirty="0">
                <a:solidFill>
                  <a:srgbClr val="79CB53"/>
                </a:solidFill>
                <a:latin typeface="Arial"/>
                <a:cs typeface="Arial"/>
              </a:rPr>
              <a:t>lot  </a:t>
            </a:r>
            <a:r>
              <a:rPr sz="2800" spc="-100" dirty="0">
                <a:solidFill>
                  <a:srgbClr val="79CB53"/>
                </a:solidFill>
                <a:latin typeface="Arial"/>
                <a:cs typeface="Arial"/>
              </a:rPr>
              <a:t>number </a:t>
            </a:r>
            <a:r>
              <a:rPr sz="2800" spc="-20" dirty="0">
                <a:solidFill>
                  <a:srgbClr val="79CB53"/>
                </a:solidFill>
                <a:latin typeface="Arial"/>
                <a:cs typeface="Arial"/>
              </a:rPr>
              <a:t>or</a:t>
            </a:r>
            <a:r>
              <a:rPr sz="2800" spc="-245" dirty="0">
                <a:solidFill>
                  <a:srgbClr val="79CB53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79CB53"/>
                </a:solidFill>
                <a:latin typeface="Arial"/>
                <a:cs typeface="Arial"/>
              </a:rPr>
              <a:t>sgName</a:t>
            </a:r>
            <a:r>
              <a:rPr sz="2800" spc="-130" dirty="0">
                <a:solidFill>
                  <a:srgbClr val="79CB53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800" spc="-484" dirty="0">
                <a:solidFill>
                  <a:srgbClr val="79CB53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476049" y="3251118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59" h="492760">
                <a:moveTo>
                  <a:pt x="246163" y="492693"/>
                </a:moveTo>
                <a:lnTo>
                  <a:pt x="196672" y="487674"/>
                </a:lnTo>
                <a:lnTo>
                  <a:pt x="150521" y="473284"/>
                </a:lnTo>
                <a:lnTo>
                  <a:pt x="108713" y="450523"/>
                </a:lnTo>
                <a:lnTo>
                  <a:pt x="72255" y="420391"/>
                </a:lnTo>
                <a:lnTo>
                  <a:pt x="42150" y="383889"/>
                </a:lnTo>
                <a:lnTo>
                  <a:pt x="19403" y="342017"/>
                </a:lnTo>
                <a:lnTo>
                  <a:pt x="5018" y="295775"/>
                </a:lnTo>
                <a:lnTo>
                  <a:pt x="0" y="246163"/>
                </a:lnTo>
                <a:lnTo>
                  <a:pt x="5018" y="196672"/>
                </a:lnTo>
                <a:lnTo>
                  <a:pt x="19403" y="150521"/>
                </a:lnTo>
                <a:lnTo>
                  <a:pt x="42150" y="108713"/>
                </a:lnTo>
                <a:lnTo>
                  <a:pt x="72255" y="72255"/>
                </a:lnTo>
                <a:lnTo>
                  <a:pt x="108713" y="42150"/>
                </a:lnTo>
                <a:lnTo>
                  <a:pt x="150521" y="19403"/>
                </a:lnTo>
                <a:lnTo>
                  <a:pt x="196672" y="5018"/>
                </a:lnTo>
                <a:lnTo>
                  <a:pt x="246163" y="0"/>
                </a:lnTo>
                <a:lnTo>
                  <a:pt x="295759" y="5018"/>
                </a:lnTo>
                <a:lnTo>
                  <a:pt x="341960" y="19403"/>
                </a:lnTo>
                <a:lnTo>
                  <a:pt x="383774" y="42150"/>
                </a:lnTo>
                <a:lnTo>
                  <a:pt x="420208" y="72255"/>
                </a:lnTo>
                <a:lnTo>
                  <a:pt x="450273" y="108713"/>
                </a:lnTo>
                <a:lnTo>
                  <a:pt x="464838" y="135536"/>
                </a:lnTo>
                <a:lnTo>
                  <a:pt x="246163" y="135536"/>
                </a:lnTo>
                <a:lnTo>
                  <a:pt x="203224" y="144270"/>
                </a:lnTo>
                <a:lnTo>
                  <a:pt x="168046" y="168046"/>
                </a:lnTo>
                <a:lnTo>
                  <a:pt x="144270" y="203224"/>
                </a:lnTo>
                <a:lnTo>
                  <a:pt x="135536" y="246163"/>
                </a:lnTo>
                <a:lnTo>
                  <a:pt x="144270" y="289102"/>
                </a:lnTo>
                <a:lnTo>
                  <a:pt x="168046" y="324280"/>
                </a:lnTo>
                <a:lnTo>
                  <a:pt x="203224" y="348056"/>
                </a:lnTo>
                <a:lnTo>
                  <a:pt x="246163" y="356790"/>
                </a:lnTo>
                <a:lnTo>
                  <a:pt x="465122" y="356790"/>
                </a:lnTo>
                <a:lnTo>
                  <a:pt x="450434" y="383889"/>
                </a:lnTo>
                <a:lnTo>
                  <a:pt x="420346" y="420391"/>
                </a:lnTo>
                <a:lnTo>
                  <a:pt x="383870" y="450523"/>
                </a:lnTo>
                <a:lnTo>
                  <a:pt x="342012" y="473284"/>
                </a:lnTo>
                <a:lnTo>
                  <a:pt x="295774" y="487674"/>
                </a:lnTo>
                <a:lnTo>
                  <a:pt x="246163" y="492693"/>
                </a:lnTo>
                <a:close/>
              </a:path>
              <a:path w="492759" h="492760">
                <a:moveTo>
                  <a:pt x="465122" y="356790"/>
                </a:moveTo>
                <a:lnTo>
                  <a:pt x="246163" y="356790"/>
                </a:lnTo>
                <a:lnTo>
                  <a:pt x="289102" y="348056"/>
                </a:lnTo>
                <a:lnTo>
                  <a:pt x="324280" y="324280"/>
                </a:lnTo>
                <a:lnTo>
                  <a:pt x="348056" y="289102"/>
                </a:lnTo>
                <a:lnTo>
                  <a:pt x="356790" y="246163"/>
                </a:lnTo>
                <a:lnTo>
                  <a:pt x="348107" y="203224"/>
                </a:lnTo>
                <a:lnTo>
                  <a:pt x="324417" y="168046"/>
                </a:lnTo>
                <a:lnTo>
                  <a:pt x="289256" y="144270"/>
                </a:lnTo>
                <a:lnTo>
                  <a:pt x="246163" y="135536"/>
                </a:lnTo>
                <a:lnTo>
                  <a:pt x="464838" y="135536"/>
                </a:lnTo>
                <a:lnTo>
                  <a:pt x="472975" y="150521"/>
                </a:lnTo>
                <a:lnTo>
                  <a:pt x="487323" y="196672"/>
                </a:lnTo>
                <a:lnTo>
                  <a:pt x="492327" y="246163"/>
                </a:lnTo>
                <a:lnTo>
                  <a:pt x="487428" y="295775"/>
                </a:lnTo>
                <a:lnTo>
                  <a:pt x="473129" y="342017"/>
                </a:lnTo>
                <a:lnTo>
                  <a:pt x="465122" y="356790"/>
                </a:lnTo>
                <a:close/>
              </a:path>
            </a:pathLst>
          </a:custGeom>
          <a:solidFill>
            <a:srgbClr val="79CB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10311"/>
            <a:ext cx="5946775" cy="2419985"/>
          </a:xfrm>
          <a:prstGeom prst="rect">
            <a:avLst/>
          </a:prstGeom>
        </p:spPr>
        <p:txBody>
          <a:bodyPr vert="horz" wrap="square" lIns="0" tIns="408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20"/>
              </a:spcBef>
            </a:pPr>
            <a:r>
              <a:rPr sz="7700" spc="-215" dirty="0">
                <a:solidFill>
                  <a:srgbClr val="F4F5EF"/>
                </a:solidFill>
              </a:rPr>
              <a:t>SEED</a:t>
            </a:r>
            <a:r>
              <a:rPr sz="5200" spc="-215" dirty="0">
                <a:solidFill>
                  <a:srgbClr val="F4F5EF"/>
                </a:solidFill>
              </a:rPr>
              <a:t>-</a:t>
            </a:r>
            <a:r>
              <a:rPr sz="7700" spc="-215" dirty="0">
                <a:solidFill>
                  <a:srgbClr val="F4F5EF"/>
                </a:solidFill>
              </a:rPr>
              <a:t>CHAIN</a:t>
            </a:r>
            <a:endParaRPr sz="7700"/>
          </a:p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1579245" algn="l"/>
                <a:tab pos="2440305" algn="l"/>
              </a:tabLst>
            </a:pPr>
            <a:r>
              <a:rPr sz="4050" spc="-455" dirty="0">
                <a:solidFill>
                  <a:srgbClr val="0C0D0D"/>
                </a:solidFill>
                <a:latin typeface="Arial"/>
                <a:cs typeface="Arial"/>
              </a:rPr>
              <a:t>A </a:t>
            </a:r>
            <a:r>
              <a:rPr sz="4050" spc="-110" dirty="0">
                <a:solidFill>
                  <a:srgbClr val="0C0D0D"/>
                </a:solidFill>
                <a:latin typeface="Arial"/>
                <a:cs typeface="Arial"/>
              </a:rPr>
              <a:t>I</a:t>
            </a:r>
            <a:r>
              <a:rPr sz="4050" spc="-645" dirty="0">
                <a:solidFill>
                  <a:srgbClr val="0C0D0D"/>
                </a:solidFill>
                <a:latin typeface="Arial"/>
                <a:cs typeface="Arial"/>
              </a:rPr>
              <a:t> </a:t>
            </a:r>
            <a:r>
              <a:rPr sz="4050" spc="-140" dirty="0">
                <a:solidFill>
                  <a:srgbClr val="0C0D0D"/>
                </a:solidFill>
                <a:latin typeface="Arial"/>
                <a:cs typeface="Arial"/>
              </a:rPr>
              <a:t>M</a:t>
            </a:r>
            <a:r>
              <a:rPr sz="4050" spc="-550" dirty="0">
                <a:solidFill>
                  <a:srgbClr val="0C0D0D"/>
                </a:solidFill>
                <a:latin typeface="Arial"/>
                <a:cs typeface="Arial"/>
              </a:rPr>
              <a:t> </a:t>
            </a:r>
            <a:r>
              <a:rPr sz="4050" spc="-775" dirty="0">
                <a:solidFill>
                  <a:srgbClr val="0C0D0D"/>
                </a:solidFill>
                <a:latin typeface="Arial"/>
                <a:cs typeface="Arial"/>
              </a:rPr>
              <a:t>S	</a:t>
            </a:r>
            <a:r>
              <a:rPr sz="4050" spc="-455" dirty="0">
                <a:solidFill>
                  <a:srgbClr val="0C0D0D"/>
                </a:solidFill>
                <a:latin typeface="Arial"/>
                <a:cs typeface="Arial"/>
              </a:rPr>
              <a:t>A</a:t>
            </a:r>
            <a:r>
              <a:rPr sz="4050" spc="-550" dirty="0">
                <a:solidFill>
                  <a:srgbClr val="0C0D0D"/>
                </a:solidFill>
                <a:latin typeface="Arial"/>
                <a:cs typeface="Arial"/>
              </a:rPr>
              <a:t> </a:t>
            </a:r>
            <a:r>
              <a:rPr sz="4050" spc="-695" dirty="0">
                <a:solidFill>
                  <a:srgbClr val="0C0D0D"/>
                </a:solidFill>
                <a:latin typeface="Arial"/>
                <a:cs typeface="Arial"/>
              </a:rPr>
              <a:t>T	</a:t>
            </a:r>
            <a:r>
              <a:rPr sz="4050" spc="-170" dirty="0">
                <a:solidFill>
                  <a:srgbClr val="0C0D0D"/>
                </a:solidFill>
                <a:latin typeface="Arial"/>
                <a:cs typeface="Arial"/>
              </a:rPr>
              <a:t>O </a:t>
            </a:r>
            <a:r>
              <a:rPr sz="4050" spc="-660" dirty="0">
                <a:solidFill>
                  <a:srgbClr val="0C0D0D"/>
                </a:solidFill>
                <a:latin typeface="Arial"/>
                <a:cs typeface="Arial"/>
              </a:rPr>
              <a:t>F F </a:t>
            </a:r>
            <a:r>
              <a:rPr sz="4050" spc="-725" dirty="0">
                <a:solidFill>
                  <a:srgbClr val="0C0D0D"/>
                </a:solidFill>
                <a:latin typeface="Arial"/>
                <a:cs typeface="Arial"/>
              </a:rPr>
              <a:t>E R </a:t>
            </a:r>
            <a:r>
              <a:rPr sz="4050" spc="-110" dirty="0">
                <a:solidFill>
                  <a:srgbClr val="0C0D0D"/>
                </a:solidFill>
                <a:latin typeface="Arial"/>
                <a:cs typeface="Arial"/>
              </a:rPr>
              <a:t>I </a:t>
            </a:r>
            <a:r>
              <a:rPr sz="4050" spc="-125" dirty="0">
                <a:solidFill>
                  <a:srgbClr val="0C0D0D"/>
                </a:solidFill>
                <a:latin typeface="Arial"/>
                <a:cs typeface="Arial"/>
              </a:rPr>
              <a:t>N</a:t>
            </a:r>
            <a:r>
              <a:rPr sz="4050" spc="-830" dirty="0">
                <a:solidFill>
                  <a:srgbClr val="0C0D0D"/>
                </a:solidFill>
                <a:latin typeface="Arial"/>
                <a:cs typeface="Arial"/>
              </a:rPr>
              <a:t> </a:t>
            </a:r>
            <a:r>
              <a:rPr sz="4050" spc="-155" dirty="0">
                <a:solidFill>
                  <a:srgbClr val="0C0D0D"/>
                </a:solidFill>
                <a:latin typeface="Arial"/>
                <a:cs typeface="Arial"/>
              </a:rPr>
              <a:t>G</a:t>
            </a:r>
            <a:endParaRPr sz="4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431" y="3465679"/>
            <a:ext cx="2162056" cy="2162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317" y="6499082"/>
            <a:ext cx="2457449" cy="2409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395803" y="3053128"/>
            <a:ext cx="3017520" cy="2561590"/>
            <a:chOff x="14395803" y="3053128"/>
            <a:chExt cx="3017520" cy="2561590"/>
          </a:xfrm>
        </p:grpSpPr>
        <p:sp>
          <p:nvSpPr>
            <p:cNvPr id="6" name="object 6"/>
            <p:cNvSpPr/>
            <p:nvPr/>
          </p:nvSpPr>
          <p:spPr>
            <a:xfrm>
              <a:off x="14421925" y="3079239"/>
              <a:ext cx="2964815" cy="2365375"/>
            </a:xfrm>
            <a:custGeom>
              <a:avLst/>
              <a:gdLst/>
              <a:ahLst/>
              <a:cxnLst/>
              <a:rect l="l" t="t" r="r" b="b"/>
              <a:pathLst>
                <a:path w="2964815" h="2365375">
                  <a:moveTo>
                    <a:pt x="2761641" y="2365131"/>
                  </a:moveTo>
                  <a:lnTo>
                    <a:pt x="202970" y="2365131"/>
                  </a:lnTo>
                  <a:lnTo>
                    <a:pt x="195720" y="2320464"/>
                  </a:lnTo>
                  <a:lnTo>
                    <a:pt x="175261" y="2280333"/>
                  </a:lnTo>
                  <a:lnTo>
                    <a:pt x="143525" y="2246336"/>
                  </a:lnTo>
                  <a:lnTo>
                    <a:pt x="102447" y="2220073"/>
                  </a:lnTo>
                  <a:lnTo>
                    <a:pt x="53961" y="2203143"/>
                  </a:lnTo>
                  <a:lnTo>
                    <a:pt x="0" y="2197144"/>
                  </a:lnTo>
                  <a:lnTo>
                    <a:pt x="0" y="168117"/>
                  </a:lnTo>
                  <a:lnTo>
                    <a:pt x="53961" y="162109"/>
                  </a:lnTo>
                  <a:lnTo>
                    <a:pt x="102447" y="145154"/>
                  </a:lnTo>
                  <a:lnTo>
                    <a:pt x="143525" y="118860"/>
                  </a:lnTo>
                  <a:lnTo>
                    <a:pt x="175261" y="84832"/>
                  </a:lnTo>
                  <a:lnTo>
                    <a:pt x="195720" y="44676"/>
                  </a:lnTo>
                  <a:lnTo>
                    <a:pt x="202970" y="0"/>
                  </a:lnTo>
                  <a:lnTo>
                    <a:pt x="2761641" y="0"/>
                  </a:lnTo>
                  <a:lnTo>
                    <a:pt x="2768900" y="44676"/>
                  </a:lnTo>
                  <a:lnTo>
                    <a:pt x="2789382" y="84832"/>
                  </a:lnTo>
                  <a:lnTo>
                    <a:pt x="2821143" y="118860"/>
                  </a:lnTo>
                  <a:lnTo>
                    <a:pt x="2862241" y="145154"/>
                  </a:lnTo>
                  <a:lnTo>
                    <a:pt x="2910734" y="162109"/>
                  </a:lnTo>
                  <a:lnTo>
                    <a:pt x="2964677" y="168117"/>
                  </a:lnTo>
                  <a:lnTo>
                    <a:pt x="2964677" y="2197144"/>
                  </a:lnTo>
                  <a:lnTo>
                    <a:pt x="2910734" y="2203143"/>
                  </a:lnTo>
                  <a:lnTo>
                    <a:pt x="2862241" y="2220073"/>
                  </a:lnTo>
                  <a:lnTo>
                    <a:pt x="2821143" y="2246336"/>
                  </a:lnTo>
                  <a:lnTo>
                    <a:pt x="2789382" y="2280333"/>
                  </a:lnTo>
                  <a:lnTo>
                    <a:pt x="2768900" y="2320464"/>
                  </a:lnTo>
                  <a:lnTo>
                    <a:pt x="2761641" y="23651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21925" y="3079250"/>
              <a:ext cx="2964815" cy="2365375"/>
            </a:xfrm>
            <a:custGeom>
              <a:avLst/>
              <a:gdLst/>
              <a:ahLst/>
              <a:cxnLst/>
              <a:rect l="l" t="t" r="r" b="b"/>
              <a:pathLst>
                <a:path w="2964815" h="2365375">
                  <a:moveTo>
                    <a:pt x="2964677" y="2197144"/>
                  </a:moveTo>
                  <a:lnTo>
                    <a:pt x="2964677" y="168117"/>
                  </a:lnTo>
                  <a:lnTo>
                    <a:pt x="2910733" y="162109"/>
                  </a:lnTo>
                  <a:lnTo>
                    <a:pt x="2862241" y="145154"/>
                  </a:lnTo>
                  <a:lnTo>
                    <a:pt x="2821143" y="118860"/>
                  </a:lnTo>
                  <a:lnTo>
                    <a:pt x="2789381" y="84832"/>
                  </a:lnTo>
                  <a:lnTo>
                    <a:pt x="2768900" y="44676"/>
                  </a:lnTo>
                  <a:lnTo>
                    <a:pt x="2761641" y="0"/>
                  </a:lnTo>
                  <a:lnTo>
                    <a:pt x="202970" y="0"/>
                  </a:lnTo>
                  <a:lnTo>
                    <a:pt x="195720" y="44676"/>
                  </a:lnTo>
                  <a:lnTo>
                    <a:pt x="175261" y="84832"/>
                  </a:lnTo>
                  <a:lnTo>
                    <a:pt x="143525" y="118860"/>
                  </a:lnTo>
                  <a:lnTo>
                    <a:pt x="102447" y="145154"/>
                  </a:lnTo>
                  <a:lnTo>
                    <a:pt x="53961" y="162109"/>
                  </a:lnTo>
                  <a:lnTo>
                    <a:pt x="0" y="168117"/>
                  </a:lnTo>
                  <a:lnTo>
                    <a:pt x="0" y="2197144"/>
                  </a:lnTo>
                  <a:lnTo>
                    <a:pt x="53961" y="2203143"/>
                  </a:lnTo>
                  <a:lnTo>
                    <a:pt x="102447" y="2220073"/>
                  </a:lnTo>
                  <a:lnTo>
                    <a:pt x="143525" y="2246336"/>
                  </a:lnTo>
                  <a:lnTo>
                    <a:pt x="175261" y="2280333"/>
                  </a:lnTo>
                  <a:lnTo>
                    <a:pt x="195720" y="2320464"/>
                  </a:lnTo>
                  <a:lnTo>
                    <a:pt x="202970" y="2365131"/>
                  </a:lnTo>
                  <a:lnTo>
                    <a:pt x="2761641" y="2365131"/>
                  </a:lnTo>
                  <a:lnTo>
                    <a:pt x="2768900" y="2320464"/>
                  </a:lnTo>
                  <a:lnTo>
                    <a:pt x="2789381" y="2280333"/>
                  </a:lnTo>
                  <a:lnTo>
                    <a:pt x="2821143" y="2246336"/>
                  </a:lnTo>
                  <a:lnTo>
                    <a:pt x="2862241" y="2220073"/>
                  </a:lnTo>
                  <a:lnTo>
                    <a:pt x="2910733" y="2203143"/>
                  </a:lnTo>
                  <a:lnTo>
                    <a:pt x="2964677" y="2197144"/>
                  </a:lnTo>
                  <a:close/>
                </a:path>
              </a:pathLst>
            </a:custGeom>
            <a:ln w="52243">
              <a:solidFill>
                <a:srgbClr val="090F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86851" y="3210809"/>
              <a:ext cx="2635250" cy="2102485"/>
            </a:xfrm>
            <a:custGeom>
              <a:avLst/>
              <a:gdLst/>
              <a:ahLst/>
              <a:cxnLst/>
              <a:rect l="l" t="t" r="r" b="b"/>
              <a:pathLst>
                <a:path w="2635250" h="2102485">
                  <a:moveTo>
                    <a:pt x="2454472" y="2102121"/>
                  </a:moveTo>
                  <a:lnTo>
                    <a:pt x="180418" y="2102121"/>
                  </a:lnTo>
                  <a:lnTo>
                    <a:pt x="173972" y="2062407"/>
                  </a:lnTo>
                  <a:lnTo>
                    <a:pt x="155781" y="2026711"/>
                  </a:lnTo>
                  <a:lnTo>
                    <a:pt x="127567" y="1996460"/>
                  </a:lnTo>
                  <a:lnTo>
                    <a:pt x="91051" y="1973084"/>
                  </a:lnTo>
                  <a:lnTo>
                    <a:pt x="47955" y="1958011"/>
                  </a:lnTo>
                  <a:lnTo>
                    <a:pt x="0" y="1952669"/>
                  </a:lnTo>
                  <a:lnTo>
                    <a:pt x="0" y="149321"/>
                  </a:lnTo>
                  <a:lnTo>
                    <a:pt x="47955" y="143989"/>
                  </a:lnTo>
                  <a:lnTo>
                    <a:pt x="91051" y="128940"/>
                  </a:lnTo>
                  <a:lnTo>
                    <a:pt x="127567" y="105595"/>
                  </a:lnTo>
                  <a:lnTo>
                    <a:pt x="155781" y="75376"/>
                  </a:lnTo>
                  <a:lnTo>
                    <a:pt x="173972" y="39704"/>
                  </a:lnTo>
                  <a:lnTo>
                    <a:pt x="180418" y="0"/>
                  </a:lnTo>
                  <a:lnTo>
                    <a:pt x="2454472" y="0"/>
                  </a:lnTo>
                  <a:lnTo>
                    <a:pt x="2460918" y="39704"/>
                  </a:lnTo>
                  <a:lnTo>
                    <a:pt x="2479109" y="75376"/>
                  </a:lnTo>
                  <a:lnTo>
                    <a:pt x="2507323" y="105595"/>
                  </a:lnTo>
                  <a:lnTo>
                    <a:pt x="2543839" y="128940"/>
                  </a:lnTo>
                  <a:lnTo>
                    <a:pt x="2586935" y="143989"/>
                  </a:lnTo>
                  <a:lnTo>
                    <a:pt x="2634891" y="149321"/>
                  </a:lnTo>
                  <a:lnTo>
                    <a:pt x="2634891" y="1952669"/>
                  </a:lnTo>
                  <a:lnTo>
                    <a:pt x="2586935" y="1958011"/>
                  </a:lnTo>
                  <a:lnTo>
                    <a:pt x="2543839" y="1973084"/>
                  </a:lnTo>
                  <a:lnTo>
                    <a:pt x="2507323" y="1996460"/>
                  </a:lnTo>
                  <a:lnTo>
                    <a:pt x="2479109" y="2026711"/>
                  </a:lnTo>
                  <a:lnTo>
                    <a:pt x="2460918" y="2062407"/>
                  </a:lnTo>
                  <a:lnTo>
                    <a:pt x="2454472" y="21021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86850" y="3210820"/>
              <a:ext cx="2635250" cy="2102485"/>
            </a:xfrm>
            <a:custGeom>
              <a:avLst/>
              <a:gdLst/>
              <a:ahLst/>
              <a:cxnLst/>
              <a:rect l="l" t="t" r="r" b="b"/>
              <a:pathLst>
                <a:path w="2635250" h="2102485">
                  <a:moveTo>
                    <a:pt x="2634890" y="1952669"/>
                  </a:moveTo>
                  <a:lnTo>
                    <a:pt x="2634890" y="149321"/>
                  </a:lnTo>
                  <a:lnTo>
                    <a:pt x="2586935" y="143989"/>
                  </a:lnTo>
                  <a:lnTo>
                    <a:pt x="2543839" y="128940"/>
                  </a:lnTo>
                  <a:lnTo>
                    <a:pt x="2507323" y="105595"/>
                  </a:lnTo>
                  <a:lnTo>
                    <a:pt x="2479109" y="75376"/>
                  </a:lnTo>
                  <a:lnTo>
                    <a:pt x="2460918" y="39704"/>
                  </a:lnTo>
                  <a:lnTo>
                    <a:pt x="2454472" y="0"/>
                  </a:lnTo>
                  <a:lnTo>
                    <a:pt x="180418" y="0"/>
                  </a:lnTo>
                  <a:lnTo>
                    <a:pt x="173972" y="39704"/>
                  </a:lnTo>
                  <a:lnTo>
                    <a:pt x="155781" y="75376"/>
                  </a:lnTo>
                  <a:lnTo>
                    <a:pt x="127567" y="105595"/>
                  </a:lnTo>
                  <a:lnTo>
                    <a:pt x="91051" y="128940"/>
                  </a:lnTo>
                  <a:lnTo>
                    <a:pt x="47955" y="143989"/>
                  </a:lnTo>
                  <a:lnTo>
                    <a:pt x="0" y="149321"/>
                  </a:lnTo>
                  <a:lnTo>
                    <a:pt x="0" y="1952669"/>
                  </a:lnTo>
                  <a:lnTo>
                    <a:pt x="47955" y="1958011"/>
                  </a:lnTo>
                  <a:lnTo>
                    <a:pt x="91051" y="1973084"/>
                  </a:lnTo>
                  <a:lnTo>
                    <a:pt x="127567" y="1996460"/>
                  </a:lnTo>
                  <a:lnTo>
                    <a:pt x="155781" y="2026711"/>
                  </a:lnTo>
                  <a:lnTo>
                    <a:pt x="173972" y="2062407"/>
                  </a:lnTo>
                  <a:lnTo>
                    <a:pt x="180418" y="2102121"/>
                  </a:lnTo>
                  <a:lnTo>
                    <a:pt x="2454472" y="2102121"/>
                  </a:lnTo>
                  <a:lnTo>
                    <a:pt x="2460918" y="2062407"/>
                  </a:lnTo>
                  <a:lnTo>
                    <a:pt x="2479109" y="2026711"/>
                  </a:lnTo>
                  <a:lnTo>
                    <a:pt x="2507323" y="1996460"/>
                  </a:lnTo>
                  <a:lnTo>
                    <a:pt x="2543839" y="1973084"/>
                  </a:lnTo>
                  <a:lnTo>
                    <a:pt x="2586935" y="1958011"/>
                  </a:lnTo>
                  <a:lnTo>
                    <a:pt x="2634890" y="1952669"/>
                  </a:lnTo>
                  <a:close/>
                </a:path>
              </a:pathLst>
            </a:custGeom>
            <a:ln w="52243">
              <a:solidFill>
                <a:srgbClr val="090F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3767" y="4996535"/>
              <a:ext cx="361315" cy="591820"/>
            </a:xfrm>
            <a:custGeom>
              <a:avLst/>
              <a:gdLst/>
              <a:ahLst/>
              <a:cxnLst/>
              <a:rect l="l" t="t" r="r" b="b"/>
              <a:pathLst>
                <a:path w="361315" h="591820">
                  <a:moveTo>
                    <a:pt x="147080" y="591804"/>
                  </a:moveTo>
                  <a:lnTo>
                    <a:pt x="0" y="58867"/>
                  </a:lnTo>
                  <a:lnTo>
                    <a:pt x="213887" y="0"/>
                  </a:lnTo>
                  <a:lnTo>
                    <a:pt x="360836" y="533068"/>
                  </a:lnTo>
                  <a:lnTo>
                    <a:pt x="218855" y="435173"/>
                  </a:lnTo>
                  <a:lnTo>
                    <a:pt x="147080" y="591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3767" y="4996547"/>
              <a:ext cx="361315" cy="591820"/>
            </a:xfrm>
            <a:custGeom>
              <a:avLst/>
              <a:gdLst/>
              <a:ahLst/>
              <a:cxnLst/>
              <a:rect l="l" t="t" r="r" b="b"/>
              <a:pathLst>
                <a:path w="361315" h="591820">
                  <a:moveTo>
                    <a:pt x="360836" y="533068"/>
                  </a:moveTo>
                  <a:lnTo>
                    <a:pt x="218855" y="435173"/>
                  </a:lnTo>
                  <a:lnTo>
                    <a:pt x="147080" y="591805"/>
                  </a:lnTo>
                  <a:lnTo>
                    <a:pt x="0" y="58867"/>
                  </a:lnTo>
                  <a:lnTo>
                    <a:pt x="213887" y="0"/>
                  </a:lnTo>
                  <a:lnTo>
                    <a:pt x="360836" y="533068"/>
                  </a:lnTo>
                  <a:close/>
                </a:path>
              </a:pathLst>
            </a:custGeom>
            <a:ln w="52272">
              <a:solidFill>
                <a:srgbClr val="090F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73660" y="4996535"/>
              <a:ext cx="361315" cy="591820"/>
            </a:xfrm>
            <a:custGeom>
              <a:avLst/>
              <a:gdLst/>
              <a:ahLst/>
              <a:cxnLst/>
              <a:rect l="l" t="t" r="r" b="b"/>
              <a:pathLst>
                <a:path w="361315" h="591820">
                  <a:moveTo>
                    <a:pt x="213887" y="591804"/>
                  </a:moveTo>
                  <a:lnTo>
                    <a:pt x="142112" y="435173"/>
                  </a:lnTo>
                  <a:lnTo>
                    <a:pt x="0" y="533068"/>
                  </a:lnTo>
                  <a:lnTo>
                    <a:pt x="147080" y="0"/>
                  </a:lnTo>
                  <a:lnTo>
                    <a:pt x="360836" y="58867"/>
                  </a:lnTo>
                  <a:lnTo>
                    <a:pt x="213887" y="591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73659" y="4996547"/>
              <a:ext cx="361315" cy="591820"/>
            </a:xfrm>
            <a:custGeom>
              <a:avLst/>
              <a:gdLst/>
              <a:ahLst/>
              <a:cxnLst/>
              <a:rect l="l" t="t" r="r" b="b"/>
              <a:pathLst>
                <a:path w="361315" h="591820">
                  <a:moveTo>
                    <a:pt x="0" y="533068"/>
                  </a:moveTo>
                  <a:lnTo>
                    <a:pt x="142112" y="435173"/>
                  </a:lnTo>
                  <a:lnTo>
                    <a:pt x="213887" y="591805"/>
                  </a:lnTo>
                  <a:lnTo>
                    <a:pt x="360836" y="58867"/>
                  </a:lnTo>
                  <a:lnTo>
                    <a:pt x="147080" y="0"/>
                  </a:lnTo>
                  <a:lnTo>
                    <a:pt x="0" y="533068"/>
                  </a:lnTo>
                  <a:close/>
                </a:path>
              </a:pathLst>
            </a:custGeom>
            <a:ln w="52272">
              <a:solidFill>
                <a:srgbClr val="090F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02422" y="4559273"/>
              <a:ext cx="593725" cy="592455"/>
            </a:xfrm>
            <a:custGeom>
              <a:avLst/>
              <a:gdLst/>
              <a:ahLst/>
              <a:cxnLst/>
              <a:rect l="l" t="t" r="r" b="b"/>
              <a:pathLst>
                <a:path w="593725" h="592454">
                  <a:moveTo>
                    <a:pt x="296774" y="592457"/>
                  </a:moveTo>
                  <a:lnTo>
                    <a:pt x="248626" y="588580"/>
                  </a:lnTo>
                  <a:lnTo>
                    <a:pt x="202955" y="577356"/>
                  </a:lnTo>
                  <a:lnTo>
                    <a:pt x="160371" y="559393"/>
                  </a:lnTo>
                  <a:lnTo>
                    <a:pt x="121485" y="535301"/>
                  </a:lnTo>
                  <a:lnTo>
                    <a:pt x="86908" y="505690"/>
                  </a:lnTo>
                  <a:lnTo>
                    <a:pt x="57248" y="471168"/>
                  </a:lnTo>
                  <a:lnTo>
                    <a:pt x="33117" y="432345"/>
                  </a:lnTo>
                  <a:lnTo>
                    <a:pt x="15125" y="389831"/>
                  </a:lnTo>
                  <a:lnTo>
                    <a:pt x="3883" y="344233"/>
                  </a:lnTo>
                  <a:lnTo>
                    <a:pt x="0" y="296163"/>
                  </a:lnTo>
                  <a:lnTo>
                    <a:pt x="3883" y="248128"/>
                  </a:lnTo>
                  <a:lnTo>
                    <a:pt x="15125" y="202559"/>
                  </a:lnTo>
                  <a:lnTo>
                    <a:pt x="33117" y="160067"/>
                  </a:lnTo>
                  <a:lnTo>
                    <a:pt x="57248" y="121260"/>
                  </a:lnTo>
                  <a:lnTo>
                    <a:pt x="86908" y="86750"/>
                  </a:lnTo>
                  <a:lnTo>
                    <a:pt x="121485" y="57147"/>
                  </a:lnTo>
                  <a:lnTo>
                    <a:pt x="160371" y="33060"/>
                  </a:lnTo>
                  <a:lnTo>
                    <a:pt x="202955" y="15100"/>
                  </a:lnTo>
                  <a:lnTo>
                    <a:pt x="248626" y="3876"/>
                  </a:lnTo>
                  <a:lnTo>
                    <a:pt x="296774" y="0"/>
                  </a:lnTo>
                  <a:lnTo>
                    <a:pt x="344887" y="3876"/>
                  </a:lnTo>
                  <a:lnTo>
                    <a:pt x="390530" y="15100"/>
                  </a:lnTo>
                  <a:lnTo>
                    <a:pt x="433092" y="33060"/>
                  </a:lnTo>
                  <a:lnTo>
                    <a:pt x="471961" y="57147"/>
                  </a:lnTo>
                  <a:lnTo>
                    <a:pt x="506527" y="86750"/>
                  </a:lnTo>
                  <a:lnTo>
                    <a:pt x="536179" y="121260"/>
                  </a:lnTo>
                  <a:lnTo>
                    <a:pt x="560304" y="160067"/>
                  </a:lnTo>
                  <a:lnTo>
                    <a:pt x="578294" y="202559"/>
                  </a:lnTo>
                  <a:lnTo>
                    <a:pt x="589536" y="248128"/>
                  </a:lnTo>
                  <a:lnTo>
                    <a:pt x="593419" y="296163"/>
                  </a:lnTo>
                  <a:lnTo>
                    <a:pt x="589536" y="344233"/>
                  </a:lnTo>
                  <a:lnTo>
                    <a:pt x="578294" y="389831"/>
                  </a:lnTo>
                  <a:lnTo>
                    <a:pt x="560304" y="432345"/>
                  </a:lnTo>
                  <a:lnTo>
                    <a:pt x="536179" y="471168"/>
                  </a:lnTo>
                  <a:lnTo>
                    <a:pt x="506527" y="505690"/>
                  </a:lnTo>
                  <a:lnTo>
                    <a:pt x="471961" y="535301"/>
                  </a:lnTo>
                  <a:lnTo>
                    <a:pt x="433092" y="559393"/>
                  </a:lnTo>
                  <a:lnTo>
                    <a:pt x="390530" y="577356"/>
                  </a:lnTo>
                  <a:lnTo>
                    <a:pt x="344887" y="588580"/>
                  </a:lnTo>
                  <a:lnTo>
                    <a:pt x="296774" y="59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502422" y="4559285"/>
              <a:ext cx="593725" cy="592455"/>
            </a:xfrm>
            <a:custGeom>
              <a:avLst/>
              <a:gdLst/>
              <a:ahLst/>
              <a:cxnLst/>
              <a:rect l="l" t="t" r="r" b="b"/>
              <a:pathLst>
                <a:path w="593725" h="592454">
                  <a:moveTo>
                    <a:pt x="593419" y="296163"/>
                  </a:moveTo>
                  <a:lnTo>
                    <a:pt x="589536" y="344233"/>
                  </a:lnTo>
                  <a:lnTo>
                    <a:pt x="578294" y="389831"/>
                  </a:lnTo>
                  <a:lnTo>
                    <a:pt x="560304" y="432345"/>
                  </a:lnTo>
                  <a:lnTo>
                    <a:pt x="536178" y="471168"/>
                  </a:lnTo>
                  <a:lnTo>
                    <a:pt x="506527" y="505690"/>
                  </a:lnTo>
                  <a:lnTo>
                    <a:pt x="471961" y="535301"/>
                  </a:lnTo>
                  <a:lnTo>
                    <a:pt x="433092" y="559393"/>
                  </a:lnTo>
                  <a:lnTo>
                    <a:pt x="390530" y="577356"/>
                  </a:lnTo>
                  <a:lnTo>
                    <a:pt x="344887" y="588580"/>
                  </a:lnTo>
                  <a:lnTo>
                    <a:pt x="296774" y="592457"/>
                  </a:lnTo>
                  <a:lnTo>
                    <a:pt x="248626" y="588580"/>
                  </a:lnTo>
                  <a:lnTo>
                    <a:pt x="202955" y="577356"/>
                  </a:lnTo>
                  <a:lnTo>
                    <a:pt x="160371" y="559393"/>
                  </a:lnTo>
                  <a:lnTo>
                    <a:pt x="121485" y="535301"/>
                  </a:lnTo>
                  <a:lnTo>
                    <a:pt x="86907" y="505690"/>
                  </a:lnTo>
                  <a:lnTo>
                    <a:pt x="57248" y="471168"/>
                  </a:lnTo>
                  <a:lnTo>
                    <a:pt x="33117" y="432345"/>
                  </a:lnTo>
                  <a:lnTo>
                    <a:pt x="15125" y="389831"/>
                  </a:lnTo>
                  <a:lnTo>
                    <a:pt x="3883" y="344233"/>
                  </a:lnTo>
                  <a:lnTo>
                    <a:pt x="0" y="296163"/>
                  </a:lnTo>
                  <a:lnTo>
                    <a:pt x="3883" y="248128"/>
                  </a:lnTo>
                  <a:lnTo>
                    <a:pt x="15125" y="202559"/>
                  </a:lnTo>
                  <a:lnTo>
                    <a:pt x="33117" y="160067"/>
                  </a:lnTo>
                  <a:lnTo>
                    <a:pt x="57248" y="121260"/>
                  </a:lnTo>
                  <a:lnTo>
                    <a:pt x="86907" y="86750"/>
                  </a:lnTo>
                  <a:lnTo>
                    <a:pt x="121485" y="57147"/>
                  </a:lnTo>
                  <a:lnTo>
                    <a:pt x="160371" y="33060"/>
                  </a:lnTo>
                  <a:lnTo>
                    <a:pt x="202955" y="15100"/>
                  </a:lnTo>
                  <a:lnTo>
                    <a:pt x="248626" y="3876"/>
                  </a:lnTo>
                  <a:lnTo>
                    <a:pt x="296774" y="0"/>
                  </a:lnTo>
                  <a:lnTo>
                    <a:pt x="344887" y="3876"/>
                  </a:lnTo>
                  <a:lnTo>
                    <a:pt x="390530" y="15100"/>
                  </a:lnTo>
                  <a:lnTo>
                    <a:pt x="433092" y="33060"/>
                  </a:lnTo>
                  <a:lnTo>
                    <a:pt x="471961" y="57147"/>
                  </a:lnTo>
                  <a:lnTo>
                    <a:pt x="506527" y="86750"/>
                  </a:lnTo>
                  <a:lnTo>
                    <a:pt x="536178" y="121260"/>
                  </a:lnTo>
                  <a:lnTo>
                    <a:pt x="560304" y="160067"/>
                  </a:lnTo>
                  <a:lnTo>
                    <a:pt x="578294" y="202559"/>
                  </a:lnTo>
                  <a:lnTo>
                    <a:pt x="589536" y="248128"/>
                  </a:lnTo>
                  <a:lnTo>
                    <a:pt x="593419" y="296163"/>
                  </a:lnTo>
                  <a:close/>
                </a:path>
              </a:pathLst>
            </a:custGeom>
            <a:ln w="52252">
              <a:solidFill>
                <a:srgbClr val="090F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93285" y="4649858"/>
              <a:ext cx="412115" cy="411480"/>
            </a:xfrm>
            <a:custGeom>
              <a:avLst/>
              <a:gdLst/>
              <a:ahLst/>
              <a:cxnLst/>
              <a:rect l="l" t="t" r="r" b="b"/>
              <a:pathLst>
                <a:path w="412115" h="411479">
                  <a:moveTo>
                    <a:pt x="205912" y="411156"/>
                  </a:moveTo>
                  <a:lnTo>
                    <a:pt x="158692" y="405728"/>
                  </a:lnTo>
                  <a:lnTo>
                    <a:pt x="115348" y="390265"/>
                  </a:lnTo>
                  <a:lnTo>
                    <a:pt x="77116" y="365999"/>
                  </a:lnTo>
                  <a:lnTo>
                    <a:pt x="45230" y="334165"/>
                  </a:lnTo>
                  <a:lnTo>
                    <a:pt x="20925" y="295995"/>
                  </a:lnTo>
                  <a:lnTo>
                    <a:pt x="5437" y="252721"/>
                  </a:lnTo>
                  <a:lnTo>
                    <a:pt x="0" y="205578"/>
                  </a:lnTo>
                  <a:lnTo>
                    <a:pt x="5437" y="158434"/>
                  </a:lnTo>
                  <a:lnTo>
                    <a:pt x="20925" y="115161"/>
                  </a:lnTo>
                  <a:lnTo>
                    <a:pt x="45230" y="76991"/>
                  </a:lnTo>
                  <a:lnTo>
                    <a:pt x="77116" y="45157"/>
                  </a:lnTo>
                  <a:lnTo>
                    <a:pt x="115348" y="20891"/>
                  </a:lnTo>
                  <a:lnTo>
                    <a:pt x="158692" y="5428"/>
                  </a:lnTo>
                  <a:lnTo>
                    <a:pt x="205912" y="0"/>
                  </a:lnTo>
                  <a:lnTo>
                    <a:pt x="253132" y="5428"/>
                  </a:lnTo>
                  <a:lnTo>
                    <a:pt x="296475" y="20891"/>
                  </a:lnTo>
                  <a:lnTo>
                    <a:pt x="334708" y="45157"/>
                  </a:lnTo>
                  <a:lnTo>
                    <a:pt x="366593" y="76991"/>
                  </a:lnTo>
                  <a:lnTo>
                    <a:pt x="390898" y="115161"/>
                  </a:lnTo>
                  <a:lnTo>
                    <a:pt x="406387" y="158434"/>
                  </a:lnTo>
                  <a:lnTo>
                    <a:pt x="411824" y="205578"/>
                  </a:lnTo>
                  <a:lnTo>
                    <a:pt x="406387" y="252721"/>
                  </a:lnTo>
                  <a:lnTo>
                    <a:pt x="390898" y="295995"/>
                  </a:lnTo>
                  <a:lnTo>
                    <a:pt x="366593" y="334165"/>
                  </a:lnTo>
                  <a:lnTo>
                    <a:pt x="334708" y="365999"/>
                  </a:lnTo>
                  <a:lnTo>
                    <a:pt x="296475" y="390265"/>
                  </a:lnTo>
                  <a:lnTo>
                    <a:pt x="253132" y="405728"/>
                  </a:lnTo>
                  <a:lnTo>
                    <a:pt x="205912" y="411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93284" y="4649870"/>
              <a:ext cx="412115" cy="411480"/>
            </a:xfrm>
            <a:custGeom>
              <a:avLst/>
              <a:gdLst/>
              <a:ahLst/>
              <a:cxnLst/>
              <a:rect l="l" t="t" r="r" b="b"/>
              <a:pathLst>
                <a:path w="412115" h="411479">
                  <a:moveTo>
                    <a:pt x="411824" y="205578"/>
                  </a:moveTo>
                  <a:lnTo>
                    <a:pt x="406387" y="252721"/>
                  </a:lnTo>
                  <a:lnTo>
                    <a:pt x="390898" y="295995"/>
                  </a:lnTo>
                  <a:lnTo>
                    <a:pt x="366593" y="334165"/>
                  </a:lnTo>
                  <a:lnTo>
                    <a:pt x="334707" y="365999"/>
                  </a:lnTo>
                  <a:lnTo>
                    <a:pt x="296475" y="390265"/>
                  </a:lnTo>
                  <a:lnTo>
                    <a:pt x="253132" y="405728"/>
                  </a:lnTo>
                  <a:lnTo>
                    <a:pt x="205912" y="411156"/>
                  </a:lnTo>
                  <a:lnTo>
                    <a:pt x="158692" y="405728"/>
                  </a:lnTo>
                  <a:lnTo>
                    <a:pt x="115348" y="390265"/>
                  </a:lnTo>
                  <a:lnTo>
                    <a:pt x="77116" y="365999"/>
                  </a:lnTo>
                  <a:lnTo>
                    <a:pt x="45230" y="334165"/>
                  </a:lnTo>
                  <a:lnTo>
                    <a:pt x="20925" y="295995"/>
                  </a:lnTo>
                  <a:lnTo>
                    <a:pt x="5437" y="252721"/>
                  </a:lnTo>
                  <a:lnTo>
                    <a:pt x="0" y="205578"/>
                  </a:lnTo>
                  <a:lnTo>
                    <a:pt x="5437" y="158435"/>
                  </a:lnTo>
                  <a:lnTo>
                    <a:pt x="20925" y="115161"/>
                  </a:lnTo>
                  <a:lnTo>
                    <a:pt x="45230" y="76991"/>
                  </a:lnTo>
                  <a:lnTo>
                    <a:pt x="77116" y="45157"/>
                  </a:lnTo>
                  <a:lnTo>
                    <a:pt x="115348" y="20891"/>
                  </a:lnTo>
                  <a:lnTo>
                    <a:pt x="158692" y="5428"/>
                  </a:lnTo>
                  <a:lnTo>
                    <a:pt x="205912" y="0"/>
                  </a:lnTo>
                  <a:lnTo>
                    <a:pt x="253132" y="5428"/>
                  </a:lnTo>
                  <a:lnTo>
                    <a:pt x="296475" y="20891"/>
                  </a:lnTo>
                  <a:lnTo>
                    <a:pt x="334707" y="45157"/>
                  </a:lnTo>
                  <a:lnTo>
                    <a:pt x="366593" y="76991"/>
                  </a:lnTo>
                  <a:lnTo>
                    <a:pt x="390898" y="115161"/>
                  </a:lnTo>
                  <a:lnTo>
                    <a:pt x="406387" y="158435"/>
                  </a:lnTo>
                  <a:lnTo>
                    <a:pt x="411824" y="205578"/>
                  </a:lnTo>
                  <a:close/>
                </a:path>
              </a:pathLst>
            </a:custGeom>
            <a:ln w="52252">
              <a:solidFill>
                <a:srgbClr val="090F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34932" y="3724299"/>
              <a:ext cx="1139190" cy="941069"/>
            </a:xfrm>
            <a:custGeom>
              <a:avLst/>
              <a:gdLst/>
              <a:ahLst/>
              <a:cxnLst/>
              <a:rect l="l" t="t" r="r" b="b"/>
              <a:pathLst>
                <a:path w="1139190" h="941070">
                  <a:moveTo>
                    <a:pt x="1138720" y="880148"/>
                  </a:moveTo>
                  <a:lnTo>
                    <a:pt x="0" y="880148"/>
                  </a:lnTo>
                  <a:lnTo>
                    <a:pt x="0" y="940701"/>
                  </a:lnTo>
                  <a:lnTo>
                    <a:pt x="1138720" y="940701"/>
                  </a:lnTo>
                  <a:lnTo>
                    <a:pt x="1138720" y="880148"/>
                  </a:lnTo>
                  <a:close/>
                </a:path>
                <a:path w="1139190" h="941070">
                  <a:moveTo>
                    <a:pt x="1138720" y="660069"/>
                  </a:moveTo>
                  <a:lnTo>
                    <a:pt x="0" y="660069"/>
                  </a:lnTo>
                  <a:lnTo>
                    <a:pt x="0" y="720636"/>
                  </a:lnTo>
                  <a:lnTo>
                    <a:pt x="1138720" y="720636"/>
                  </a:lnTo>
                  <a:lnTo>
                    <a:pt x="1138720" y="660069"/>
                  </a:lnTo>
                  <a:close/>
                </a:path>
                <a:path w="1139190" h="941070">
                  <a:moveTo>
                    <a:pt x="1138720" y="440004"/>
                  </a:moveTo>
                  <a:lnTo>
                    <a:pt x="0" y="440004"/>
                  </a:lnTo>
                  <a:lnTo>
                    <a:pt x="0" y="500570"/>
                  </a:lnTo>
                  <a:lnTo>
                    <a:pt x="1138720" y="500570"/>
                  </a:lnTo>
                  <a:lnTo>
                    <a:pt x="1138720" y="440004"/>
                  </a:lnTo>
                  <a:close/>
                </a:path>
                <a:path w="1139190" h="941070">
                  <a:moveTo>
                    <a:pt x="1138720" y="220065"/>
                  </a:moveTo>
                  <a:lnTo>
                    <a:pt x="0" y="220065"/>
                  </a:lnTo>
                  <a:lnTo>
                    <a:pt x="0" y="280504"/>
                  </a:lnTo>
                  <a:lnTo>
                    <a:pt x="1138720" y="280504"/>
                  </a:lnTo>
                  <a:lnTo>
                    <a:pt x="1138720" y="220065"/>
                  </a:lnTo>
                  <a:close/>
                </a:path>
                <a:path w="1139190" h="941070">
                  <a:moveTo>
                    <a:pt x="1138720" y="0"/>
                  </a:moveTo>
                  <a:lnTo>
                    <a:pt x="0" y="0"/>
                  </a:lnTo>
                  <a:lnTo>
                    <a:pt x="0" y="60566"/>
                  </a:lnTo>
                  <a:lnTo>
                    <a:pt x="1138720" y="60566"/>
                  </a:lnTo>
                  <a:lnTo>
                    <a:pt x="1138720" y="0"/>
                  </a:lnTo>
                  <a:close/>
                </a:path>
              </a:pathLst>
            </a:custGeom>
            <a:solidFill>
              <a:srgbClr val="13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28962" y="4078285"/>
              <a:ext cx="551180" cy="721360"/>
            </a:xfrm>
            <a:custGeom>
              <a:avLst/>
              <a:gdLst/>
              <a:ahLst/>
              <a:cxnLst/>
              <a:rect l="l" t="t" r="r" b="b"/>
              <a:pathLst>
                <a:path w="551180" h="721360">
                  <a:moveTo>
                    <a:pt x="331681" y="721156"/>
                  </a:moveTo>
                  <a:lnTo>
                    <a:pt x="157016" y="471068"/>
                  </a:lnTo>
                  <a:lnTo>
                    <a:pt x="70990" y="531110"/>
                  </a:lnTo>
                  <a:lnTo>
                    <a:pt x="0" y="0"/>
                  </a:lnTo>
                  <a:lnTo>
                    <a:pt x="462027" y="258702"/>
                  </a:lnTo>
                  <a:lnTo>
                    <a:pt x="376002" y="318614"/>
                  </a:lnTo>
                  <a:lnTo>
                    <a:pt x="550667" y="568571"/>
                  </a:lnTo>
                  <a:lnTo>
                    <a:pt x="331681" y="721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28962" y="4078296"/>
              <a:ext cx="551180" cy="721360"/>
            </a:xfrm>
            <a:custGeom>
              <a:avLst/>
              <a:gdLst/>
              <a:ahLst/>
              <a:cxnLst/>
              <a:rect l="l" t="t" r="r" b="b"/>
              <a:pathLst>
                <a:path w="551180" h="721360">
                  <a:moveTo>
                    <a:pt x="462027" y="258702"/>
                  </a:moveTo>
                  <a:lnTo>
                    <a:pt x="0" y="0"/>
                  </a:lnTo>
                  <a:lnTo>
                    <a:pt x="70990" y="531110"/>
                  </a:lnTo>
                  <a:lnTo>
                    <a:pt x="157016" y="471068"/>
                  </a:lnTo>
                  <a:lnTo>
                    <a:pt x="331681" y="721156"/>
                  </a:lnTo>
                  <a:lnTo>
                    <a:pt x="550667" y="568571"/>
                  </a:lnTo>
                  <a:lnTo>
                    <a:pt x="376002" y="318614"/>
                  </a:lnTo>
                  <a:lnTo>
                    <a:pt x="462027" y="258702"/>
                  </a:lnTo>
                  <a:close/>
                </a:path>
              </a:pathLst>
            </a:custGeom>
            <a:ln w="52263">
              <a:solidFill>
                <a:srgbClr val="090F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5015564" y="6153026"/>
            <a:ext cx="2560320" cy="2752725"/>
            <a:chOff x="15015564" y="6153026"/>
            <a:chExt cx="2560320" cy="2752725"/>
          </a:xfrm>
        </p:grpSpPr>
        <p:sp>
          <p:nvSpPr>
            <p:cNvPr id="22" name="object 22"/>
            <p:cNvSpPr/>
            <p:nvPr/>
          </p:nvSpPr>
          <p:spPr>
            <a:xfrm>
              <a:off x="15058530" y="6196058"/>
              <a:ext cx="2474595" cy="2667000"/>
            </a:xfrm>
            <a:custGeom>
              <a:avLst/>
              <a:gdLst/>
              <a:ahLst/>
              <a:cxnLst/>
              <a:rect l="l" t="t" r="r" b="b"/>
              <a:pathLst>
                <a:path w="2474594" h="2667000">
                  <a:moveTo>
                    <a:pt x="1237166" y="2666474"/>
                  </a:moveTo>
                  <a:lnTo>
                    <a:pt x="1189366" y="2660595"/>
                  </a:lnTo>
                  <a:lnTo>
                    <a:pt x="1128607" y="2643612"/>
                  </a:lnTo>
                  <a:lnTo>
                    <a:pt x="1056860" y="2616508"/>
                  </a:lnTo>
                  <a:lnTo>
                    <a:pt x="1017483" y="2599467"/>
                  </a:lnTo>
                  <a:lnTo>
                    <a:pt x="976098" y="2580264"/>
                  </a:lnTo>
                  <a:lnTo>
                    <a:pt x="932952" y="2559021"/>
                  </a:lnTo>
                  <a:lnTo>
                    <a:pt x="888292" y="2535862"/>
                  </a:lnTo>
                  <a:lnTo>
                    <a:pt x="842364" y="2510909"/>
                  </a:lnTo>
                  <a:lnTo>
                    <a:pt x="795415" y="2484284"/>
                  </a:lnTo>
                  <a:lnTo>
                    <a:pt x="747691" y="2456111"/>
                  </a:lnTo>
                  <a:lnTo>
                    <a:pt x="699439" y="2426513"/>
                  </a:lnTo>
                  <a:lnTo>
                    <a:pt x="650904" y="2395611"/>
                  </a:lnTo>
                  <a:lnTo>
                    <a:pt x="602335" y="2363529"/>
                  </a:lnTo>
                  <a:lnTo>
                    <a:pt x="553976" y="2330389"/>
                  </a:lnTo>
                  <a:lnTo>
                    <a:pt x="506075" y="2296315"/>
                  </a:lnTo>
                  <a:lnTo>
                    <a:pt x="458879" y="2261429"/>
                  </a:lnTo>
                  <a:lnTo>
                    <a:pt x="412632" y="2225853"/>
                  </a:lnTo>
                  <a:lnTo>
                    <a:pt x="367584" y="2189711"/>
                  </a:lnTo>
                  <a:lnTo>
                    <a:pt x="323978" y="2153125"/>
                  </a:lnTo>
                  <a:lnTo>
                    <a:pt x="282063" y="2116218"/>
                  </a:lnTo>
                  <a:lnTo>
                    <a:pt x="242085" y="2079113"/>
                  </a:lnTo>
                  <a:lnTo>
                    <a:pt x="204289" y="2041932"/>
                  </a:lnTo>
                  <a:lnTo>
                    <a:pt x="168924" y="2004798"/>
                  </a:lnTo>
                  <a:lnTo>
                    <a:pt x="136234" y="1967834"/>
                  </a:lnTo>
                  <a:lnTo>
                    <a:pt x="106467" y="1931162"/>
                  </a:lnTo>
                  <a:lnTo>
                    <a:pt x="79870" y="1894906"/>
                  </a:lnTo>
                  <a:lnTo>
                    <a:pt x="56688" y="1859188"/>
                  </a:lnTo>
                  <a:lnTo>
                    <a:pt x="37168" y="1824131"/>
                  </a:lnTo>
                  <a:lnTo>
                    <a:pt x="10101" y="1756491"/>
                  </a:lnTo>
                  <a:lnTo>
                    <a:pt x="640" y="1692967"/>
                  </a:lnTo>
                  <a:lnTo>
                    <a:pt x="684" y="1685366"/>
                  </a:lnTo>
                  <a:lnTo>
                    <a:pt x="1347" y="1662629"/>
                  </a:lnTo>
                  <a:lnTo>
                    <a:pt x="640" y="1662629"/>
                  </a:lnTo>
                  <a:lnTo>
                    <a:pt x="640" y="341533"/>
                  </a:lnTo>
                  <a:lnTo>
                    <a:pt x="0" y="325171"/>
                  </a:lnTo>
                  <a:lnTo>
                    <a:pt x="22" y="308358"/>
                  </a:lnTo>
                  <a:lnTo>
                    <a:pt x="25930" y="260943"/>
                  </a:lnTo>
                  <a:lnTo>
                    <a:pt x="52485" y="253539"/>
                  </a:lnTo>
                  <a:lnTo>
                    <a:pt x="79078" y="256164"/>
                  </a:lnTo>
                  <a:lnTo>
                    <a:pt x="558190" y="256164"/>
                  </a:lnTo>
                  <a:lnTo>
                    <a:pt x="575902" y="256759"/>
                  </a:lnTo>
                  <a:lnTo>
                    <a:pt x="593361" y="256958"/>
                  </a:lnTo>
                  <a:lnTo>
                    <a:pt x="610576" y="256759"/>
                  </a:lnTo>
                  <a:lnTo>
                    <a:pt x="794919" y="248521"/>
                  </a:lnTo>
                  <a:lnTo>
                    <a:pt x="839707" y="244346"/>
                  </a:lnTo>
                  <a:lnTo>
                    <a:pt x="878121" y="234694"/>
                  </a:lnTo>
                  <a:lnTo>
                    <a:pt x="939867" y="202385"/>
                  </a:lnTo>
                  <a:lnTo>
                    <a:pt x="988235" y="158434"/>
                  </a:lnTo>
                  <a:lnTo>
                    <a:pt x="1031304" y="109681"/>
                  </a:lnTo>
                  <a:lnTo>
                    <a:pt x="1053376" y="85642"/>
                  </a:lnTo>
                  <a:lnTo>
                    <a:pt x="1103644" y="42514"/>
                  </a:lnTo>
                  <a:lnTo>
                    <a:pt x="1168810" y="11686"/>
                  </a:lnTo>
                  <a:lnTo>
                    <a:pt x="1209504" y="3022"/>
                  </a:lnTo>
                  <a:lnTo>
                    <a:pt x="1256953" y="0"/>
                  </a:lnTo>
                  <a:lnTo>
                    <a:pt x="1292715" y="2077"/>
                  </a:lnTo>
                  <a:lnTo>
                    <a:pt x="1350080" y="16970"/>
                  </a:lnTo>
                  <a:lnTo>
                    <a:pt x="1394290" y="43146"/>
                  </a:lnTo>
                  <a:lnTo>
                    <a:pt x="1432212" y="76964"/>
                  </a:lnTo>
                  <a:lnTo>
                    <a:pt x="1450962" y="95602"/>
                  </a:lnTo>
                  <a:lnTo>
                    <a:pt x="1470715" y="114784"/>
                  </a:lnTo>
                  <a:lnTo>
                    <a:pt x="1516669" y="152965"/>
                  </a:lnTo>
                  <a:lnTo>
                    <a:pt x="1576943" y="187866"/>
                  </a:lnTo>
                  <a:lnTo>
                    <a:pt x="1614596" y="202949"/>
                  </a:lnTo>
                  <a:lnTo>
                    <a:pt x="1658404" y="215847"/>
                  </a:lnTo>
                  <a:lnTo>
                    <a:pt x="1709227" y="226105"/>
                  </a:lnTo>
                  <a:lnTo>
                    <a:pt x="1767922" y="233267"/>
                  </a:lnTo>
                  <a:lnTo>
                    <a:pt x="1835349" y="236880"/>
                  </a:lnTo>
                  <a:lnTo>
                    <a:pt x="1844535" y="237115"/>
                  </a:lnTo>
                  <a:lnTo>
                    <a:pt x="2427054" y="237115"/>
                  </a:lnTo>
                  <a:lnTo>
                    <a:pt x="2430962" y="236937"/>
                  </a:lnTo>
                  <a:lnTo>
                    <a:pt x="2440392" y="237453"/>
                  </a:lnTo>
                  <a:lnTo>
                    <a:pt x="2472927" y="262881"/>
                  </a:lnTo>
                  <a:lnTo>
                    <a:pt x="2473991" y="273811"/>
                  </a:lnTo>
                  <a:lnTo>
                    <a:pt x="2473575" y="292381"/>
                  </a:lnTo>
                  <a:lnTo>
                    <a:pt x="2473575" y="1662629"/>
                  </a:lnTo>
                  <a:lnTo>
                    <a:pt x="2472868" y="1662629"/>
                  </a:lnTo>
                  <a:lnTo>
                    <a:pt x="2473177" y="1670164"/>
                  </a:lnTo>
                  <a:lnTo>
                    <a:pt x="2473575" y="1692967"/>
                  </a:lnTo>
                  <a:lnTo>
                    <a:pt x="2463966" y="1756491"/>
                  </a:lnTo>
                  <a:lnTo>
                    <a:pt x="2436491" y="1824131"/>
                  </a:lnTo>
                  <a:lnTo>
                    <a:pt x="2416687" y="1859188"/>
                  </a:lnTo>
                  <a:lnTo>
                    <a:pt x="2393176" y="1894906"/>
                  </a:lnTo>
                  <a:lnTo>
                    <a:pt x="2366211" y="1931162"/>
                  </a:lnTo>
                  <a:lnTo>
                    <a:pt x="2336045" y="1967834"/>
                  </a:lnTo>
                  <a:lnTo>
                    <a:pt x="2302933" y="2004798"/>
                  </a:lnTo>
                  <a:lnTo>
                    <a:pt x="2267126" y="2041932"/>
                  </a:lnTo>
                  <a:lnTo>
                    <a:pt x="2228879" y="2079113"/>
                  </a:lnTo>
                  <a:lnTo>
                    <a:pt x="2188444" y="2116218"/>
                  </a:lnTo>
                  <a:lnTo>
                    <a:pt x="2146076" y="2153125"/>
                  </a:lnTo>
                  <a:lnTo>
                    <a:pt x="2102026" y="2189711"/>
                  </a:lnTo>
                  <a:lnTo>
                    <a:pt x="2056548" y="2225853"/>
                  </a:lnTo>
                  <a:lnTo>
                    <a:pt x="2009896" y="2261429"/>
                  </a:lnTo>
                  <a:lnTo>
                    <a:pt x="1962323" y="2296315"/>
                  </a:lnTo>
                  <a:lnTo>
                    <a:pt x="1914082" y="2330389"/>
                  </a:lnTo>
                  <a:lnTo>
                    <a:pt x="1865426" y="2363529"/>
                  </a:lnTo>
                  <a:lnTo>
                    <a:pt x="1816608" y="2395611"/>
                  </a:lnTo>
                  <a:lnTo>
                    <a:pt x="1767882" y="2426513"/>
                  </a:lnTo>
                  <a:lnTo>
                    <a:pt x="1719501" y="2456111"/>
                  </a:lnTo>
                  <a:lnTo>
                    <a:pt x="1671719" y="2484284"/>
                  </a:lnTo>
                  <a:lnTo>
                    <a:pt x="1624787" y="2510909"/>
                  </a:lnTo>
                  <a:lnTo>
                    <a:pt x="1578961" y="2535862"/>
                  </a:lnTo>
                  <a:lnTo>
                    <a:pt x="1534492" y="2559021"/>
                  </a:lnTo>
                  <a:lnTo>
                    <a:pt x="1491635" y="2580264"/>
                  </a:lnTo>
                  <a:lnTo>
                    <a:pt x="1450642" y="2599467"/>
                  </a:lnTo>
                  <a:lnTo>
                    <a:pt x="1411766" y="2616508"/>
                  </a:lnTo>
                  <a:lnTo>
                    <a:pt x="1375262" y="2631264"/>
                  </a:lnTo>
                  <a:lnTo>
                    <a:pt x="1310379" y="2653430"/>
                  </a:lnTo>
                  <a:lnTo>
                    <a:pt x="1258018" y="2664984"/>
                  </a:lnTo>
                  <a:lnTo>
                    <a:pt x="1237166" y="2666474"/>
                  </a:lnTo>
                  <a:close/>
                </a:path>
              </a:pathLst>
            </a:custGeom>
            <a:solidFill>
              <a:srgbClr val="F4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58530" y="6195993"/>
              <a:ext cx="2474595" cy="2667000"/>
            </a:xfrm>
            <a:custGeom>
              <a:avLst/>
              <a:gdLst/>
              <a:ahLst/>
              <a:cxnLst/>
              <a:rect l="l" t="t" r="r" b="b"/>
              <a:pathLst>
                <a:path w="2474594" h="2667000">
                  <a:moveTo>
                    <a:pt x="2462033" y="246933"/>
                  </a:moveTo>
                  <a:lnTo>
                    <a:pt x="2451897" y="240299"/>
                  </a:lnTo>
                  <a:lnTo>
                    <a:pt x="2440392" y="237512"/>
                  </a:lnTo>
                  <a:lnTo>
                    <a:pt x="2430962" y="236995"/>
                  </a:lnTo>
                  <a:lnTo>
                    <a:pt x="2427054" y="237174"/>
                  </a:lnTo>
                  <a:lnTo>
                    <a:pt x="1844535" y="237174"/>
                  </a:lnTo>
                  <a:lnTo>
                    <a:pt x="1767922" y="233327"/>
                  </a:lnTo>
                  <a:lnTo>
                    <a:pt x="1709227" y="226165"/>
                  </a:lnTo>
                  <a:lnTo>
                    <a:pt x="1658404" y="215909"/>
                  </a:lnTo>
                  <a:lnTo>
                    <a:pt x="1614596" y="203013"/>
                  </a:lnTo>
                  <a:lnTo>
                    <a:pt x="1576943" y="187931"/>
                  </a:lnTo>
                  <a:lnTo>
                    <a:pt x="1516669" y="153033"/>
                  </a:lnTo>
                  <a:lnTo>
                    <a:pt x="1470715" y="114853"/>
                  </a:lnTo>
                  <a:lnTo>
                    <a:pt x="1432212" y="77030"/>
                  </a:lnTo>
                  <a:lnTo>
                    <a:pt x="1413607" y="59390"/>
                  </a:lnTo>
                  <a:lnTo>
                    <a:pt x="1373400" y="28926"/>
                  </a:lnTo>
                  <a:lnTo>
                    <a:pt x="1323472" y="7916"/>
                  </a:lnTo>
                  <a:lnTo>
                    <a:pt x="1256953" y="0"/>
                  </a:lnTo>
                  <a:lnTo>
                    <a:pt x="1209504" y="3033"/>
                  </a:lnTo>
                  <a:lnTo>
                    <a:pt x="1168810" y="11706"/>
                  </a:lnTo>
                  <a:lnTo>
                    <a:pt x="1103644" y="42549"/>
                  </a:lnTo>
                  <a:lnTo>
                    <a:pt x="1053376" y="85688"/>
                  </a:lnTo>
                  <a:lnTo>
                    <a:pt x="1009927" y="134283"/>
                  </a:lnTo>
                  <a:lnTo>
                    <a:pt x="988235" y="158489"/>
                  </a:lnTo>
                  <a:lnTo>
                    <a:pt x="939867" y="202443"/>
                  </a:lnTo>
                  <a:lnTo>
                    <a:pt x="878121" y="234753"/>
                  </a:lnTo>
                  <a:lnTo>
                    <a:pt x="839707" y="244404"/>
                  </a:lnTo>
                  <a:lnTo>
                    <a:pt x="794919" y="248580"/>
                  </a:lnTo>
                  <a:lnTo>
                    <a:pt x="627560" y="256223"/>
                  </a:lnTo>
                  <a:lnTo>
                    <a:pt x="593361" y="257017"/>
                  </a:lnTo>
                  <a:lnTo>
                    <a:pt x="575902" y="256818"/>
                  </a:lnTo>
                  <a:lnTo>
                    <a:pt x="558190" y="256223"/>
                  </a:lnTo>
                  <a:lnTo>
                    <a:pt x="79078" y="256223"/>
                  </a:lnTo>
                  <a:lnTo>
                    <a:pt x="52485" y="253597"/>
                  </a:lnTo>
                  <a:lnTo>
                    <a:pt x="36812" y="254621"/>
                  </a:lnTo>
                  <a:lnTo>
                    <a:pt x="25930" y="261002"/>
                  </a:lnTo>
                  <a:lnTo>
                    <a:pt x="13713" y="274449"/>
                  </a:lnTo>
                  <a:lnTo>
                    <a:pt x="3621" y="291405"/>
                  </a:lnTo>
                  <a:lnTo>
                    <a:pt x="22" y="308417"/>
                  </a:lnTo>
                  <a:lnTo>
                    <a:pt x="0" y="325230"/>
                  </a:lnTo>
                  <a:lnTo>
                    <a:pt x="640" y="341591"/>
                  </a:lnTo>
                  <a:lnTo>
                    <a:pt x="640" y="1662688"/>
                  </a:lnTo>
                  <a:lnTo>
                    <a:pt x="1347" y="1662688"/>
                  </a:lnTo>
                  <a:lnTo>
                    <a:pt x="1037" y="1670223"/>
                  </a:lnTo>
                  <a:lnTo>
                    <a:pt x="817" y="1677812"/>
                  </a:lnTo>
                  <a:lnTo>
                    <a:pt x="684" y="1685424"/>
                  </a:lnTo>
                  <a:lnTo>
                    <a:pt x="640" y="1693025"/>
                  </a:lnTo>
                  <a:lnTo>
                    <a:pt x="3046" y="1724212"/>
                  </a:lnTo>
                  <a:lnTo>
                    <a:pt x="21557" y="1789918"/>
                  </a:lnTo>
                  <a:lnTo>
                    <a:pt x="56688" y="1859250"/>
                  </a:lnTo>
                  <a:lnTo>
                    <a:pt x="79870" y="1894969"/>
                  </a:lnTo>
                  <a:lnTo>
                    <a:pt x="106467" y="1931226"/>
                  </a:lnTo>
                  <a:lnTo>
                    <a:pt x="136234" y="1967899"/>
                  </a:lnTo>
                  <a:lnTo>
                    <a:pt x="168924" y="2004864"/>
                  </a:lnTo>
                  <a:lnTo>
                    <a:pt x="204289" y="2042000"/>
                  </a:lnTo>
                  <a:lnTo>
                    <a:pt x="242085" y="2079182"/>
                  </a:lnTo>
                  <a:lnTo>
                    <a:pt x="282063" y="2116290"/>
                  </a:lnTo>
                  <a:lnTo>
                    <a:pt x="323978" y="2153199"/>
                  </a:lnTo>
                  <a:lnTo>
                    <a:pt x="367584" y="2189786"/>
                  </a:lnTo>
                  <a:lnTo>
                    <a:pt x="412632" y="2225931"/>
                  </a:lnTo>
                  <a:lnTo>
                    <a:pt x="458879" y="2261508"/>
                  </a:lnTo>
                  <a:lnTo>
                    <a:pt x="506075" y="2296397"/>
                  </a:lnTo>
                  <a:lnTo>
                    <a:pt x="553976" y="2330473"/>
                  </a:lnTo>
                  <a:lnTo>
                    <a:pt x="602335" y="2363614"/>
                  </a:lnTo>
                  <a:lnTo>
                    <a:pt x="650904" y="2395698"/>
                  </a:lnTo>
                  <a:lnTo>
                    <a:pt x="699439" y="2426602"/>
                  </a:lnTo>
                  <a:lnTo>
                    <a:pt x="747691" y="2456203"/>
                  </a:lnTo>
                  <a:lnTo>
                    <a:pt x="795415" y="2484377"/>
                  </a:lnTo>
                  <a:lnTo>
                    <a:pt x="842364" y="2511004"/>
                  </a:lnTo>
                  <a:lnTo>
                    <a:pt x="888292" y="2535959"/>
                  </a:lnTo>
                  <a:lnTo>
                    <a:pt x="932952" y="2559119"/>
                  </a:lnTo>
                  <a:lnTo>
                    <a:pt x="976098" y="2580364"/>
                  </a:lnTo>
                  <a:lnTo>
                    <a:pt x="1017483" y="2599568"/>
                  </a:lnTo>
                  <a:lnTo>
                    <a:pt x="1056860" y="2616610"/>
                  </a:lnTo>
                  <a:lnTo>
                    <a:pt x="1093984" y="2631367"/>
                  </a:lnTo>
                  <a:lnTo>
                    <a:pt x="1160483" y="2653535"/>
                  </a:lnTo>
                  <a:lnTo>
                    <a:pt x="1215010" y="2665090"/>
                  </a:lnTo>
                  <a:lnTo>
                    <a:pt x="1237166" y="2666580"/>
                  </a:lnTo>
                  <a:lnTo>
                    <a:pt x="1258018" y="2665090"/>
                  </a:lnTo>
                  <a:lnTo>
                    <a:pt x="1310379" y="2653535"/>
                  </a:lnTo>
                  <a:lnTo>
                    <a:pt x="1375262" y="2631367"/>
                  </a:lnTo>
                  <a:lnTo>
                    <a:pt x="1411766" y="2616610"/>
                  </a:lnTo>
                  <a:lnTo>
                    <a:pt x="1450642" y="2599568"/>
                  </a:lnTo>
                  <a:lnTo>
                    <a:pt x="1491635" y="2580364"/>
                  </a:lnTo>
                  <a:lnTo>
                    <a:pt x="1534492" y="2559119"/>
                  </a:lnTo>
                  <a:lnTo>
                    <a:pt x="1578961" y="2535959"/>
                  </a:lnTo>
                  <a:lnTo>
                    <a:pt x="1624787" y="2511004"/>
                  </a:lnTo>
                  <a:lnTo>
                    <a:pt x="1671719" y="2484377"/>
                  </a:lnTo>
                  <a:lnTo>
                    <a:pt x="1719501" y="2456203"/>
                  </a:lnTo>
                  <a:lnTo>
                    <a:pt x="1767882" y="2426602"/>
                  </a:lnTo>
                  <a:lnTo>
                    <a:pt x="1816608" y="2395698"/>
                  </a:lnTo>
                  <a:lnTo>
                    <a:pt x="1865426" y="2363614"/>
                  </a:lnTo>
                  <a:lnTo>
                    <a:pt x="1914082" y="2330473"/>
                  </a:lnTo>
                  <a:lnTo>
                    <a:pt x="1962323" y="2296397"/>
                  </a:lnTo>
                  <a:lnTo>
                    <a:pt x="2009896" y="2261508"/>
                  </a:lnTo>
                  <a:lnTo>
                    <a:pt x="2056548" y="2225931"/>
                  </a:lnTo>
                  <a:lnTo>
                    <a:pt x="2102026" y="2189786"/>
                  </a:lnTo>
                  <a:lnTo>
                    <a:pt x="2146076" y="2153199"/>
                  </a:lnTo>
                  <a:lnTo>
                    <a:pt x="2188444" y="2116290"/>
                  </a:lnTo>
                  <a:lnTo>
                    <a:pt x="2228879" y="2079182"/>
                  </a:lnTo>
                  <a:lnTo>
                    <a:pt x="2267126" y="2042000"/>
                  </a:lnTo>
                  <a:lnTo>
                    <a:pt x="2302933" y="2004864"/>
                  </a:lnTo>
                  <a:lnTo>
                    <a:pt x="2336045" y="1967899"/>
                  </a:lnTo>
                  <a:lnTo>
                    <a:pt x="2366211" y="1931226"/>
                  </a:lnTo>
                  <a:lnTo>
                    <a:pt x="2393176" y="1894969"/>
                  </a:lnTo>
                  <a:lnTo>
                    <a:pt x="2416687" y="1859250"/>
                  </a:lnTo>
                  <a:lnTo>
                    <a:pt x="2436491" y="1824192"/>
                  </a:lnTo>
                  <a:lnTo>
                    <a:pt x="2463966" y="1756550"/>
                  </a:lnTo>
                  <a:lnTo>
                    <a:pt x="2473575" y="1693025"/>
                  </a:lnTo>
                  <a:lnTo>
                    <a:pt x="2473531" y="1685424"/>
                  </a:lnTo>
                  <a:lnTo>
                    <a:pt x="2473398" y="1677812"/>
                  </a:lnTo>
                  <a:lnTo>
                    <a:pt x="2473177" y="1670223"/>
                  </a:lnTo>
                  <a:lnTo>
                    <a:pt x="2472868" y="1662688"/>
                  </a:lnTo>
                  <a:lnTo>
                    <a:pt x="2473575" y="1662688"/>
                  </a:lnTo>
                  <a:lnTo>
                    <a:pt x="2473575" y="292440"/>
                  </a:lnTo>
                  <a:lnTo>
                    <a:pt x="2473991" y="273870"/>
                  </a:lnTo>
                  <a:lnTo>
                    <a:pt x="2472927" y="262940"/>
                  </a:lnTo>
                  <a:lnTo>
                    <a:pt x="2469302" y="255383"/>
                  </a:lnTo>
                  <a:lnTo>
                    <a:pt x="2462033" y="246933"/>
                  </a:lnTo>
                  <a:close/>
                </a:path>
              </a:pathLst>
            </a:custGeom>
            <a:ln w="859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25312" y="6483736"/>
              <a:ext cx="1940560" cy="2091689"/>
            </a:xfrm>
            <a:custGeom>
              <a:avLst/>
              <a:gdLst/>
              <a:ahLst/>
              <a:cxnLst/>
              <a:rect l="l" t="t" r="r" b="b"/>
              <a:pathLst>
                <a:path w="1940559" h="2091690">
                  <a:moveTo>
                    <a:pt x="970266" y="2091294"/>
                  </a:moveTo>
                  <a:lnTo>
                    <a:pt x="919661" y="2083609"/>
                  </a:lnTo>
                  <a:lnTo>
                    <a:pt x="852743" y="2061672"/>
                  </a:lnTo>
                  <a:lnTo>
                    <a:pt x="814220" y="2045883"/>
                  </a:lnTo>
                  <a:lnTo>
                    <a:pt x="772883" y="2027160"/>
                  </a:lnTo>
                  <a:lnTo>
                    <a:pt x="729151" y="2005713"/>
                  </a:lnTo>
                  <a:lnTo>
                    <a:pt x="683448" y="1981751"/>
                  </a:lnTo>
                  <a:lnTo>
                    <a:pt x="636194" y="1955485"/>
                  </a:lnTo>
                  <a:lnTo>
                    <a:pt x="587809" y="1927124"/>
                  </a:lnTo>
                  <a:lnTo>
                    <a:pt x="538716" y="1896878"/>
                  </a:lnTo>
                  <a:lnTo>
                    <a:pt x="489335" y="1864956"/>
                  </a:lnTo>
                  <a:lnTo>
                    <a:pt x="440088" y="1831568"/>
                  </a:lnTo>
                  <a:lnTo>
                    <a:pt x="391396" y="1796925"/>
                  </a:lnTo>
                  <a:lnTo>
                    <a:pt x="343679" y="1761235"/>
                  </a:lnTo>
                  <a:lnTo>
                    <a:pt x="297360" y="1724708"/>
                  </a:lnTo>
                  <a:lnTo>
                    <a:pt x="252858" y="1687555"/>
                  </a:lnTo>
                  <a:lnTo>
                    <a:pt x="210596" y="1649984"/>
                  </a:lnTo>
                  <a:lnTo>
                    <a:pt x="170995" y="1612206"/>
                  </a:lnTo>
                  <a:lnTo>
                    <a:pt x="134475" y="1574430"/>
                  </a:lnTo>
                  <a:lnTo>
                    <a:pt x="101458" y="1536866"/>
                  </a:lnTo>
                  <a:lnTo>
                    <a:pt x="72365" y="1499724"/>
                  </a:lnTo>
                  <a:lnTo>
                    <a:pt x="47618" y="1463214"/>
                  </a:lnTo>
                  <a:lnTo>
                    <a:pt x="27636" y="1427544"/>
                  </a:lnTo>
                  <a:lnTo>
                    <a:pt x="3657" y="1359568"/>
                  </a:lnTo>
                  <a:lnTo>
                    <a:pt x="502" y="1327681"/>
                  </a:lnTo>
                  <a:lnTo>
                    <a:pt x="502" y="1319685"/>
                  </a:lnTo>
                  <a:lnTo>
                    <a:pt x="1091" y="1303928"/>
                  </a:lnTo>
                  <a:lnTo>
                    <a:pt x="502" y="1303928"/>
                  </a:lnTo>
                  <a:lnTo>
                    <a:pt x="502" y="267746"/>
                  </a:lnTo>
                  <a:lnTo>
                    <a:pt x="0" y="254970"/>
                  </a:lnTo>
                  <a:lnTo>
                    <a:pt x="16" y="241818"/>
                  </a:lnTo>
                  <a:lnTo>
                    <a:pt x="20360" y="204574"/>
                  </a:lnTo>
                  <a:lnTo>
                    <a:pt x="41173" y="198699"/>
                  </a:lnTo>
                  <a:lnTo>
                    <a:pt x="61981" y="200721"/>
                  </a:lnTo>
                  <a:lnTo>
                    <a:pt x="437803" y="200721"/>
                  </a:lnTo>
                  <a:lnTo>
                    <a:pt x="451671" y="201251"/>
                  </a:lnTo>
                  <a:lnTo>
                    <a:pt x="465362" y="201427"/>
                  </a:lnTo>
                  <a:lnTo>
                    <a:pt x="478877" y="201251"/>
                  </a:lnTo>
                  <a:lnTo>
                    <a:pt x="623417" y="194842"/>
                  </a:lnTo>
                  <a:lnTo>
                    <a:pt x="670049" y="189289"/>
                  </a:lnTo>
                  <a:lnTo>
                    <a:pt x="707920" y="176201"/>
                  </a:lnTo>
                  <a:lnTo>
                    <a:pt x="765410" y="134224"/>
                  </a:lnTo>
                  <a:lnTo>
                    <a:pt x="811950" y="82519"/>
                  </a:lnTo>
                  <a:lnTo>
                    <a:pt x="836134" y="57271"/>
                  </a:lnTo>
                  <a:lnTo>
                    <a:pt x="863604" y="34694"/>
                  </a:lnTo>
                  <a:lnTo>
                    <a:pt x="896369" y="16489"/>
                  </a:lnTo>
                  <a:lnTo>
                    <a:pt x="936436" y="4357"/>
                  </a:lnTo>
                  <a:lnTo>
                    <a:pt x="985813" y="0"/>
                  </a:lnTo>
                  <a:lnTo>
                    <a:pt x="1021117" y="2638"/>
                  </a:lnTo>
                  <a:lnTo>
                    <a:pt x="1074648" y="21163"/>
                  </a:lnTo>
                  <a:lnTo>
                    <a:pt x="1114944" y="52297"/>
                  </a:lnTo>
                  <a:lnTo>
                    <a:pt x="1153452" y="89969"/>
                  </a:lnTo>
                  <a:lnTo>
                    <a:pt x="1175611" y="109359"/>
                  </a:lnTo>
                  <a:lnTo>
                    <a:pt x="1232893" y="145457"/>
                  </a:lnTo>
                  <a:lnTo>
                    <a:pt x="1270877" y="160646"/>
                  </a:lnTo>
                  <a:lnTo>
                    <a:pt x="1316997" y="172917"/>
                  </a:lnTo>
                  <a:lnTo>
                    <a:pt x="1372683" y="181511"/>
                  </a:lnTo>
                  <a:lnTo>
                    <a:pt x="1439367" y="185670"/>
                  </a:lnTo>
                  <a:lnTo>
                    <a:pt x="1446669" y="185905"/>
                  </a:lnTo>
                  <a:lnTo>
                    <a:pt x="1903521" y="185905"/>
                  </a:lnTo>
                  <a:lnTo>
                    <a:pt x="1906583" y="185760"/>
                  </a:lnTo>
                  <a:lnTo>
                    <a:pt x="1913973" y="186155"/>
                  </a:lnTo>
                  <a:lnTo>
                    <a:pt x="1940353" y="214714"/>
                  </a:lnTo>
                  <a:lnTo>
                    <a:pt x="1940031" y="229295"/>
                  </a:lnTo>
                  <a:lnTo>
                    <a:pt x="1940031" y="1303928"/>
                  </a:lnTo>
                  <a:lnTo>
                    <a:pt x="1939442" y="1303928"/>
                  </a:lnTo>
                  <a:lnTo>
                    <a:pt x="1940031" y="1319685"/>
                  </a:lnTo>
                  <a:lnTo>
                    <a:pt x="1940031" y="1327681"/>
                  </a:lnTo>
                  <a:lnTo>
                    <a:pt x="1927500" y="1392926"/>
                  </a:lnTo>
                  <a:lnTo>
                    <a:pt x="1892215" y="1463214"/>
                  </a:lnTo>
                  <a:lnTo>
                    <a:pt x="1867121" y="1499724"/>
                  </a:lnTo>
                  <a:lnTo>
                    <a:pt x="1837636" y="1536866"/>
                  </a:lnTo>
                  <a:lnTo>
                    <a:pt x="1804193" y="1574430"/>
                  </a:lnTo>
                  <a:lnTo>
                    <a:pt x="1767224" y="1612206"/>
                  </a:lnTo>
                  <a:lnTo>
                    <a:pt x="1727162" y="1649984"/>
                  </a:lnTo>
                  <a:lnTo>
                    <a:pt x="1684440" y="1687555"/>
                  </a:lnTo>
                  <a:lnTo>
                    <a:pt x="1639490" y="1724708"/>
                  </a:lnTo>
                  <a:lnTo>
                    <a:pt x="1592744" y="1761235"/>
                  </a:lnTo>
                  <a:lnTo>
                    <a:pt x="1544635" y="1796925"/>
                  </a:lnTo>
                  <a:lnTo>
                    <a:pt x="1495596" y="1831568"/>
                  </a:lnTo>
                  <a:lnTo>
                    <a:pt x="1446060" y="1864956"/>
                  </a:lnTo>
                  <a:lnTo>
                    <a:pt x="1396459" y="1896878"/>
                  </a:lnTo>
                  <a:lnTo>
                    <a:pt x="1347225" y="1927124"/>
                  </a:lnTo>
                  <a:lnTo>
                    <a:pt x="1298791" y="1955485"/>
                  </a:lnTo>
                  <a:lnTo>
                    <a:pt x="1251590" y="1981751"/>
                  </a:lnTo>
                  <a:lnTo>
                    <a:pt x="1206054" y="2005713"/>
                  </a:lnTo>
                  <a:lnTo>
                    <a:pt x="1162616" y="2027160"/>
                  </a:lnTo>
                  <a:lnTo>
                    <a:pt x="1121708" y="2045883"/>
                  </a:lnTo>
                  <a:lnTo>
                    <a:pt x="1083763" y="2061672"/>
                  </a:lnTo>
                  <a:lnTo>
                    <a:pt x="1018493" y="2083609"/>
                  </a:lnTo>
                  <a:lnTo>
                    <a:pt x="992033" y="2089338"/>
                  </a:lnTo>
                  <a:lnTo>
                    <a:pt x="970266" y="2091294"/>
                  </a:lnTo>
                  <a:close/>
                </a:path>
              </a:pathLst>
            </a:custGeom>
            <a:solidFill>
              <a:srgbClr val="F4F5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25312" y="6483729"/>
              <a:ext cx="1940560" cy="2091689"/>
            </a:xfrm>
            <a:custGeom>
              <a:avLst/>
              <a:gdLst/>
              <a:ahLst/>
              <a:cxnLst/>
              <a:rect l="l" t="t" r="r" b="b"/>
              <a:pathLst>
                <a:path w="1940559" h="2091690">
                  <a:moveTo>
                    <a:pt x="1930962" y="193549"/>
                  </a:moveTo>
                  <a:lnTo>
                    <a:pt x="1922998" y="188336"/>
                  </a:lnTo>
                  <a:lnTo>
                    <a:pt x="1913973" y="186155"/>
                  </a:lnTo>
                  <a:lnTo>
                    <a:pt x="1906583" y="185760"/>
                  </a:lnTo>
                  <a:lnTo>
                    <a:pt x="1903521" y="185905"/>
                  </a:lnTo>
                  <a:lnTo>
                    <a:pt x="1446669" y="185905"/>
                  </a:lnTo>
                  <a:lnTo>
                    <a:pt x="1372683" y="181511"/>
                  </a:lnTo>
                  <a:lnTo>
                    <a:pt x="1316997" y="172917"/>
                  </a:lnTo>
                  <a:lnTo>
                    <a:pt x="1270877" y="160646"/>
                  </a:lnTo>
                  <a:lnTo>
                    <a:pt x="1232893" y="145457"/>
                  </a:lnTo>
                  <a:lnTo>
                    <a:pt x="1175611" y="109359"/>
                  </a:lnTo>
                  <a:lnTo>
                    <a:pt x="1133706" y="70695"/>
                  </a:lnTo>
                  <a:lnTo>
                    <a:pt x="1114944" y="52297"/>
                  </a:lnTo>
                  <a:lnTo>
                    <a:pt x="1095735" y="35534"/>
                  </a:lnTo>
                  <a:lnTo>
                    <a:pt x="1074648" y="21163"/>
                  </a:lnTo>
                  <a:lnTo>
                    <a:pt x="1050252" y="9945"/>
                  </a:lnTo>
                  <a:lnTo>
                    <a:pt x="1021117" y="2638"/>
                  </a:lnTo>
                  <a:lnTo>
                    <a:pt x="985813" y="0"/>
                  </a:lnTo>
                  <a:lnTo>
                    <a:pt x="936436" y="4357"/>
                  </a:lnTo>
                  <a:lnTo>
                    <a:pt x="896369" y="16489"/>
                  </a:lnTo>
                  <a:lnTo>
                    <a:pt x="836134" y="57271"/>
                  </a:lnTo>
                  <a:lnTo>
                    <a:pt x="789045" y="108737"/>
                  </a:lnTo>
                  <a:lnTo>
                    <a:pt x="765410" y="134224"/>
                  </a:lnTo>
                  <a:lnTo>
                    <a:pt x="707920" y="176201"/>
                  </a:lnTo>
                  <a:lnTo>
                    <a:pt x="670049" y="189289"/>
                  </a:lnTo>
                  <a:lnTo>
                    <a:pt x="623417" y="194842"/>
                  </a:lnTo>
                  <a:lnTo>
                    <a:pt x="492215" y="200721"/>
                  </a:lnTo>
                  <a:lnTo>
                    <a:pt x="465362" y="201427"/>
                  </a:lnTo>
                  <a:lnTo>
                    <a:pt x="451671" y="201251"/>
                  </a:lnTo>
                  <a:lnTo>
                    <a:pt x="437803" y="200721"/>
                  </a:lnTo>
                  <a:lnTo>
                    <a:pt x="61981" y="200721"/>
                  </a:lnTo>
                  <a:lnTo>
                    <a:pt x="41173" y="198699"/>
                  </a:lnTo>
                  <a:lnTo>
                    <a:pt x="28901" y="199531"/>
                  </a:lnTo>
                  <a:lnTo>
                    <a:pt x="20360" y="204574"/>
                  </a:lnTo>
                  <a:lnTo>
                    <a:pt x="10748" y="215185"/>
                  </a:lnTo>
                  <a:lnTo>
                    <a:pt x="2837" y="228491"/>
                  </a:lnTo>
                  <a:lnTo>
                    <a:pt x="16" y="241818"/>
                  </a:lnTo>
                  <a:lnTo>
                    <a:pt x="0" y="254970"/>
                  </a:lnTo>
                  <a:lnTo>
                    <a:pt x="502" y="267746"/>
                  </a:lnTo>
                  <a:lnTo>
                    <a:pt x="502" y="1303928"/>
                  </a:lnTo>
                  <a:lnTo>
                    <a:pt x="1091" y="1303928"/>
                  </a:lnTo>
                  <a:lnTo>
                    <a:pt x="737" y="1311806"/>
                  </a:lnTo>
                  <a:lnTo>
                    <a:pt x="502" y="1319685"/>
                  </a:lnTo>
                  <a:lnTo>
                    <a:pt x="502" y="1327681"/>
                  </a:lnTo>
                  <a:lnTo>
                    <a:pt x="3657" y="1359568"/>
                  </a:lnTo>
                  <a:lnTo>
                    <a:pt x="27636" y="1427544"/>
                  </a:lnTo>
                  <a:lnTo>
                    <a:pt x="47618" y="1463214"/>
                  </a:lnTo>
                  <a:lnTo>
                    <a:pt x="72365" y="1499724"/>
                  </a:lnTo>
                  <a:lnTo>
                    <a:pt x="101458" y="1536866"/>
                  </a:lnTo>
                  <a:lnTo>
                    <a:pt x="134475" y="1574430"/>
                  </a:lnTo>
                  <a:lnTo>
                    <a:pt x="170995" y="1612206"/>
                  </a:lnTo>
                  <a:lnTo>
                    <a:pt x="210596" y="1649984"/>
                  </a:lnTo>
                  <a:lnTo>
                    <a:pt x="252858" y="1687555"/>
                  </a:lnTo>
                  <a:lnTo>
                    <a:pt x="297360" y="1724708"/>
                  </a:lnTo>
                  <a:lnTo>
                    <a:pt x="343679" y="1761235"/>
                  </a:lnTo>
                  <a:lnTo>
                    <a:pt x="391396" y="1796925"/>
                  </a:lnTo>
                  <a:lnTo>
                    <a:pt x="440088" y="1831568"/>
                  </a:lnTo>
                  <a:lnTo>
                    <a:pt x="489335" y="1864956"/>
                  </a:lnTo>
                  <a:lnTo>
                    <a:pt x="538716" y="1896878"/>
                  </a:lnTo>
                  <a:lnTo>
                    <a:pt x="587809" y="1927124"/>
                  </a:lnTo>
                  <a:lnTo>
                    <a:pt x="636194" y="1955485"/>
                  </a:lnTo>
                  <a:lnTo>
                    <a:pt x="683448" y="1981751"/>
                  </a:lnTo>
                  <a:lnTo>
                    <a:pt x="729151" y="2005713"/>
                  </a:lnTo>
                  <a:lnTo>
                    <a:pt x="772883" y="2027160"/>
                  </a:lnTo>
                  <a:lnTo>
                    <a:pt x="814220" y="2045883"/>
                  </a:lnTo>
                  <a:lnTo>
                    <a:pt x="852743" y="2061672"/>
                  </a:lnTo>
                  <a:lnTo>
                    <a:pt x="919661" y="2083609"/>
                  </a:lnTo>
                  <a:lnTo>
                    <a:pt x="970266" y="2091294"/>
                  </a:lnTo>
                  <a:lnTo>
                    <a:pt x="992033" y="2089338"/>
                  </a:lnTo>
                  <a:lnTo>
                    <a:pt x="1049214" y="2074317"/>
                  </a:lnTo>
                  <a:lnTo>
                    <a:pt x="1121708" y="2045883"/>
                  </a:lnTo>
                  <a:lnTo>
                    <a:pt x="1162616" y="2027160"/>
                  </a:lnTo>
                  <a:lnTo>
                    <a:pt x="1206054" y="2005713"/>
                  </a:lnTo>
                  <a:lnTo>
                    <a:pt x="1251590" y="1981751"/>
                  </a:lnTo>
                  <a:lnTo>
                    <a:pt x="1298791" y="1955485"/>
                  </a:lnTo>
                  <a:lnTo>
                    <a:pt x="1347225" y="1927124"/>
                  </a:lnTo>
                  <a:lnTo>
                    <a:pt x="1396459" y="1896878"/>
                  </a:lnTo>
                  <a:lnTo>
                    <a:pt x="1446060" y="1864956"/>
                  </a:lnTo>
                  <a:lnTo>
                    <a:pt x="1495596" y="1831568"/>
                  </a:lnTo>
                  <a:lnTo>
                    <a:pt x="1544635" y="1796925"/>
                  </a:lnTo>
                  <a:lnTo>
                    <a:pt x="1592744" y="1761235"/>
                  </a:lnTo>
                  <a:lnTo>
                    <a:pt x="1639490" y="1724708"/>
                  </a:lnTo>
                  <a:lnTo>
                    <a:pt x="1684440" y="1687555"/>
                  </a:lnTo>
                  <a:lnTo>
                    <a:pt x="1727162" y="1649984"/>
                  </a:lnTo>
                  <a:lnTo>
                    <a:pt x="1767224" y="1612206"/>
                  </a:lnTo>
                  <a:lnTo>
                    <a:pt x="1804193" y="1574430"/>
                  </a:lnTo>
                  <a:lnTo>
                    <a:pt x="1837636" y="1536866"/>
                  </a:lnTo>
                  <a:lnTo>
                    <a:pt x="1867121" y="1499724"/>
                  </a:lnTo>
                  <a:lnTo>
                    <a:pt x="1892215" y="1463214"/>
                  </a:lnTo>
                  <a:lnTo>
                    <a:pt x="1912486" y="1427544"/>
                  </a:lnTo>
                  <a:lnTo>
                    <a:pt x="1936826" y="1359568"/>
                  </a:lnTo>
                  <a:lnTo>
                    <a:pt x="1940031" y="1327681"/>
                  </a:lnTo>
                  <a:lnTo>
                    <a:pt x="1940031" y="1319685"/>
                  </a:lnTo>
                  <a:lnTo>
                    <a:pt x="1939796" y="1311806"/>
                  </a:lnTo>
                  <a:lnTo>
                    <a:pt x="1939442" y="1303928"/>
                  </a:lnTo>
                  <a:lnTo>
                    <a:pt x="1940031" y="1303928"/>
                  </a:lnTo>
                  <a:lnTo>
                    <a:pt x="1940031" y="229295"/>
                  </a:lnTo>
                  <a:lnTo>
                    <a:pt x="1940353" y="214714"/>
                  </a:lnTo>
                  <a:lnTo>
                    <a:pt x="1939516" y="206131"/>
                  </a:lnTo>
                  <a:lnTo>
                    <a:pt x="1936669" y="200192"/>
                  </a:lnTo>
                  <a:lnTo>
                    <a:pt x="1930962" y="193549"/>
                  </a:lnTo>
                  <a:close/>
                </a:path>
              </a:pathLst>
            </a:custGeom>
            <a:ln w="859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738763" y="6822411"/>
              <a:ext cx="1181100" cy="1413510"/>
            </a:xfrm>
            <a:custGeom>
              <a:avLst/>
              <a:gdLst/>
              <a:ahLst/>
              <a:cxnLst/>
              <a:rect l="l" t="t" r="r" b="b"/>
              <a:pathLst>
                <a:path w="1181100" h="1413509">
                  <a:moveTo>
                    <a:pt x="424082" y="1413143"/>
                  </a:moveTo>
                  <a:lnTo>
                    <a:pt x="353402" y="1394668"/>
                  </a:lnTo>
                  <a:lnTo>
                    <a:pt x="302067" y="1343296"/>
                  </a:lnTo>
                  <a:lnTo>
                    <a:pt x="280208" y="1298624"/>
                  </a:lnTo>
                  <a:lnTo>
                    <a:pt x="257184" y="1254609"/>
                  </a:lnTo>
                  <a:lnTo>
                    <a:pt x="233123" y="1211183"/>
                  </a:lnTo>
                  <a:lnTo>
                    <a:pt x="208155" y="1168274"/>
                  </a:lnTo>
                  <a:lnTo>
                    <a:pt x="182412" y="1125812"/>
                  </a:lnTo>
                  <a:lnTo>
                    <a:pt x="156022" y="1083726"/>
                  </a:lnTo>
                  <a:lnTo>
                    <a:pt x="129116" y="1041946"/>
                  </a:lnTo>
                  <a:lnTo>
                    <a:pt x="101824" y="1000401"/>
                  </a:lnTo>
                  <a:lnTo>
                    <a:pt x="18934" y="876474"/>
                  </a:lnTo>
                  <a:lnTo>
                    <a:pt x="1657" y="835341"/>
                  </a:lnTo>
                  <a:lnTo>
                    <a:pt x="0" y="791493"/>
                  </a:lnTo>
                  <a:lnTo>
                    <a:pt x="12057" y="748904"/>
                  </a:lnTo>
                  <a:lnTo>
                    <a:pt x="35924" y="711546"/>
                  </a:lnTo>
                  <a:lnTo>
                    <a:pt x="69695" y="683395"/>
                  </a:lnTo>
                  <a:lnTo>
                    <a:pt x="112387" y="666901"/>
                  </a:lnTo>
                  <a:lnTo>
                    <a:pt x="155474" y="665228"/>
                  </a:lnTo>
                  <a:lnTo>
                    <a:pt x="196554" y="676859"/>
                  </a:lnTo>
                  <a:lnTo>
                    <a:pt x="233224" y="700275"/>
                  </a:lnTo>
                  <a:lnTo>
                    <a:pt x="263083" y="733958"/>
                  </a:lnTo>
                  <a:lnTo>
                    <a:pt x="344413" y="855813"/>
                  </a:lnTo>
                  <a:lnTo>
                    <a:pt x="371218" y="896665"/>
                  </a:lnTo>
                  <a:lnTo>
                    <a:pt x="397700" y="937737"/>
                  </a:lnTo>
                  <a:lnTo>
                    <a:pt x="416862" y="888077"/>
                  </a:lnTo>
                  <a:lnTo>
                    <a:pt x="436453" y="838603"/>
                  </a:lnTo>
                  <a:lnTo>
                    <a:pt x="456574" y="789361"/>
                  </a:lnTo>
                  <a:lnTo>
                    <a:pt x="477324" y="740391"/>
                  </a:lnTo>
                  <a:lnTo>
                    <a:pt x="498800" y="691739"/>
                  </a:lnTo>
                  <a:lnTo>
                    <a:pt x="521103" y="643446"/>
                  </a:lnTo>
                  <a:lnTo>
                    <a:pt x="544331" y="595557"/>
                  </a:lnTo>
                  <a:lnTo>
                    <a:pt x="566581" y="551993"/>
                  </a:lnTo>
                  <a:lnTo>
                    <a:pt x="589767" y="508996"/>
                  </a:lnTo>
                  <a:lnTo>
                    <a:pt x="613885" y="466579"/>
                  </a:lnTo>
                  <a:lnTo>
                    <a:pt x="638930" y="424756"/>
                  </a:lnTo>
                  <a:lnTo>
                    <a:pt x="664898" y="383537"/>
                  </a:lnTo>
                  <a:lnTo>
                    <a:pt x="691783" y="342938"/>
                  </a:lnTo>
                  <a:lnTo>
                    <a:pt x="719581" y="302970"/>
                  </a:lnTo>
                  <a:lnTo>
                    <a:pt x="748288" y="263646"/>
                  </a:lnTo>
                  <a:lnTo>
                    <a:pt x="777899" y="224980"/>
                  </a:lnTo>
                  <a:lnTo>
                    <a:pt x="808410" y="186983"/>
                  </a:lnTo>
                  <a:lnTo>
                    <a:pt x="839814" y="149670"/>
                  </a:lnTo>
                  <a:lnTo>
                    <a:pt x="872109" y="113052"/>
                  </a:lnTo>
                  <a:lnTo>
                    <a:pt x="905290" y="77143"/>
                  </a:lnTo>
                  <a:lnTo>
                    <a:pt x="939351" y="41955"/>
                  </a:lnTo>
                  <a:lnTo>
                    <a:pt x="970063" y="17739"/>
                  </a:lnTo>
                  <a:lnTo>
                    <a:pt x="1034736" y="0"/>
                  </a:lnTo>
                  <a:lnTo>
                    <a:pt x="1066515" y="4294"/>
                  </a:lnTo>
                  <a:lnTo>
                    <a:pt x="1123499" y="33755"/>
                  </a:lnTo>
                  <a:lnTo>
                    <a:pt x="1164443" y="83776"/>
                  </a:lnTo>
                  <a:lnTo>
                    <a:pt x="1180616" y="145628"/>
                  </a:lnTo>
                  <a:lnTo>
                    <a:pt x="1176686" y="178264"/>
                  </a:lnTo>
                  <a:lnTo>
                    <a:pt x="1163289" y="210585"/>
                  </a:lnTo>
                  <a:lnTo>
                    <a:pt x="1139334" y="241501"/>
                  </a:lnTo>
                  <a:lnTo>
                    <a:pt x="1102739" y="279635"/>
                  </a:lnTo>
                  <a:lnTo>
                    <a:pt x="1067780" y="318528"/>
                  </a:lnTo>
                  <a:lnTo>
                    <a:pt x="1034383" y="358151"/>
                  </a:lnTo>
                  <a:lnTo>
                    <a:pt x="1002471" y="398477"/>
                  </a:lnTo>
                  <a:lnTo>
                    <a:pt x="971969" y="439478"/>
                  </a:lnTo>
                  <a:lnTo>
                    <a:pt x="942803" y="481126"/>
                  </a:lnTo>
                  <a:lnTo>
                    <a:pt x="914897" y="523393"/>
                  </a:lnTo>
                  <a:lnTo>
                    <a:pt x="888175" y="566252"/>
                  </a:lnTo>
                  <a:lnTo>
                    <a:pt x="862563" y="609674"/>
                  </a:lnTo>
                  <a:lnTo>
                    <a:pt x="837985" y="653631"/>
                  </a:lnTo>
                  <a:lnTo>
                    <a:pt x="814366" y="698096"/>
                  </a:lnTo>
                  <a:lnTo>
                    <a:pt x="791631" y="743041"/>
                  </a:lnTo>
                  <a:lnTo>
                    <a:pt x="769704" y="788438"/>
                  </a:lnTo>
                  <a:lnTo>
                    <a:pt x="748510" y="834259"/>
                  </a:lnTo>
                  <a:lnTo>
                    <a:pt x="727975" y="880477"/>
                  </a:lnTo>
                  <a:lnTo>
                    <a:pt x="708022" y="927063"/>
                  </a:lnTo>
                  <a:lnTo>
                    <a:pt x="688577" y="973989"/>
                  </a:lnTo>
                  <a:lnTo>
                    <a:pt x="669563" y="1021228"/>
                  </a:lnTo>
                  <a:lnTo>
                    <a:pt x="650907" y="1068751"/>
                  </a:lnTo>
                  <a:lnTo>
                    <a:pt x="632533" y="1116532"/>
                  </a:lnTo>
                  <a:lnTo>
                    <a:pt x="614365" y="1164542"/>
                  </a:lnTo>
                  <a:lnTo>
                    <a:pt x="560349" y="1309666"/>
                  </a:lnTo>
                  <a:lnTo>
                    <a:pt x="539140" y="1350986"/>
                  </a:lnTo>
                  <a:lnTo>
                    <a:pt x="509043" y="1383761"/>
                  </a:lnTo>
                  <a:lnTo>
                    <a:pt x="470532" y="1405359"/>
                  </a:lnTo>
                  <a:lnTo>
                    <a:pt x="424082" y="1413143"/>
                  </a:lnTo>
                  <a:close/>
                </a:path>
              </a:pathLst>
            </a:custGeom>
            <a:solidFill>
              <a:srgbClr val="130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36732" y="6727256"/>
            <a:ext cx="5828665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90"/>
              </a:spcBef>
              <a:tabLst>
                <a:tab pos="3895725" algn="l"/>
                <a:tab pos="5162550" algn="l"/>
              </a:tabLst>
            </a:pPr>
            <a:r>
              <a:rPr sz="3400" spc="-735" dirty="0">
                <a:solidFill>
                  <a:srgbClr val="E4FA52"/>
                </a:solidFill>
                <a:latin typeface="Arial"/>
                <a:cs typeface="Arial"/>
              </a:rPr>
              <a:t>S  </a:t>
            </a:r>
            <a:r>
              <a:rPr sz="3400" spc="-630" dirty="0">
                <a:solidFill>
                  <a:srgbClr val="E4FA52"/>
                </a:solidFill>
                <a:latin typeface="Arial"/>
                <a:cs typeface="Arial"/>
              </a:rPr>
              <a:t>T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 </a:t>
            </a:r>
            <a:r>
              <a:rPr sz="3400" spc="-440" dirty="0">
                <a:solidFill>
                  <a:srgbClr val="E4FA52"/>
                </a:solidFill>
                <a:latin typeface="Arial"/>
                <a:cs typeface="Arial"/>
              </a:rPr>
              <a:t>B </a:t>
            </a:r>
            <a:r>
              <a:rPr sz="3400" spc="-600" dirty="0">
                <a:solidFill>
                  <a:srgbClr val="E4FA52"/>
                </a:solidFill>
                <a:latin typeface="Arial"/>
                <a:cs typeface="Arial"/>
              </a:rPr>
              <a:t>L </a:t>
            </a:r>
            <a:r>
              <a:rPr sz="3400" spc="-640" dirty="0">
                <a:solidFill>
                  <a:srgbClr val="E4FA52"/>
                </a:solidFill>
                <a:latin typeface="Arial"/>
                <a:cs typeface="Arial"/>
              </a:rPr>
              <a:t>E </a:t>
            </a:r>
            <a:r>
              <a:rPr sz="3400" spc="120" dirty="0">
                <a:solidFill>
                  <a:srgbClr val="E4FA52"/>
                </a:solidFill>
                <a:latin typeface="Trebuchet MS"/>
                <a:cs typeface="Trebuchet MS"/>
              </a:rPr>
              <a:t>/ </a:t>
            </a:r>
            <a:r>
              <a:rPr sz="3400" spc="-595" dirty="0">
                <a:solidFill>
                  <a:srgbClr val="E4FA52"/>
                </a:solidFill>
                <a:latin typeface="Arial"/>
                <a:cs typeface="Arial"/>
              </a:rPr>
              <a:t>F </a:t>
            </a:r>
            <a:r>
              <a:rPr sz="3400" spc="-600" dirty="0">
                <a:solidFill>
                  <a:srgbClr val="E4FA52"/>
                </a:solidFill>
                <a:latin typeface="Arial"/>
                <a:cs typeface="Arial"/>
              </a:rPr>
              <a:t>L </a:t>
            </a:r>
            <a:r>
              <a:rPr sz="3400" spc="-640" dirty="0">
                <a:solidFill>
                  <a:srgbClr val="E4FA52"/>
                </a:solidFill>
                <a:latin typeface="Arial"/>
                <a:cs typeface="Arial"/>
              </a:rPr>
              <a:t>E </a:t>
            </a:r>
            <a:r>
              <a:rPr sz="3400" spc="-585" dirty="0">
                <a:solidFill>
                  <a:srgbClr val="E4FA52"/>
                </a:solidFill>
                <a:latin typeface="Arial"/>
                <a:cs typeface="Arial"/>
              </a:rPr>
              <a:t>X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80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440" dirty="0">
                <a:solidFill>
                  <a:srgbClr val="E4FA52"/>
                </a:solidFill>
                <a:latin typeface="Arial"/>
                <a:cs typeface="Arial"/>
              </a:rPr>
              <a:t>B </a:t>
            </a:r>
            <a:r>
              <a:rPr sz="3400" spc="-600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40" dirty="0">
                <a:solidFill>
                  <a:srgbClr val="E4FA52"/>
                </a:solidFill>
                <a:latin typeface="Arial"/>
                <a:cs typeface="Arial"/>
              </a:rPr>
              <a:t>E	</a:t>
            </a:r>
            <a:r>
              <a:rPr sz="3400" spc="-405" dirty="0">
                <a:solidFill>
                  <a:srgbClr val="E4FA52"/>
                </a:solidFill>
                <a:latin typeface="Arial"/>
                <a:cs typeface="Arial"/>
              </a:rPr>
              <a:t>D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400" spc="-64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3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	V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63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  </a:t>
            </a:r>
            <a:r>
              <a:rPr sz="3400" spc="-44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00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4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55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475" dirty="0">
                <a:solidFill>
                  <a:srgbClr val="E4FA52"/>
                </a:solidFill>
                <a:latin typeface="Arial"/>
                <a:cs typeface="Arial"/>
              </a:rPr>
              <a:t>K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55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34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220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36732" y="3684301"/>
            <a:ext cx="5690870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45105" algn="l"/>
              </a:tabLst>
            </a:pPr>
            <a:r>
              <a:rPr sz="3400" spc="-595" dirty="0">
                <a:solidFill>
                  <a:srgbClr val="E4FA52"/>
                </a:solidFill>
                <a:latin typeface="Arial"/>
                <a:cs typeface="Arial"/>
              </a:rPr>
              <a:t>F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 </a:t>
            </a:r>
            <a:r>
              <a:rPr sz="3400" spc="-700" dirty="0">
                <a:solidFill>
                  <a:srgbClr val="E4FA52"/>
                </a:solidFill>
                <a:latin typeface="Arial"/>
                <a:cs typeface="Arial"/>
              </a:rPr>
              <a:t>R  </a:t>
            </a:r>
            <a:r>
              <a:rPr sz="3400" spc="-240" dirty="0">
                <a:solidFill>
                  <a:srgbClr val="E4FA52"/>
                </a:solidFill>
                <a:latin typeface="Arial"/>
                <a:cs typeface="Arial"/>
              </a:rPr>
              <a:t>M </a:t>
            </a:r>
            <a:r>
              <a:rPr sz="3400" spc="10" dirty="0">
                <a:solidFill>
                  <a:srgbClr val="E4FA52"/>
                </a:solidFill>
                <a:latin typeface="Trebuchet MS"/>
                <a:cs typeface="Trebuchet MS"/>
              </a:rPr>
              <a:t>-</a:t>
            </a:r>
            <a:r>
              <a:rPr sz="3400" spc="-844" dirty="0">
                <a:solidFill>
                  <a:srgbClr val="E4FA52"/>
                </a:solidFill>
                <a:latin typeface="Trebuchet MS"/>
                <a:cs typeface="Trebuchet MS"/>
              </a:rPr>
              <a:t> </a:t>
            </a:r>
            <a:r>
              <a:rPr sz="3400" spc="-595" dirty="0">
                <a:solidFill>
                  <a:srgbClr val="E4FA52"/>
                </a:solidFill>
                <a:latin typeface="Arial"/>
                <a:cs typeface="Arial"/>
              </a:rPr>
              <a:t>F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 </a:t>
            </a:r>
            <a:r>
              <a:rPr sz="3400" spc="-70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400" spc="-52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240" dirty="0">
                <a:solidFill>
                  <a:srgbClr val="E4FA52"/>
                </a:solidFill>
                <a:latin typeface="Arial"/>
                <a:cs typeface="Arial"/>
              </a:rPr>
              <a:t>M	</a:t>
            </a:r>
            <a:r>
              <a:rPr sz="3400" spc="-63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400" spc="-53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70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55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4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400" spc="-53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440" dirty="0">
                <a:solidFill>
                  <a:srgbClr val="E4FA52"/>
                </a:solidFill>
                <a:latin typeface="Arial"/>
                <a:cs typeface="Arial"/>
              </a:rPr>
              <a:t>B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00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53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3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75" dirty="0">
                <a:solidFill>
                  <a:srgbClr val="E4FA52"/>
                </a:solidFill>
                <a:latin typeface="Arial"/>
                <a:cs typeface="Arial"/>
              </a:rPr>
              <a:t>Y</a:t>
            </a:r>
            <a:endParaRPr sz="3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53290" y="4167118"/>
            <a:ext cx="4742815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2720" marR="5080" indent="-160655">
              <a:lnSpc>
                <a:spcPct val="108500"/>
              </a:lnSpc>
              <a:spcBef>
                <a:spcPts val="90"/>
              </a:spcBef>
              <a:tabLst>
                <a:tab pos="2455545" algn="l"/>
                <a:tab pos="3545204" algn="l"/>
              </a:tabLst>
            </a:pPr>
            <a:r>
              <a:rPr sz="3400" spc="-735" dirty="0">
                <a:solidFill>
                  <a:srgbClr val="E4FA52"/>
                </a:solidFill>
                <a:latin typeface="Arial"/>
                <a:cs typeface="Arial"/>
              </a:rPr>
              <a:t>S  </a:t>
            </a:r>
            <a:r>
              <a:rPr sz="3400" spc="-630" dirty="0">
                <a:solidFill>
                  <a:srgbClr val="E4FA52"/>
                </a:solidFill>
                <a:latin typeface="Arial"/>
                <a:cs typeface="Arial"/>
              </a:rPr>
              <a:t>T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 </a:t>
            </a:r>
            <a:r>
              <a:rPr sz="3400" spc="-220" dirty="0">
                <a:solidFill>
                  <a:srgbClr val="E4FA52"/>
                </a:solidFill>
                <a:latin typeface="Arial"/>
                <a:cs typeface="Arial"/>
              </a:rPr>
              <a:t>N </a:t>
            </a:r>
            <a:r>
              <a:rPr sz="3400" spc="-405" dirty="0">
                <a:solidFill>
                  <a:srgbClr val="E4FA52"/>
                </a:solidFill>
                <a:latin typeface="Arial"/>
                <a:cs typeface="Arial"/>
              </a:rPr>
              <a:t>D</a:t>
            </a:r>
            <a:r>
              <a:rPr sz="3400" spc="-75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 </a:t>
            </a:r>
            <a:r>
              <a:rPr sz="3400" spc="-70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405" dirty="0">
                <a:solidFill>
                  <a:srgbClr val="E4FA52"/>
                </a:solidFill>
                <a:latin typeface="Arial"/>
                <a:cs typeface="Arial"/>
              </a:rPr>
              <a:t>D	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400" spc="-52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220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405" dirty="0">
                <a:solidFill>
                  <a:srgbClr val="E4FA52"/>
                </a:solidFill>
                <a:latin typeface="Arial"/>
                <a:cs typeface="Arial"/>
              </a:rPr>
              <a:t>D	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V A </a:t>
            </a:r>
            <a:r>
              <a:rPr sz="3400" spc="-600" dirty="0">
                <a:solidFill>
                  <a:srgbClr val="E4FA52"/>
                </a:solidFill>
                <a:latin typeface="Arial"/>
                <a:cs typeface="Arial"/>
              </a:rPr>
              <a:t>L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58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405" dirty="0">
                <a:solidFill>
                  <a:srgbClr val="E4FA52"/>
                </a:solidFill>
                <a:latin typeface="Arial"/>
                <a:cs typeface="Arial"/>
              </a:rPr>
              <a:t>D  </a:t>
            </a:r>
            <a:r>
              <a:rPr sz="3400" spc="-155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4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700" dirty="0">
                <a:solidFill>
                  <a:srgbClr val="E4FA52"/>
                </a:solidFill>
                <a:latin typeface="Arial"/>
                <a:cs typeface="Arial"/>
              </a:rPr>
              <a:t>R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3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95" dirty="0">
                <a:solidFill>
                  <a:srgbClr val="E4FA52"/>
                </a:solidFill>
                <a:latin typeface="Arial"/>
                <a:cs typeface="Arial"/>
              </a:rPr>
              <a:t>F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55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3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45" dirty="0">
                <a:solidFill>
                  <a:srgbClr val="E4FA52"/>
                </a:solidFill>
                <a:latin typeface="Arial"/>
                <a:cs typeface="Arial"/>
              </a:rPr>
              <a:t>O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220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64668" y="6965029"/>
            <a:ext cx="4591050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90"/>
              </a:spcBef>
              <a:tabLst>
                <a:tab pos="1749425" algn="l"/>
                <a:tab pos="2606040" algn="l"/>
              </a:tabLst>
            </a:pP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390" dirty="0">
                <a:solidFill>
                  <a:srgbClr val="E4FA52"/>
                </a:solidFill>
                <a:latin typeface="Arial"/>
                <a:cs typeface="Arial"/>
              </a:rPr>
              <a:t>U</a:t>
            </a:r>
            <a:r>
              <a:rPr sz="3400" spc="-52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30" dirty="0">
                <a:solidFill>
                  <a:srgbClr val="E4FA52"/>
                </a:solidFill>
                <a:latin typeface="Arial"/>
                <a:cs typeface="Arial"/>
              </a:rPr>
              <a:t>G</a:t>
            </a:r>
            <a:r>
              <a:rPr sz="3400" spc="-52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240" dirty="0">
                <a:solidFill>
                  <a:srgbClr val="E4FA52"/>
                </a:solidFill>
                <a:latin typeface="Arial"/>
                <a:cs typeface="Arial"/>
              </a:rPr>
              <a:t>M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40" dirty="0">
                <a:solidFill>
                  <a:srgbClr val="E4FA52"/>
                </a:solidFill>
                <a:latin typeface="Arial"/>
                <a:cs typeface="Arial"/>
              </a:rPr>
              <a:t>E</a:t>
            </a:r>
            <a:r>
              <a:rPr sz="3400" spc="-52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220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400" spc="-52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30" dirty="0">
                <a:solidFill>
                  <a:srgbClr val="E4FA52"/>
                </a:solidFill>
                <a:latin typeface="Arial"/>
                <a:cs typeface="Arial"/>
              </a:rPr>
              <a:t>T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735" dirty="0">
                <a:solidFill>
                  <a:srgbClr val="E4FA52"/>
                </a:solidFill>
                <a:latin typeface="Arial"/>
                <a:cs typeface="Arial"/>
              </a:rPr>
              <a:t>S	</a:t>
            </a:r>
            <a:r>
              <a:rPr sz="3400" spc="-640" dirty="0">
                <a:solidFill>
                  <a:srgbClr val="E4FA52"/>
                </a:solidFill>
                <a:latin typeface="Arial"/>
                <a:cs typeface="Arial"/>
              </a:rPr>
              <a:t>E </a:t>
            </a:r>
            <a:r>
              <a:rPr sz="3400" spc="-585" dirty="0">
                <a:solidFill>
                  <a:srgbClr val="E4FA52"/>
                </a:solidFill>
                <a:latin typeface="Arial"/>
                <a:cs typeface="Arial"/>
              </a:rPr>
              <a:t>X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 </a:t>
            </a:r>
            <a:r>
              <a:rPr sz="3400" spc="-735" dirty="0">
                <a:solidFill>
                  <a:srgbClr val="E4FA52"/>
                </a:solidFill>
                <a:latin typeface="Arial"/>
                <a:cs typeface="Arial"/>
              </a:rPr>
              <a:t>S </a:t>
            </a:r>
            <a:r>
              <a:rPr sz="3400" spc="-630" dirty="0">
                <a:solidFill>
                  <a:srgbClr val="E4FA52"/>
                </a:solidFill>
                <a:latin typeface="Arial"/>
                <a:cs typeface="Arial"/>
              </a:rPr>
              <a:t>T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 </a:t>
            </a:r>
            <a:r>
              <a:rPr sz="3400" spc="-220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r>
              <a:rPr sz="3400" spc="-81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30" dirty="0">
                <a:solidFill>
                  <a:srgbClr val="E4FA52"/>
                </a:solidFill>
                <a:latin typeface="Arial"/>
                <a:cs typeface="Arial"/>
              </a:rPr>
              <a:t>G  </a:t>
            </a:r>
            <a:r>
              <a:rPr sz="3400" spc="-735" dirty="0">
                <a:solidFill>
                  <a:srgbClr val="E4FA52"/>
                </a:solidFill>
                <a:latin typeface="Arial"/>
                <a:cs typeface="Arial"/>
              </a:rPr>
              <a:t>S  </a:t>
            </a:r>
            <a:r>
              <a:rPr sz="3400" spc="-390" dirty="0">
                <a:solidFill>
                  <a:srgbClr val="E4FA52"/>
                </a:solidFill>
                <a:latin typeface="Arial"/>
                <a:cs typeface="Arial"/>
              </a:rPr>
              <a:t>U </a:t>
            </a:r>
            <a:r>
              <a:rPr sz="3400" spc="-620" dirty="0">
                <a:solidFill>
                  <a:srgbClr val="E4FA52"/>
                </a:solidFill>
                <a:latin typeface="Arial"/>
                <a:cs typeface="Arial"/>
              </a:rPr>
              <a:t>P P</a:t>
            </a:r>
            <a:r>
              <a:rPr sz="3400" spc="-56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600" dirty="0">
                <a:solidFill>
                  <a:srgbClr val="E4FA52"/>
                </a:solidFill>
                <a:latin typeface="Arial"/>
                <a:cs typeface="Arial"/>
              </a:rPr>
              <a:t>L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75" dirty="0">
                <a:solidFill>
                  <a:srgbClr val="E4FA52"/>
                </a:solidFill>
                <a:latin typeface="Arial"/>
                <a:cs typeface="Arial"/>
              </a:rPr>
              <a:t>Y	</a:t>
            </a:r>
            <a:r>
              <a:rPr sz="3400" spc="-155" dirty="0">
                <a:solidFill>
                  <a:srgbClr val="E4FA52"/>
                </a:solidFill>
                <a:latin typeface="Arial"/>
                <a:cs typeface="Arial"/>
              </a:rPr>
              <a:t>C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340" dirty="0">
                <a:solidFill>
                  <a:srgbClr val="E4FA52"/>
                </a:solidFill>
                <a:latin typeface="Arial"/>
                <a:cs typeface="Arial"/>
              </a:rPr>
              <a:t>H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505" dirty="0">
                <a:solidFill>
                  <a:srgbClr val="E4FA52"/>
                </a:solidFill>
                <a:latin typeface="Arial"/>
                <a:cs typeface="Arial"/>
              </a:rPr>
              <a:t>A</a:t>
            </a:r>
            <a:r>
              <a:rPr sz="3400" spc="-525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180" dirty="0">
                <a:solidFill>
                  <a:srgbClr val="E4FA52"/>
                </a:solidFill>
                <a:latin typeface="Arial"/>
                <a:cs typeface="Arial"/>
              </a:rPr>
              <a:t>I</a:t>
            </a:r>
            <a:r>
              <a:rPr sz="3400" spc="-530" dirty="0">
                <a:solidFill>
                  <a:srgbClr val="E4FA52"/>
                </a:solidFill>
                <a:latin typeface="Arial"/>
                <a:cs typeface="Arial"/>
              </a:rPr>
              <a:t> </a:t>
            </a:r>
            <a:r>
              <a:rPr sz="3400" spc="-220" dirty="0">
                <a:solidFill>
                  <a:srgbClr val="E4FA52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rch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14448" y="1039044"/>
            <a:ext cx="14574014" cy="828680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774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Trebuchet MS</vt:lpstr>
      <vt:lpstr>Verdana</vt:lpstr>
      <vt:lpstr>Office Theme</vt:lpstr>
      <vt:lpstr>PowerPoint Presentation</vt:lpstr>
      <vt:lpstr>Abstract</vt:lpstr>
      <vt:lpstr>Proposed System</vt:lpstr>
      <vt:lpstr>A C C E S S D O M A I N S O F T H E P R O P O S E D</vt:lpstr>
      <vt:lpstr>Process Flow</vt:lpstr>
      <vt:lpstr>What happens in the Processing phase?</vt:lpstr>
      <vt:lpstr>SEED-CHAIN A I M S A T O F F E R I N 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SEED-CHAIN</dc:title>
  <dc:creator>abirami</dc:creator>
  <cp:keywords>DAEMJHkAusQ,BADv8Frw0Ro</cp:keywords>
  <cp:lastModifiedBy>Antony prince</cp:lastModifiedBy>
  <cp:revision>7</cp:revision>
  <dcterms:created xsi:type="dcterms:W3CDTF">2020-10-31T12:25:04Z</dcterms:created>
  <dcterms:modified xsi:type="dcterms:W3CDTF">2020-11-01T12:49:46Z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2020-10-31T00:00:00Z</vt:filetime>
  </property>
  <property fmtid="{D5CDD505-2E9C-101B-9397-08002B2CF9AE}" pid="3" name="Creator">
    <vt:lpwstr>Canva</vt:lpwstr>
  </property>
  <property fmtid="{D5CDD505-2E9C-101B-9397-08002B2CF9AE}" pid="4" name="LastSaved">
    <vt:filetime>2020-10-31T00:00:00Z</vt:filetime>
  </property>
</Properties>
</file>