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3" r:id="rId3"/>
    <p:sldId id="257" r:id="rId4"/>
    <p:sldId id="260" r:id="rId5"/>
    <p:sldId id="261" r:id="rId6"/>
    <p:sldId id="262" r:id="rId7"/>
    <p:sldId id="264"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gZo84kHj0xYObeT4clYfAyhkY7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CA5AF-C980-4F61-87EA-23BE37233055}" v="787" dt="2023-04-11T18:37:17.294"/>
  </p1510:revLst>
</p1510:revInfo>
</file>

<file path=ppt/tableStyles.xml><?xml version="1.0" encoding="utf-8"?>
<a:tblStyleLst xmlns:a="http://schemas.openxmlformats.org/drawingml/2006/main" def="{F2E6CEFA-2796-4041-9B70-D64A2CBBD5AA}">
  <a:tblStyle styleId="{F2E6CEFA-2796-4041-9B70-D64A2CBBD5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403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47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84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6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9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18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5" name="Google Shape;85;p1"/>
          <p:cNvGraphicFramePr/>
          <p:nvPr>
            <p:extLst>
              <p:ext uri="{D42A27DB-BD31-4B8C-83A1-F6EECF244321}">
                <p14:modId xmlns:p14="http://schemas.microsoft.com/office/powerpoint/2010/main" val="186770190"/>
              </p:ext>
            </p:extLst>
          </p:nvPr>
        </p:nvGraphicFramePr>
        <p:xfrm>
          <a:off x="2084717" y="2559169"/>
          <a:ext cx="8128000" cy="3087553"/>
        </p:xfrm>
        <a:graphic>
          <a:graphicData uri="http://schemas.openxmlformats.org/drawingml/2006/table">
            <a:tbl>
              <a:tblPr firstRow="1" bandRow="1">
                <a:noFill/>
                <a:tableStyleId>{F2E6CEFA-2796-4041-9B70-D64A2CBBD5AA}</a:tableStyleId>
              </a:tblPr>
              <a:tblGrid>
                <a:gridCol w="8128000">
                  <a:extLst>
                    <a:ext uri="{9D8B030D-6E8A-4147-A177-3AD203B41FA5}">
                      <a16:colId xmlns:a16="http://schemas.microsoft.com/office/drawing/2014/main" val="20000"/>
                    </a:ext>
                  </a:extLst>
                </a:gridCol>
              </a:tblGrid>
              <a:tr h="556846">
                <a:tc>
                  <a:txBody>
                    <a:bodyPr/>
                    <a:lstStyle/>
                    <a:p>
                      <a:pPr marL="0" marR="0" lvl="0" indent="0" algn="ctr" rtl="0">
                        <a:spcBef>
                          <a:spcPts val="0"/>
                        </a:spcBef>
                        <a:spcAft>
                          <a:spcPts val="0"/>
                        </a:spcAft>
                        <a:buNone/>
                      </a:pPr>
                      <a:r>
                        <a:rPr lang="en-US" sz="2400" u="none" strike="noStrike" cap="none" dirty="0"/>
                        <a:t>Presented By</a:t>
                      </a:r>
                      <a:endParaRPr dirty="0"/>
                    </a:p>
                  </a:txBody>
                  <a:tcPr marL="91450" marR="91450" marT="45725" marB="45725">
                    <a:solidFill>
                      <a:schemeClr val="tx2">
                        <a:lumMod val="50000"/>
                      </a:schemeClr>
                    </a:solidFill>
                  </a:tcPr>
                </a:tc>
                <a:extLst>
                  <a:ext uri="{0D108BD9-81ED-4DB2-BD59-A6C34878D82A}">
                    <a16:rowId xmlns:a16="http://schemas.microsoft.com/office/drawing/2014/main" val="10000"/>
                  </a:ext>
                </a:extLst>
              </a:tr>
              <a:tr h="527538">
                <a:tc>
                  <a:txBody>
                    <a:bodyPr/>
                    <a:lstStyle/>
                    <a:p>
                      <a:pPr marL="0" marR="0" lvl="0" indent="0" algn="l" rtl="0">
                        <a:spcBef>
                          <a:spcPts val="0"/>
                        </a:spcBef>
                        <a:spcAft>
                          <a:spcPts val="0"/>
                        </a:spcAft>
                        <a:buFont typeface="+mj-lt"/>
                        <a:buNone/>
                      </a:pPr>
                      <a:r>
                        <a:rPr lang="en-US" sz="2000" b="0" dirty="0">
                          <a:solidFill>
                            <a:schemeClr val="tx1"/>
                          </a:solidFill>
                          <a:latin typeface="Times New Roman"/>
                          <a:cs typeface="Times New Roman"/>
                        </a:rPr>
                        <a:t>1. Khadija Akter (Team Leader)</a:t>
                      </a:r>
                      <a:endParaRPr sz="2000" b="0" dirty="0">
                        <a:solidFill>
                          <a:schemeClr val="tx1"/>
                        </a:solidFill>
                        <a:latin typeface="Times New Roman"/>
                        <a:cs typeface="Times New Roman"/>
                      </a:endParaRPr>
                    </a:p>
                  </a:txBody>
                  <a:tcPr marL="91450" marR="91450" marT="45725" marB="45725" anchor="ctr">
                    <a:solidFill>
                      <a:schemeClr val="tx2">
                        <a:lumMod val="90000"/>
                      </a:schemeClr>
                    </a:solidFill>
                  </a:tcPr>
                </a:tc>
                <a:extLst>
                  <a:ext uri="{0D108BD9-81ED-4DB2-BD59-A6C34878D82A}">
                    <a16:rowId xmlns:a16="http://schemas.microsoft.com/office/drawing/2014/main" val="10001"/>
                  </a:ext>
                </a:extLst>
              </a:tr>
              <a:tr h="496475">
                <a:tc>
                  <a:txBody>
                    <a:bodyPr/>
                    <a:lstStyle/>
                    <a:p>
                      <a:pPr marL="0" marR="0" lvl="0" indent="0" algn="l" rtl="0">
                        <a:spcBef>
                          <a:spcPts val="0"/>
                        </a:spcBef>
                        <a:spcAft>
                          <a:spcPts val="0"/>
                        </a:spcAft>
                        <a:buFont typeface="+mj-lt"/>
                        <a:buNone/>
                      </a:pPr>
                      <a:r>
                        <a:rPr lang="en-US" sz="2000" b="0" dirty="0">
                          <a:solidFill>
                            <a:schemeClr val="tx1"/>
                          </a:solidFill>
                          <a:latin typeface="Times New Roman"/>
                          <a:cs typeface="Times New Roman"/>
                        </a:rPr>
                        <a:t>2. Sayma Tasnim</a:t>
                      </a:r>
                      <a:endParaRPr sz="2000" b="0" dirty="0">
                        <a:solidFill>
                          <a:schemeClr val="tx1"/>
                        </a:solidFill>
                        <a:latin typeface="Times New Roman"/>
                        <a:cs typeface="Times New Roman"/>
                      </a:endParaRPr>
                    </a:p>
                  </a:txBody>
                  <a:tcPr marL="91450" marR="91450" marT="45725" marB="45725">
                    <a:solidFill>
                      <a:schemeClr val="tx2">
                        <a:lumMod val="75000"/>
                      </a:schemeClr>
                    </a:solidFill>
                  </a:tcPr>
                </a:tc>
                <a:extLst>
                  <a:ext uri="{0D108BD9-81ED-4DB2-BD59-A6C34878D82A}">
                    <a16:rowId xmlns:a16="http://schemas.microsoft.com/office/drawing/2014/main" val="10002"/>
                  </a:ext>
                </a:extLst>
              </a:tr>
              <a:tr h="496475">
                <a:tc>
                  <a:txBody>
                    <a:bodyPr/>
                    <a:lstStyle/>
                    <a:p>
                      <a:pPr marL="0" marR="0" lvl="0" indent="0" algn="l" rtl="0">
                        <a:spcBef>
                          <a:spcPts val="0"/>
                        </a:spcBef>
                        <a:spcAft>
                          <a:spcPts val="0"/>
                        </a:spcAft>
                        <a:buFont typeface="+mj-lt"/>
                        <a:buNone/>
                      </a:pPr>
                      <a:r>
                        <a:rPr lang="en-US" sz="2000" b="0" dirty="0">
                          <a:solidFill>
                            <a:schemeClr val="tx1"/>
                          </a:solidFill>
                          <a:latin typeface="Times New Roman"/>
                          <a:cs typeface="Times New Roman"/>
                        </a:rPr>
                        <a:t>3. Antor </a:t>
                      </a:r>
                      <a:r>
                        <a:rPr lang="en-US" sz="2000" b="0" dirty="0" err="1">
                          <a:solidFill>
                            <a:schemeClr val="tx1"/>
                          </a:solidFill>
                          <a:latin typeface="Times New Roman"/>
                          <a:cs typeface="Times New Roman"/>
                        </a:rPr>
                        <a:t>Sharkar</a:t>
                      </a:r>
                      <a:endParaRPr sz="2000" b="0">
                        <a:solidFill>
                          <a:schemeClr val="tx1"/>
                        </a:solidFill>
                        <a:latin typeface="Times New Roman"/>
                        <a:cs typeface="Times New Roman"/>
                      </a:endParaRPr>
                    </a:p>
                  </a:txBody>
                  <a:tcPr marL="91450" marR="91450" marT="45725" marB="45725">
                    <a:solidFill>
                      <a:schemeClr val="tx2">
                        <a:lumMod val="90000"/>
                      </a:schemeClr>
                    </a:solidFill>
                  </a:tcPr>
                </a:tc>
                <a:extLst>
                  <a:ext uri="{0D108BD9-81ED-4DB2-BD59-A6C34878D82A}">
                    <a16:rowId xmlns:a16="http://schemas.microsoft.com/office/drawing/2014/main" val="10003"/>
                  </a:ext>
                </a:extLst>
              </a:tr>
              <a:tr h="511989">
                <a:tc>
                  <a:txBody>
                    <a:bodyPr/>
                    <a:lstStyle/>
                    <a:p>
                      <a:pPr marL="0" marR="0" lvl="0" indent="0" algn="l" rtl="0">
                        <a:spcBef>
                          <a:spcPts val="0"/>
                        </a:spcBef>
                        <a:spcAft>
                          <a:spcPts val="0"/>
                        </a:spcAft>
                        <a:buFont typeface="+mj-lt"/>
                        <a:buNone/>
                      </a:pPr>
                      <a:r>
                        <a:rPr lang="en-US" sz="2000" b="0" dirty="0">
                          <a:solidFill>
                            <a:schemeClr val="tx1"/>
                          </a:solidFill>
                          <a:latin typeface="Times New Roman"/>
                          <a:cs typeface="Times New Roman"/>
                        </a:rPr>
                        <a:t>4. Ashik Ahammad</a:t>
                      </a:r>
                      <a:endParaRPr sz="2000" b="0" dirty="0">
                        <a:solidFill>
                          <a:schemeClr val="tx1"/>
                        </a:solidFill>
                        <a:latin typeface="Times New Roman"/>
                        <a:cs typeface="Times New Roman"/>
                      </a:endParaRPr>
                    </a:p>
                  </a:txBody>
                  <a:tcPr marL="91450" marR="91450" marT="45725" marB="45725">
                    <a:solidFill>
                      <a:schemeClr val="tx2">
                        <a:lumMod val="75000"/>
                      </a:schemeClr>
                    </a:solidFill>
                  </a:tcPr>
                </a:tc>
                <a:extLst>
                  <a:ext uri="{0D108BD9-81ED-4DB2-BD59-A6C34878D82A}">
                    <a16:rowId xmlns:a16="http://schemas.microsoft.com/office/drawing/2014/main" val="10004"/>
                  </a:ext>
                </a:extLst>
              </a:tr>
              <a:tr h="498230">
                <a:tc>
                  <a:txBody>
                    <a:bodyPr/>
                    <a:lstStyle/>
                    <a:p>
                      <a:pPr marL="0" marR="0" lvl="0" indent="0" algn="l" rtl="0">
                        <a:spcBef>
                          <a:spcPts val="0"/>
                        </a:spcBef>
                        <a:spcAft>
                          <a:spcPts val="0"/>
                        </a:spcAft>
                        <a:buFont typeface="+mj-lt"/>
                        <a:buNone/>
                      </a:pPr>
                      <a:r>
                        <a:rPr lang="en-US" sz="2000" b="0" dirty="0">
                          <a:solidFill>
                            <a:schemeClr val="tx1"/>
                          </a:solidFill>
                          <a:latin typeface="Times New Roman"/>
                          <a:cs typeface="Times New Roman"/>
                        </a:rPr>
                        <a:t>5. Md Mahbub Hossain</a:t>
                      </a:r>
                      <a:endParaRPr sz="2000" b="0" dirty="0">
                        <a:solidFill>
                          <a:schemeClr val="tx1"/>
                        </a:solidFill>
                        <a:latin typeface="Times New Roman"/>
                        <a:cs typeface="Times New Roman"/>
                      </a:endParaRPr>
                    </a:p>
                  </a:txBody>
                  <a:tcPr marL="91450" marR="91450" marT="45725" marB="45725">
                    <a:solidFill>
                      <a:schemeClr val="tx2">
                        <a:lumMod val="90000"/>
                      </a:schemeClr>
                    </a:solidFill>
                  </a:tcPr>
                </a:tc>
                <a:extLst>
                  <a:ext uri="{0D108BD9-81ED-4DB2-BD59-A6C34878D82A}">
                    <a16:rowId xmlns:a16="http://schemas.microsoft.com/office/drawing/2014/main" val="10005"/>
                  </a:ext>
                </a:extLst>
              </a:tr>
            </a:tbl>
          </a:graphicData>
        </a:graphic>
      </p:graphicFrame>
      <p:sp>
        <p:nvSpPr>
          <p:cNvPr id="5" name="Google Shape;93;p2">
            <a:extLst>
              <a:ext uri="{FF2B5EF4-FFF2-40B4-BE49-F238E27FC236}">
                <a16:creationId xmlns:a16="http://schemas.microsoft.com/office/drawing/2014/main" id="{AA279B3A-3277-FBBB-7C8F-B6B8414ADE0E}"/>
              </a:ext>
            </a:extLst>
          </p:cNvPr>
          <p:cNvSpPr/>
          <p:nvPr/>
        </p:nvSpPr>
        <p:spPr>
          <a:xfrm>
            <a:off x="0" y="0"/>
            <a:ext cx="12192000" cy="844062"/>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1800" b="1" dirty="0">
                <a:solidFill>
                  <a:schemeClr val="bg1"/>
                </a:solidFill>
                <a:ea typeface="Calibri"/>
              </a:rPr>
              <a:t> </a:t>
            </a:r>
            <a:r>
              <a:rPr lang="en-US" sz="3600" b="1" dirty="0">
                <a:solidFill>
                  <a:schemeClr val="bg1"/>
                </a:solidFill>
                <a:ea typeface="Calibri"/>
              </a:rPr>
              <a:t>Python Project Proposal</a:t>
            </a:r>
            <a:endParaRPr lang="en-US" sz="3600" dirty="0">
              <a:solidFill>
                <a:schemeClr val="bg1"/>
              </a:solidFill>
              <a:ea typeface="Calibri"/>
            </a:endParaRPr>
          </a:p>
        </p:txBody>
      </p:sp>
      <p:pic>
        <p:nvPicPr>
          <p:cNvPr id="7" name="Google Shape;87;p1" descr="A picture containing text&#10;&#10;Description automatically generated">
            <a:extLst>
              <a:ext uri="{FF2B5EF4-FFF2-40B4-BE49-F238E27FC236}">
                <a16:creationId xmlns:a16="http://schemas.microsoft.com/office/drawing/2014/main" id="{46285D3B-4C12-0BFC-B561-BFE93BB9BE8F}"/>
              </a:ext>
            </a:extLst>
          </p:cNvPr>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8" name="Google Shape;93;p2">
            <a:extLst>
              <a:ext uri="{FF2B5EF4-FFF2-40B4-BE49-F238E27FC236}">
                <a16:creationId xmlns:a16="http://schemas.microsoft.com/office/drawing/2014/main" id="{9C3D22BB-012F-5BEB-5A33-D6A0CDC153E5}"/>
              </a:ext>
            </a:extLst>
          </p:cNvPr>
          <p:cNvSpPr/>
          <p:nvPr/>
        </p:nvSpPr>
        <p:spPr>
          <a:xfrm>
            <a:off x="1380225" y="1667773"/>
            <a:ext cx="9431548" cy="527761"/>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800" b="1" dirty="0">
                <a:solidFill>
                  <a:schemeClr val="bg1"/>
                </a:solidFill>
              </a:rPr>
              <a:t>Title:</a:t>
            </a:r>
            <a:r>
              <a:rPr lang="en-US" sz="3600" b="1" dirty="0">
                <a:solidFill>
                  <a:schemeClr val="bg1"/>
                </a:solidFill>
              </a:rPr>
              <a:t> </a:t>
            </a:r>
            <a:r>
              <a:rPr lang="en-US" sz="2400" dirty="0">
                <a:solidFill>
                  <a:schemeClr val="bg1"/>
                </a:solidFill>
              </a:rPr>
              <a:t>Venue Booking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6268528"/>
            <a:ext cx="8458200" cy="585160"/>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i="0" u="none" strike="noStrike" cap="none">
                <a:solidFill>
                  <a:srgbClr val="F2F2F2"/>
                </a:solidFill>
                <a:latin typeface="Arial"/>
                <a:ea typeface="Arial"/>
                <a:cs typeface="Arial"/>
                <a:sym typeface="Arial"/>
              </a:rPr>
              <a:t>Python Project Proposal</a:t>
            </a: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Objective</a:t>
            </a:r>
            <a:endParaRPr lang="en-US" sz="3600" dirty="0">
              <a:solidFill>
                <a:schemeClr val="dk1"/>
              </a:solidFill>
              <a:latin typeface="Calibri"/>
              <a:ea typeface="Calibri"/>
              <a:cs typeface="Calibri"/>
            </a:endParaRP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Motivation</a:t>
            </a:r>
            <a:endParaRPr lang="en-US" sz="3600" dirty="0">
              <a:solidFill>
                <a:schemeClr val="dk1"/>
              </a:solidFill>
              <a:latin typeface="Calibri"/>
              <a:ea typeface="Calibri"/>
              <a:cs typeface="Calibri"/>
            </a:endParaRP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Expected Outcomes</a:t>
            </a:r>
            <a:endParaRPr lang="en-US" sz="3600" dirty="0">
              <a:solidFill>
                <a:schemeClr val="dk1"/>
              </a:solidFill>
              <a:latin typeface="Calibri"/>
              <a:ea typeface="Calibri"/>
              <a:cs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Targeted Audience </a:t>
            </a:r>
            <a:endParaRPr sz="3600">
              <a:solidFill>
                <a:schemeClr val="dk1"/>
              </a:solidFill>
              <a:latin typeface="Calibri"/>
              <a:ea typeface="Calibri"/>
              <a:cs typeface="Calibri"/>
            </a:endParaRPr>
          </a:p>
        </p:txBody>
      </p:sp>
    </p:spTree>
    <p:extLst>
      <p:ext uri="{BB962C8B-B14F-4D97-AF65-F5344CB8AC3E}">
        <p14:creationId xmlns:p14="http://schemas.microsoft.com/office/powerpoint/2010/main" val="29015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i="0" u="none" strike="noStrike" cap="none">
                <a:solidFill>
                  <a:srgbClr val="F2F2F2"/>
                </a:solidFill>
                <a:latin typeface="Arial"/>
                <a:ea typeface="Arial"/>
                <a:cs typeface="Arial"/>
                <a:sym typeface="Arial"/>
              </a:rPr>
              <a:t>Python Project Proposal</a:t>
            </a: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chemeClr val="bg1"/>
                </a:solidFill>
                <a:latin typeface="Arial"/>
                <a:ea typeface="Arial"/>
                <a:cs typeface="Arial"/>
                <a:sym typeface="Arial"/>
              </a:rPr>
              <a:t>Objective</a:t>
            </a:r>
            <a:endParaRPr sz="4000" b="0" i="0" u="none" strike="noStrike" cap="none" dirty="0">
              <a:solidFill>
                <a:schemeClr val="bg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The main purpose of our 'Venue Booking System' is to find a vacant venue and applying for that.</a:t>
            </a: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To develop a user friendly system using the general need required by the user. </a:t>
            </a:r>
            <a:endParaRPr lang="en-US" sz="3600">
              <a:solidFill>
                <a:schemeClr val="dk1"/>
              </a:solidFill>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To provide a lot of facilities to the user.  </a:t>
            </a:r>
            <a:endParaRPr lang="en-US" sz="3600" dirty="0">
              <a:solidFill>
                <a:schemeClr val="dk1"/>
              </a:solidFill>
              <a:latin typeface="Calibri"/>
              <a:ea typeface="Calibri"/>
              <a:cs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To reduce chaotic situation.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chemeClr val="bg1"/>
                </a:solidFill>
                <a:latin typeface="Arial"/>
                <a:ea typeface="Arial"/>
                <a:cs typeface="Arial"/>
                <a:sym typeface="Arial"/>
              </a:rPr>
              <a:t>Motivation</a:t>
            </a:r>
            <a:endParaRPr sz="4000" b="0" i="0" u="none" strike="noStrike" cap="none" dirty="0">
              <a:solidFill>
                <a:schemeClr val="bg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495800"/>
          </a:xfrm>
          <a:prstGeom prst="rect">
            <a:avLst/>
          </a:prstGeom>
          <a:solidFill>
            <a:schemeClr val="bg1"/>
          </a:solidFill>
          <a:ln>
            <a:noFill/>
          </a:ln>
        </p:spPr>
        <p:txBody>
          <a:bodyPr spcFirstLastPara="1" wrap="square" lIns="91425" tIns="91425" rIns="91425" bIns="91425" anchor="t" anchorCtr="0">
            <a:noAutofit/>
          </a:bodyPr>
          <a:lstStyle/>
          <a:p>
            <a:pPr algn="just">
              <a:lnSpc>
                <a:spcPct val="90000"/>
              </a:lnSpc>
              <a:buClr>
                <a:schemeClr val="dk1"/>
              </a:buClr>
              <a:buSzPts val="2800"/>
            </a:pPr>
            <a:r>
              <a:rPr lang="en-US" sz="3600" dirty="0">
                <a:latin typeface="Calibri"/>
                <a:ea typeface="Calibri"/>
                <a:cs typeface="Calibri"/>
              </a:rPr>
              <a:t>As there are so many venues and time-to-time there happens to be so many events and sport matches which is very troublesome for organizer to finding and applying for a vacant venue. From this chaotic problem we are motivated to ease these troubleshooting. We are here with an idea of making things easier by making the venue booking protocol form offline to online.</a:t>
            </a:r>
            <a:endParaRPr lang="en-US" sz="3600" dirty="0">
              <a:latin typeface="Calibri"/>
              <a:cs typeface="Calibri"/>
            </a:endParaRPr>
          </a:p>
        </p:txBody>
      </p:sp>
    </p:spTree>
    <p:extLst>
      <p:ext uri="{BB962C8B-B14F-4D97-AF65-F5344CB8AC3E}">
        <p14:creationId xmlns:p14="http://schemas.microsoft.com/office/powerpoint/2010/main" val="8672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Python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Arial"/>
                <a:ea typeface="Arial"/>
                <a:cs typeface="Arial"/>
                <a:sym typeface="Arial"/>
              </a:rPr>
              <a:t>Expected Outcomes</a:t>
            </a:r>
            <a:endParaRPr lang="en-US" sz="4000" dirty="0">
              <a:solidFill>
                <a:schemeClr val="bg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indent="-457200">
              <a:lnSpc>
                <a:spcPct val="90000"/>
              </a:lnSpc>
              <a:buClr>
                <a:schemeClr val="dk1"/>
              </a:buClr>
              <a:buSzPts val="2800"/>
              <a:buFont typeface="Wingdings" panose="05000000000000000000" pitchFamily="2" charset="2"/>
              <a:buChar char="§"/>
            </a:pPr>
            <a:endParaRPr lang="en-US" sz="2800" dirty="0">
              <a:solidFill>
                <a:schemeClr val="dk1"/>
              </a:solidFill>
              <a:latin typeface="Calibri"/>
              <a:ea typeface="Calibri"/>
              <a:cs typeface="Calibri"/>
              <a:sym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Reduced time.</a:t>
            </a:r>
            <a:endParaRPr lang="en-US" sz="3600">
              <a:solidFill>
                <a:schemeClr val="dk1"/>
              </a:solidFill>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Less difficulty.</a:t>
            </a:r>
            <a:endParaRPr lang="en-US" sz="3600" dirty="0">
              <a:solidFill>
                <a:schemeClr val="dk1"/>
              </a:solidFill>
              <a:latin typeface="Calibri"/>
              <a:ea typeface="Calibri"/>
              <a:cs typeface="Calibri"/>
            </a:endParaRP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Easy to booking.</a:t>
            </a:r>
            <a:endParaRPr lang="en-US" sz="3600" dirty="0">
              <a:solidFill>
                <a:schemeClr val="dk1"/>
              </a:solidFill>
              <a:latin typeface="Calibri"/>
              <a:ea typeface="Calibri"/>
              <a:cs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No offline activities.</a:t>
            </a: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Fast act than offline system.</a:t>
            </a:r>
          </a:p>
          <a:p>
            <a:pPr marL="457200" indent="-457200">
              <a:lnSpc>
                <a:spcPct val="90000"/>
              </a:lnSpc>
              <a:buClr>
                <a:schemeClr val="dk1"/>
              </a:buClr>
              <a:buSzPts val="2800"/>
              <a:buFont typeface="Wingdings" panose="05000000000000000000" pitchFamily="2" charset="2"/>
              <a:buChar char="§"/>
            </a:pPr>
            <a:endParaRPr lang="en-US" sz="4000" dirty="0">
              <a:solidFill>
                <a:schemeClr val="dk1"/>
              </a:solidFill>
              <a:latin typeface="Calibri"/>
              <a:ea typeface="Calibri"/>
              <a:cs typeface="Calibri"/>
            </a:endParaRPr>
          </a:p>
          <a:p>
            <a:pPr marL="457200" indent="-457200">
              <a:lnSpc>
                <a:spcPct val="90000"/>
              </a:lnSpc>
              <a:buClr>
                <a:schemeClr val="dk1"/>
              </a:buClr>
              <a:buSzPts val="2800"/>
              <a:buFont typeface="Wingdings" panose="05000000000000000000" pitchFamily="2" charset="2"/>
              <a:buChar char="§"/>
            </a:pPr>
            <a:endParaRPr lang="en-US" sz="2800" dirty="0">
              <a:solidFill>
                <a:schemeClr val="dk1"/>
              </a:solidFill>
              <a:latin typeface="Calibri"/>
              <a:ea typeface="Calibri"/>
              <a:cs typeface="Calibri"/>
            </a:endParaRPr>
          </a:p>
        </p:txBody>
      </p:sp>
    </p:spTree>
    <p:extLst>
      <p:ext uri="{BB962C8B-B14F-4D97-AF65-F5344CB8AC3E}">
        <p14:creationId xmlns:p14="http://schemas.microsoft.com/office/powerpoint/2010/main" val="305360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1800" b="1" dirty="0">
                <a:solidFill>
                  <a:srgbClr val="F2F2F2"/>
                </a:solidFill>
              </a:rPr>
              <a:t>                                                                     </a:t>
            </a:r>
            <a:r>
              <a:rPr lang="en-US" sz="1800" b="1" dirty="0">
                <a:solidFill>
                  <a:schemeClr val="bg1"/>
                </a:solidFill>
              </a:rPr>
              <a:t> </a:t>
            </a:r>
            <a:r>
              <a:rPr lang="en-US" sz="1800" b="1" i="0" u="none" strike="noStrike" cap="none" dirty="0">
                <a:solidFill>
                  <a:schemeClr val="bg1"/>
                </a:solidFill>
                <a:latin typeface="Arial"/>
                <a:ea typeface="Arial"/>
                <a:cs typeface="Arial"/>
                <a:sym typeface="Arial"/>
              </a:rPr>
              <a:t> </a:t>
            </a:r>
            <a:r>
              <a:rPr lang="en-US" sz="2400" b="1" i="0" u="none" strike="noStrike" cap="none" dirty="0">
                <a:solidFill>
                  <a:schemeClr val="bg1"/>
                </a:solidFill>
                <a:latin typeface="Arial"/>
                <a:ea typeface="Arial"/>
                <a:cs typeface="Arial"/>
                <a:sym typeface="Arial"/>
              </a:rPr>
              <a:t>Python Project Proposal</a:t>
            </a:r>
            <a:endParaRPr sz="1800" b="0" i="0" u="none" strike="noStrike" cap="none" dirty="0">
              <a:solidFill>
                <a:schemeClr val="bg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chemeClr val="bg1"/>
                </a:solidFill>
              </a:rPr>
              <a:t>Targeted Audiences</a:t>
            </a:r>
            <a:endParaRPr lang="en-US" sz="4000" dirty="0">
              <a:solidFill>
                <a:schemeClr val="bg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96" name="Google Shape;96;p2"/>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endParaRPr lang="en-US" sz="2800" dirty="0">
              <a:solidFill>
                <a:schemeClr val="dk1"/>
              </a:solidFill>
              <a:latin typeface="Calibri"/>
              <a:ea typeface="Calibri"/>
              <a:cs typeface="Calibri"/>
              <a:sym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Department</a:t>
            </a: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rPr>
              <a:t>Club</a:t>
            </a: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Teacher </a:t>
            </a:r>
            <a:endParaRPr lang="en-US" sz="3600" dirty="0">
              <a:solidFill>
                <a:schemeClr val="dk1"/>
              </a:solidFill>
              <a:latin typeface="Calibri"/>
              <a:ea typeface="Calibri"/>
              <a:cs typeface="Calibri"/>
            </a:endParaRPr>
          </a:p>
          <a:p>
            <a:pPr marL="457200" indent="-457200">
              <a:lnSpc>
                <a:spcPct val="90000"/>
              </a:lnSpc>
              <a:buClr>
                <a:schemeClr val="dk1"/>
              </a:buClr>
              <a:buSzPts val="2800"/>
              <a:buFont typeface="Wingdings" panose="05000000000000000000" pitchFamily="2" charset="2"/>
              <a:buChar char="§"/>
            </a:pPr>
            <a:r>
              <a:rPr lang="en-US" sz="3600" dirty="0">
                <a:solidFill>
                  <a:schemeClr val="dk1"/>
                </a:solidFill>
                <a:latin typeface="Calibri"/>
                <a:ea typeface="Calibri"/>
                <a:cs typeface="Calibri"/>
                <a:sym typeface="Calibri"/>
              </a:rPr>
              <a:t>Student</a:t>
            </a:r>
            <a:r>
              <a:rPr lang="en-US" sz="2800" dirty="0">
                <a:solidFill>
                  <a:schemeClr val="dk1"/>
                </a:solidFill>
                <a:latin typeface="Calibri"/>
                <a:ea typeface="Calibri"/>
                <a:cs typeface="Calibri"/>
                <a:sym typeface="Calibri"/>
              </a:rPr>
              <a:t> </a:t>
            </a:r>
            <a:endParaRP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095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6167887"/>
            <a:ext cx="8458200" cy="685800"/>
          </a:xfrm>
          <a:prstGeom prst="rect">
            <a:avLst/>
          </a:prstGeom>
          <a:solidFill>
            <a:schemeClr val="tx2">
              <a:lumMod val="5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i="0" u="none" strike="noStrike" cap="none">
                <a:solidFill>
                  <a:srgbClr val="F2F2F2"/>
                </a:solidFill>
                <a:latin typeface="Arial"/>
                <a:ea typeface="Arial"/>
                <a:cs typeface="Arial"/>
                <a:sym typeface="Arial"/>
              </a:rPr>
              <a:t>Python Project Proposal</a:t>
            </a: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52732" y="1183257"/>
            <a:ext cx="10972800" cy="4495800"/>
          </a:xfrm>
          <a:prstGeom prst="rect">
            <a:avLst/>
          </a:prstGeom>
          <a:noFill/>
          <a:ln>
            <a:noFill/>
          </a:ln>
        </p:spPr>
        <p:txBody>
          <a:bodyPr spcFirstLastPara="1" wrap="square" lIns="91425" tIns="91425" rIns="91425" bIns="91425" anchor="t" anchorCtr="0">
            <a:noAutofit/>
          </a:bodyPr>
          <a:lstStyle/>
          <a:p>
            <a:pPr lvl="0" algn="l" rtl="0">
              <a:lnSpc>
                <a:spcPct val="90000"/>
              </a:lnSpc>
              <a:spcBef>
                <a:spcPts val="0"/>
              </a:spcBef>
              <a:spcAft>
                <a:spcPts val="0"/>
              </a:spcAft>
              <a:buClr>
                <a:schemeClr val="dk1"/>
              </a:buClr>
              <a:buSzPts val="2800"/>
            </a:pPr>
            <a:endParaRPr lang="en-US" sz="28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40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4000" dirty="0">
              <a:solidFill>
                <a:schemeClr val="dk1"/>
              </a:solidFill>
              <a:latin typeface="Calibri"/>
              <a:ea typeface="Calibri"/>
              <a:cs typeface="Calibri"/>
              <a:sym typeface="Calibri"/>
            </a:endParaRPr>
          </a:p>
          <a:p>
            <a:pPr lvl="0" algn="ctr" rtl="0">
              <a:lnSpc>
                <a:spcPct val="90000"/>
              </a:lnSpc>
              <a:spcBef>
                <a:spcPts val="0"/>
              </a:spcBef>
              <a:spcAft>
                <a:spcPts val="0"/>
              </a:spcAft>
              <a:buClr>
                <a:schemeClr val="dk1"/>
              </a:buClr>
              <a:buSzPts val="2800"/>
            </a:pPr>
            <a:r>
              <a:rPr lang="en-US" sz="8800" dirty="0">
                <a:solidFill>
                  <a:schemeClr val="dk1"/>
                </a:solidFill>
                <a:latin typeface="MS Gothic"/>
                <a:ea typeface="Calibri"/>
                <a:cs typeface="Calibri"/>
                <a:sym typeface="Calibri"/>
              </a:rPr>
              <a:t>Thank You</a:t>
            </a:r>
            <a:endParaRPr sz="8800" dirty="0">
              <a:solidFill>
                <a:schemeClr val="dk1"/>
              </a:solidFill>
              <a:latin typeface="MS Gothic"/>
              <a:ea typeface="Calibri"/>
              <a:cs typeface="Calibri"/>
              <a:sym typeface="Calibri"/>
            </a:endParaRPr>
          </a:p>
        </p:txBody>
      </p:sp>
    </p:spTree>
    <p:extLst>
      <p:ext uri="{BB962C8B-B14F-4D97-AF65-F5344CB8AC3E}">
        <p14:creationId xmlns:p14="http://schemas.microsoft.com/office/powerpoint/2010/main" val="24387822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298</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MS 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sazzadiu@gmail.com</dc:creator>
  <cp:lastModifiedBy>ACER</cp:lastModifiedBy>
  <cp:revision>286</cp:revision>
  <dcterms:created xsi:type="dcterms:W3CDTF">2020-10-23T13:16:40Z</dcterms:created>
  <dcterms:modified xsi:type="dcterms:W3CDTF">2023-06-06T21:37:53Z</dcterms:modified>
</cp:coreProperties>
</file>