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EF96F-9826-4437-8808-AC4129781263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7502-CC7F-40F0-A20B-6B9A980D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AA647-51F0-40E3-BECC-9F9A47443C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53D0F1-4535-4A34-97F8-8728A051791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A127F5-670B-429D-911D-B433A05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362200" y="762000"/>
            <a:ext cx="5334000" cy="686762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Kimathi University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10"/>
          </p:nvPr>
        </p:nvSpPr>
        <p:spPr bwMode="auto">
          <a:xfrm>
            <a:off x="6727032" y="6407944"/>
            <a:ext cx="1920240" cy="36576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AEFFCB-600B-45F8-BD08-DDBAAD786934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10/11/2012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057400"/>
            <a:ext cx="9144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52400" y="2895600"/>
            <a:ext cx="4876800" cy="1447800"/>
          </a:xfrm>
          <a:prstGeom prst="rect">
            <a:avLst/>
          </a:prstGeom>
          <a:noFill/>
        </p:spPr>
        <p:txBody>
          <a:bodyPr lIns="45720" rIns="45720">
            <a:normAutofit/>
          </a:bodyPr>
          <a:lstStyle/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2700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Mutinda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Boniface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2700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Bsc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. Information Technology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algn="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sz="2700" dirty="0">
              <a:solidFill>
                <a:schemeClr val="accent1">
                  <a:lumMod val="50000"/>
                </a:schemeClr>
              </a:solidFill>
              <a:latin typeface="Lucida Sans Unicode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2098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  Computer Society of </a:t>
            </a:r>
            <a:r>
              <a:rPr lang="en-US" dirty="0" err="1" smtClean="0"/>
              <a:t>Kimathi</a:t>
            </a:r>
            <a:r>
              <a:rPr lang="en-US" dirty="0" smtClean="0"/>
              <a:t> (CSK)</a:t>
            </a:r>
            <a:endParaRPr lang="en-US" dirty="0"/>
          </a:p>
        </p:txBody>
      </p:sp>
      <p:pic>
        <p:nvPicPr>
          <p:cNvPr id="23" name="Picture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1638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124200"/>
            <a:ext cx="1143000" cy="47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5029200" y="2209800"/>
            <a:ext cx="3124200" cy="533400"/>
          </a:xfrm>
          <a:prstGeom prst="rect">
            <a:avLst/>
          </a:prstGeom>
          <a:noFill/>
        </p:spPr>
        <p:txBody>
          <a:bodyPr lIns="45720" rIns="45720">
            <a:normAutofit fontScale="92500"/>
          </a:bodyPr>
          <a:lstStyle/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2700" b="1" dirty="0" smtClean="0">
                <a:solidFill>
                  <a:schemeClr val="bg1"/>
                </a:solidFill>
                <a:latin typeface="Arial Black" pitchFamily="34" charset="0"/>
              </a:rPr>
              <a:t>PHP MEETUP </a:t>
            </a:r>
            <a:r>
              <a:rPr lang="en-US" sz="2700" b="1" dirty="0" smtClean="0">
                <a:solidFill>
                  <a:schemeClr val="bg1"/>
                </a:solidFill>
                <a:latin typeface="Arial Black" pitchFamily="34" charset="0"/>
              </a:rPr>
              <a:t>2.0</a:t>
            </a:r>
            <a:endParaRPr lang="en-US" sz="2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04800" y="4267200"/>
            <a:ext cx="8534400" cy="914400"/>
          </a:xfrm>
          <a:prstGeom prst="rect">
            <a:avLst/>
          </a:prstGeom>
          <a:noFill/>
        </p:spPr>
        <p:txBody>
          <a:bodyPr lIns="45720" rIns="45720">
            <a:no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Object Oriented Programming - PHP 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5943600"/>
            <a:ext cx="1524000" cy="533400"/>
            <a:chOff x="0" y="6172200"/>
            <a:chExt cx="1524000" cy="533400"/>
          </a:xfrm>
        </p:grpSpPr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14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0" y="1905000"/>
            <a:ext cx="1524000" cy="3167062"/>
          </a:xfrm>
        </p:spPr>
        <p:txBody>
          <a:bodyPr/>
          <a:lstStyle/>
          <a:p>
            <a:pPr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8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29736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9600" dirty="0" smtClean="0"/>
              <a:t>Thanks</a:t>
            </a:r>
            <a:endParaRPr lang="en-US" sz="96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371600" y="3429000"/>
            <a:ext cx="6400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4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mutinda</a:t>
            </a:r>
            <a:r>
              <a:rPr kumimoji="0" lang="en-US" sz="4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4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Rebmos</a:t>
            </a:r>
            <a:r>
              <a:rPr kumimoji="0" lang="en-US" sz="4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Team</a:t>
            </a:r>
            <a:endParaRPr kumimoji="0" lang="en-US" sz="41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9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2743200" y="487680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log.rebmos.com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295400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OOP? - What comes into your mind ?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7432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Class..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Object..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133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Class..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Data Hiding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>
          <a:xfrm>
            <a:off x="2667000" y="2971800"/>
            <a:ext cx="1600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14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</a:t>
            </a:r>
            <a:r>
              <a:rPr lang="en-US" sz="2000" b="1" dirty="0" smtClean="0"/>
              <a:t>Class</a:t>
            </a:r>
            <a:r>
              <a:rPr lang="en-US" sz="2000" dirty="0" smtClean="0"/>
              <a:t> – A template that facilitates creation of objects,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  - A set of program statements to do a certain task.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- Methods and  properties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251460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rcRect t="12607" r="3526" b="43803"/>
          <a:stretch>
            <a:fillRect/>
          </a:stretch>
        </p:blipFill>
        <p:spPr bwMode="auto">
          <a:xfrm>
            <a:off x="762000" y="28956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5029200" y="38100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3962400" y="35052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0" y="35814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constructor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5791200" y="4953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72200" y="49530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2743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7200" y="304800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Represents an entity in a real world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20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3"/>
          <a:srcRect t="55556" b="24145"/>
          <a:stretch>
            <a:fillRect/>
          </a:stretch>
        </p:blipFill>
        <p:spPr bwMode="auto">
          <a:xfrm>
            <a:off x="152400" y="2514600"/>
            <a:ext cx="876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b="1" dirty="0" smtClean="0"/>
              <a:t>Object </a:t>
            </a:r>
            <a:r>
              <a:rPr lang="en-US" sz="2000" dirty="0" smtClean="0"/>
              <a:t>– Instance of a class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90500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3962400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new keyword to denote a new object of the class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3219450" y="2114550"/>
            <a:ext cx="571500" cy="3200400"/>
          </a:xfrm>
          <a:prstGeom prst="rightBrace">
            <a:avLst>
              <a:gd name="adj1" fmla="val 8333"/>
              <a:gd name="adj2" fmla="val 49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104900" y="3619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" y="37338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200" y="312420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Calls the class constructor if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It’s defined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18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</a:t>
            </a:r>
            <a:r>
              <a:rPr lang="en-US" sz="2000" b="1" dirty="0" smtClean="0"/>
              <a:t>Inheritance – </a:t>
            </a:r>
            <a:r>
              <a:rPr lang="en-US" sz="2000" dirty="0" smtClean="0"/>
              <a:t>Parent and a child relationship</a:t>
            </a:r>
          </a:p>
          <a:p>
            <a:r>
              <a:rPr lang="en-US" sz="2000" dirty="0" smtClean="0"/>
              <a:t>		- Allows for reusability, extensibility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Nutshell</a:t>
            </a:r>
            <a:r>
              <a:rPr lang="en-US" sz="2000" dirty="0" smtClean="0"/>
              <a:t>: create a new class based on an existing class and port in to it new methods and then later on create new objects based on this class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81000" y="3200400"/>
            <a:ext cx="1135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/>
          <a:srcRect t="36966" r="3045" b="25214"/>
          <a:stretch>
            <a:fillRect/>
          </a:stretch>
        </p:blipFill>
        <p:spPr bwMode="auto">
          <a:xfrm>
            <a:off x="381000" y="3657600"/>
            <a:ext cx="830580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ight Brace 14"/>
          <p:cNvSpPr/>
          <p:nvPr/>
        </p:nvSpPr>
        <p:spPr>
          <a:xfrm>
            <a:off x="5486400" y="47244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5000" y="472440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 more methods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667000" y="38100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365760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Inheritance is by the keyword extends in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18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</a:t>
            </a:r>
            <a:r>
              <a:rPr lang="en-US" sz="2000" b="1" dirty="0" smtClean="0"/>
              <a:t>Polymorphism – </a:t>
            </a:r>
            <a:r>
              <a:rPr lang="en-US" sz="2000" dirty="0" smtClean="0"/>
              <a:t>Objects react different to the same message</a:t>
            </a:r>
          </a:p>
          <a:p>
            <a:r>
              <a:rPr lang="en-US" sz="2000" dirty="0" smtClean="0"/>
              <a:t>		    - implemented using keyword </a:t>
            </a:r>
            <a:r>
              <a:rPr lang="en-US" sz="2000" b="1" dirty="0" smtClean="0">
                <a:solidFill>
                  <a:srgbClr val="FF0000"/>
                </a:solidFill>
              </a:rPr>
              <a:t>interface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	    - </a:t>
            </a:r>
            <a:r>
              <a:rPr lang="en-US" sz="2000" dirty="0" smtClean="0"/>
              <a:t>Solution since </a:t>
            </a:r>
            <a:r>
              <a:rPr lang="en-US" sz="2000" dirty="0" err="1" smtClean="0"/>
              <a:t>php</a:t>
            </a:r>
            <a:r>
              <a:rPr lang="en-US" sz="2000" dirty="0" smtClean="0"/>
              <a:t> doesn’t support multiple </a:t>
            </a:r>
          </a:p>
          <a:p>
            <a:r>
              <a:rPr lang="en-US" sz="2000" dirty="0" smtClean="0"/>
              <a:t>		       in heritance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286000"/>
            <a:ext cx="1135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667000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Human being </a:t>
            </a:r>
            <a:r>
              <a:rPr lang="en-US" dirty="0" smtClean="0"/>
              <a:t>is an animal </a:t>
            </a:r>
            <a:r>
              <a:rPr lang="en-US" b="1" dirty="0" smtClean="0"/>
              <a:t>Dog</a:t>
            </a:r>
            <a:r>
              <a:rPr lang="en-US" dirty="0" smtClean="0"/>
              <a:t> is an animal</a:t>
            </a:r>
          </a:p>
          <a:p>
            <a:r>
              <a:rPr lang="en-US" dirty="0" smtClean="0"/>
              <a:t>Human being can walk +  dog can walk and so on….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rcRect t="39957" r="11058" b="23291"/>
          <a:stretch>
            <a:fillRect/>
          </a:stretch>
        </p:blipFill>
        <p:spPr bwMode="auto">
          <a:xfrm>
            <a:off x="381000" y="3352800"/>
            <a:ext cx="86868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Brace 11"/>
          <p:cNvSpPr/>
          <p:nvPr/>
        </p:nvSpPr>
        <p:spPr>
          <a:xfrm>
            <a:off x="7010400" y="42672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human being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705600" y="51054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5029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dog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495800" y="35814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24400" y="3581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This models out an animal interface whose methods are implemented in classes which implements them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21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 </a:t>
            </a:r>
            <a:r>
              <a:rPr lang="en-US" sz="2000" b="1" dirty="0" smtClean="0"/>
              <a:t>Data Hiding – </a:t>
            </a:r>
            <a:r>
              <a:rPr lang="en-US" sz="2000" dirty="0" smtClean="0"/>
              <a:t>Limiting variables within or outside an object</a:t>
            </a:r>
          </a:p>
          <a:p>
            <a:r>
              <a:rPr lang="en-US" sz="2000" dirty="0" smtClean="0"/>
              <a:t>		- Demonstrates access control modifiers…</a:t>
            </a:r>
          </a:p>
          <a:p>
            <a:r>
              <a:rPr lang="en-US" sz="2000" dirty="0" smtClean="0"/>
              <a:t>		-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public, protected, private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133600"/>
            <a:ext cx="1135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human being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029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dog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3581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This models out an animal interface whose methods are implemented in classes which implements them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438400"/>
            <a:ext cx="8465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Public</a:t>
            </a:r>
            <a:r>
              <a:rPr lang="en-US" dirty="0" smtClean="0"/>
              <a:t>: member functions and properties defined as public are accessible </a:t>
            </a:r>
          </a:p>
          <a:p>
            <a:r>
              <a:rPr lang="en-US" dirty="0" smtClean="0"/>
              <a:t>Within and outside the script.</a:t>
            </a:r>
          </a:p>
          <a:p>
            <a:r>
              <a:rPr lang="en-US" b="1" u="sng" dirty="0" smtClean="0"/>
              <a:t>Private</a:t>
            </a:r>
            <a:r>
              <a:rPr lang="en-US" dirty="0" smtClean="0"/>
              <a:t>: only accessible within the class it is defined in not outside</a:t>
            </a:r>
          </a:p>
          <a:p>
            <a:r>
              <a:rPr lang="en-US" b="1" u="sng" dirty="0" smtClean="0"/>
              <a:t>Protected</a:t>
            </a:r>
            <a:r>
              <a:rPr lang="en-US" dirty="0" smtClean="0"/>
              <a:t>: accessible within the class it is defined in and the descendants</a:t>
            </a:r>
          </a:p>
          <a:p>
            <a:r>
              <a:rPr lang="en-US" dirty="0" smtClean="0"/>
              <a:t>Of the class.</a:t>
            </a:r>
            <a:endParaRPr lang="en-US" dirty="0"/>
          </a:p>
        </p:txBody>
      </p:sp>
      <p:pic>
        <p:nvPicPr>
          <p:cNvPr id="20" name="Picture 19"/>
          <p:cNvPicPr/>
          <p:nvPr/>
        </p:nvPicPr>
        <p:blipFill>
          <a:blip r:embed="rId3"/>
          <a:srcRect t="47863" r="46474" b="11966"/>
          <a:stretch>
            <a:fillRect/>
          </a:stretch>
        </p:blipFill>
        <p:spPr bwMode="auto">
          <a:xfrm>
            <a:off x="228600" y="3810000"/>
            <a:ext cx="41148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/>
          <p:nvPr/>
        </p:nvPicPr>
        <p:blipFill>
          <a:blip r:embed="rId4"/>
          <a:srcRect t="30556" r="29167" b="15812"/>
          <a:stretch>
            <a:fillRect/>
          </a:stretch>
        </p:blipFill>
        <p:spPr bwMode="auto">
          <a:xfrm>
            <a:off x="4343400" y="37338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17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u="sng" dirty="0" smtClean="0">
                <a:solidFill>
                  <a:srgbClr val="C00000"/>
                </a:solidFill>
              </a:rPr>
              <a:t>Overview of OOP Cont’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PHP 5 magic Functions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__get(), __set(), __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toString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(), __clone(), </a:t>
            </a:r>
            <a:r>
              <a:rPr lang="en-US" sz="2000" dirty="0" smtClean="0"/>
              <a:t>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133600"/>
            <a:ext cx="1135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human being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029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See walk()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Implementation for a dog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3581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This models out an animal interface whose methods are implemented in classes which implements them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590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__set() - </a:t>
            </a:r>
            <a:r>
              <a:rPr lang="en-US" dirty="0" smtClean="0"/>
              <a:t>it'll be called automatically by the PHP engine each time a script attempts to assign a value to a property of a class that hasn't been explicitly declared.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__get() - </a:t>
            </a:r>
            <a:r>
              <a:rPr lang="en-US" dirty="0" smtClean="0"/>
              <a:t>the "__get()" function will be invoked transparently when a script tries to retrieve the value of an undeclared class property as well.  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21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FCC2-4A77-4EE5-B29F-1618A137EDDC}" type="datetime1">
              <a:rPr lang="en-US" smtClean="0"/>
              <a:pPr>
                <a:defRPr/>
              </a:pPr>
              <a:t>10/11/2012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2620962"/>
          </a:xfrm>
        </p:spPr>
        <p:txBody>
          <a:bodyPr>
            <a:normAutofit/>
          </a:bodyPr>
          <a:lstStyle/>
          <a:p>
            <a:pPr lvl="0" algn="ctr"/>
            <a:r>
              <a:rPr lang="en-US" sz="8000" u="sng" dirty="0" smtClean="0">
                <a:solidFill>
                  <a:srgbClr val="C00000"/>
                </a:solidFill>
              </a:rPr>
              <a:t>OOP </a:t>
            </a:r>
            <a:br>
              <a:rPr lang="en-US" sz="8000" u="sng" dirty="0" smtClean="0">
                <a:solidFill>
                  <a:srgbClr val="C00000"/>
                </a:solidFill>
              </a:rPr>
            </a:br>
            <a:r>
              <a:rPr lang="en-US" sz="8000" dirty="0" smtClean="0">
                <a:solidFill>
                  <a:srgbClr val="C00000"/>
                </a:solidFill>
              </a:rPr>
              <a:t>CODE DEMOS</a:t>
            </a:r>
            <a:endParaRPr lang="en-US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3581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This models out an animal interface whose methods are implemented in classes which implements them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200400"/>
            <a:ext cx="80772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Class keyword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Interface keyword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Implements keyword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Extends keyword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Magic functions __set(), __get(),…..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C:\Recovery\1 NTFS_000\LostFiles2\Elearning\220px-PHP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2095500" cy="11144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6200" y="6172200"/>
            <a:ext cx="1524000" cy="533400"/>
            <a:chOff x="0" y="6172200"/>
            <a:chExt cx="1524000" cy="533400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762000" y="6400800"/>
              <a:ext cx="762000" cy="304800"/>
            </a:xfrm>
            <a:prstGeom prst="rect">
              <a:avLst/>
            </a:prstGeom>
            <a:noFill/>
          </p:spPr>
          <p:txBody>
            <a:bodyPr lIns="45720" rIns="45720">
              <a:noAutofit/>
            </a:bodyPr>
            <a:lstStyle/>
            <a:p>
              <a:pPr algn="ctr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mbria" pitchFamily="18" charset="0"/>
                </a:rPr>
                <a:t>OOP- PHP </a:t>
              </a:r>
              <a:endParaRPr lang="en-US" sz="1050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  <p:pic>
          <p:nvPicPr>
            <p:cNvPr id="8" name="Picture 2" descr="C:\Recovery\1 NTFS_000\LostFiles2\Elearning\220px-PHP-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72200"/>
              <a:ext cx="716410" cy="381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43426</TotalTime>
  <Words>486</Words>
  <Application>Microsoft Office PowerPoint</Application>
  <PresentationFormat>On-screen Show (4:3)</PresentationFormat>
  <Paragraphs>124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Overview of OOP </vt:lpstr>
      <vt:lpstr>Overview of OOP Cont’ </vt:lpstr>
      <vt:lpstr>Overview of OOP Cont’ </vt:lpstr>
      <vt:lpstr>Overview of OOP Cont’ </vt:lpstr>
      <vt:lpstr>Overview of OOP Cont’ </vt:lpstr>
      <vt:lpstr>Overview of OOP Cont’ </vt:lpstr>
      <vt:lpstr>Overview of OOP Cont’ </vt:lpstr>
      <vt:lpstr>OOP  CODE DEMOS</vt:lpstr>
      <vt:lpstr>Questions?</vt:lpstr>
      <vt:lpstr>Thanks</vt:lpstr>
    </vt:vector>
  </TitlesOfParts>
  <Company>world 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Kimathi University</dc:title>
  <dc:creator>martha</dc:creator>
  <cp:lastModifiedBy>martha</cp:lastModifiedBy>
  <cp:revision>249</cp:revision>
  <dcterms:created xsi:type="dcterms:W3CDTF">2012-10-10T17:49:35Z</dcterms:created>
  <dcterms:modified xsi:type="dcterms:W3CDTF">2012-09-11T14:26:42Z</dcterms:modified>
</cp:coreProperties>
</file>