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63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931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668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88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68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3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797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72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554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139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CAD0-97B9-4817-A8A4-DD575BBB6E0B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FE8E-A0C2-423C-B210-19DE8F6748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43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468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Tran</dc:creator>
  <cp:lastModifiedBy>Phuong Tran</cp:lastModifiedBy>
  <cp:revision>1</cp:revision>
  <dcterms:created xsi:type="dcterms:W3CDTF">2021-02-09T21:45:13Z</dcterms:created>
  <dcterms:modified xsi:type="dcterms:W3CDTF">2021-02-09T21:45:39Z</dcterms:modified>
</cp:coreProperties>
</file>