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4c34746b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4c34746b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4c34746b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4c34746b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4c34746be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4c34746be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4c34746be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4c34746be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4c34746be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4c34746be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4c34746be_1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4c34746be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0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Probabilistically</a:t>
            </a:r>
            <a:r>
              <a:rPr lang="en"/>
              <a:t> “Mutate” the neural network architecture with connection and entropy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825125" y="3236100"/>
            <a:ext cx="7050900" cy="169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operations (</a:t>
            </a:r>
            <a:r>
              <a:rPr lang="en">
                <a:highlight>
                  <a:schemeClr val="accent6"/>
                </a:highlight>
              </a:rPr>
              <a:t>every neuron and connection must be part of a directed graph I to O*</a:t>
            </a:r>
            <a:r>
              <a:rPr lang="en">
                <a:highlight>
                  <a:schemeClr val="lt1"/>
                </a:highlight>
              </a:rPr>
              <a:t>):</a:t>
            </a:r>
            <a:endParaRPr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 neuron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Remove neuron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 connection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Remove connection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1667900"/>
            <a:ext cx="22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layer</a:t>
            </a:r>
            <a:endParaRPr/>
          </a:p>
        </p:txBody>
      </p:sp>
      <p:cxnSp>
        <p:nvCxnSpPr>
          <p:cNvPr id="57" name="Google Shape;57;p13"/>
          <p:cNvCxnSpPr>
            <a:stCxn id="56" idx="3"/>
          </p:cNvCxnSpPr>
          <p:nvPr/>
        </p:nvCxnSpPr>
        <p:spPr>
          <a:xfrm>
            <a:off x="2583300" y="1868000"/>
            <a:ext cx="35685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" name="Google Shape;58;p13"/>
          <p:cNvSpPr txBox="1"/>
          <p:nvPr/>
        </p:nvSpPr>
        <p:spPr>
          <a:xfrm>
            <a:off x="7373300" y="1778775"/>
            <a:ext cx="13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layer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3376375" y="2175250"/>
            <a:ext cx="21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2926300" y="2293125"/>
            <a:ext cx="274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Directed graph with no dead ends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60750" y="1355325"/>
            <a:ext cx="9022500" cy="150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8068125" y="4098000"/>
            <a:ext cx="138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*Instead of hard-coded layers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care about the performance of the network and size e.g. a smaller network with the same performance is preferable to a network with more neurons and connections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2550425" y="2571750"/>
            <a:ext cx="38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 = (loss + 1)(neurons + connections)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3329400" y="3286725"/>
            <a:ext cx="15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(to be minimized)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training process that optimizes architecture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-Choose a random value in [x,1], x&gt;0. This shall be the ratio of entropy to creation for the following </a:t>
            </a:r>
            <a:r>
              <a:rPr i="1" lang="en"/>
              <a:t>i </a:t>
            </a:r>
            <a:r>
              <a:rPr lang="en"/>
              <a:t>iterations (want a bias in favor of creation)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-Over </a:t>
            </a:r>
            <a:r>
              <a:rPr i="1" lang="en"/>
              <a:t>i </a:t>
            </a:r>
            <a:r>
              <a:rPr lang="en"/>
              <a:t>iterations add or remove connections or neurons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-Train altered network over a small sample training set or a random batch of a set. If metric is lower (good), update the network to post-iteration state. If metric is higher (bad) revert to pre-iteration state.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-In either case, can save the model’s weights and biases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-Since we </a:t>
            </a:r>
            <a:r>
              <a:rPr lang="en"/>
              <a:t>only save the model when it improves, we should eventually converge to the optimal architecture that is already reasonably trained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Beyond mere probability 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-For deeper networks it may be impractical to rely merely on probabilistic creation and entropy as it will take exceedingly long for the network to converge to the desired architecture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-Here, we can record the recent creations and deletions. If our metric is lowered (good) we can raise the </a:t>
            </a:r>
            <a:r>
              <a:rPr lang="en"/>
              <a:t>probability</a:t>
            </a:r>
            <a:r>
              <a:rPr lang="en"/>
              <a:t> of creation of nearby neurons and connections to those that were just created, and raise </a:t>
            </a:r>
            <a:r>
              <a:rPr lang="en"/>
              <a:t>probability</a:t>
            </a:r>
            <a:r>
              <a:rPr lang="en"/>
              <a:t> of deletion of neurons and connections close to those that were just deleted. This may serve as positive feedback for our optimization.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-Probability can be raised ancestrally e.g. probability of a new connection being made to a red node that was just part of a saved </a:t>
            </a:r>
            <a:r>
              <a:rPr i="1" lang="en"/>
              <a:t>i </a:t>
            </a:r>
            <a:r>
              <a:rPr lang="en"/>
              <a:t>iterations</a:t>
            </a:r>
            <a:r>
              <a:rPr lang="en"/>
              <a:t>: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2059525" y="4780675"/>
            <a:ext cx="128100" cy="12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3780600" y="4780675"/>
            <a:ext cx="128100" cy="12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5501675" y="4780675"/>
            <a:ext cx="128100" cy="128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6"/>
          <p:cNvCxnSpPr>
            <a:stCxn id="83" idx="6"/>
            <a:endCxn id="84" idx="2"/>
          </p:cNvCxnSpPr>
          <p:nvPr/>
        </p:nvCxnSpPr>
        <p:spPr>
          <a:xfrm>
            <a:off x="2187625" y="4844725"/>
            <a:ext cx="159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6"/>
          <p:cNvCxnSpPr>
            <a:stCxn id="84" idx="6"/>
            <a:endCxn id="85" idx="2"/>
          </p:cNvCxnSpPr>
          <p:nvPr/>
        </p:nvCxnSpPr>
        <p:spPr>
          <a:xfrm>
            <a:off x="3908700" y="4844725"/>
            <a:ext cx="159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6"/>
          <p:cNvSpPr txBox="1"/>
          <p:nvPr/>
        </p:nvSpPr>
        <p:spPr>
          <a:xfrm>
            <a:off x="3542800" y="4444525"/>
            <a:ext cx="9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+higher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1739425" y="4444525"/>
            <a:ext cx="76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+lower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starting position idea</a:t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1558000" y="1888800"/>
            <a:ext cx="192000" cy="19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1558000" y="2894900"/>
            <a:ext cx="192000" cy="19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3324750" y="1888800"/>
            <a:ext cx="192000" cy="19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3324750" y="2894900"/>
            <a:ext cx="192000" cy="19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1163150" y="3414775"/>
            <a:ext cx="101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3148675" y="3414775"/>
            <a:ext cx="101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cxnSp>
        <p:nvCxnSpPr>
          <p:cNvPr id="101" name="Google Shape;101;p17"/>
          <p:cNvCxnSpPr>
            <a:stCxn id="95" idx="6"/>
            <a:endCxn id="97" idx="2"/>
          </p:cNvCxnSpPr>
          <p:nvPr/>
        </p:nvCxnSpPr>
        <p:spPr>
          <a:xfrm>
            <a:off x="1750000" y="1984800"/>
            <a:ext cx="157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7"/>
          <p:cNvCxnSpPr>
            <a:stCxn id="96" idx="6"/>
            <a:endCxn id="98" idx="2"/>
          </p:cNvCxnSpPr>
          <p:nvPr/>
        </p:nvCxnSpPr>
        <p:spPr>
          <a:xfrm>
            <a:off x="1750000" y="2990900"/>
            <a:ext cx="157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7"/>
          <p:cNvSpPr txBox="1"/>
          <p:nvPr/>
        </p:nvSpPr>
        <p:spPr>
          <a:xfrm>
            <a:off x="4962100" y="1558000"/>
            <a:ext cx="315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-should start with directed graphs input to output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3901775" y="2699825"/>
            <a:ext cx="185400" cy="19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8"/>
          <p:cNvCxnSpPr>
            <a:endCxn id="108" idx="1"/>
          </p:cNvCxnSpPr>
          <p:nvPr/>
        </p:nvCxnSpPr>
        <p:spPr>
          <a:xfrm>
            <a:off x="2934426" y="1867543"/>
            <a:ext cx="994500" cy="86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8"/>
          <p:cNvCxnSpPr>
            <a:endCxn id="108" idx="2"/>
          </p:cNvCxnSpPr>
          <p:nvPr/>
        </p:nvCxnSpPr>
        <p:spPr>
          <a:xfrm>
            <a:off x="2785175" y="2742425"/>
            <a:ext cx="1116600" cy="5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8"/>
          <p:cNvCxnSpPr>
            <a:endCxn id="108" idx="4"/>
          </p:cNvCxnSpPr>
          <p:nvPr/>
        </p:nvCxnSpPr>
        <p:spPr>
          <a:xfrm flipH="1" rot="10800000">
            <a:off x="2987975" y="2891825"/>
            <a:ext cx="1006500" cy="8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8"/>
          <p:cNvCxnSpPr>
            <a:stCxn id="108" idx="6"/>
          </p:cNvCxnSpPr>
          <p:nvPr/>
        </p:nvCxnSpPr>
        <p:spPr>
          <a:xfrm flipH="1" rot="10800000">
            <a:off x="4087175" y="2230325"/>
            <a:ext cx="971100" cy="5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8"/>
          <p:cNvCxnSpPr>
            <a:stCxn id="108" idx="6"/>
          </p:cNvCxnSpPr>
          <p:nvPr/>
        </p:nvCxnSpPr>
        <p:spPr>
          <a:xfrm>
            <a:off x="4087175" y="2795825"/>
            <a:ext cx="9924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8"/>
          <p:cNvCxnSpPr>
            <a:stCxn id="108" idx="5"/>
          </p:cNvCxnSpPr>
          <p:nvPr/>
        </p:nvCxnSpPr>
        <p:spPr>
          <a:xfrm>
            <a:off x="4060024" y="2863707"/>
            <a:ext cx="1008900" cy="5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8"/>
          <p:cNvSpPr txBox="1"/>
          <p:nvPr/>
        </p:nvSpPr>
        <p:spPr>
          <a:xfrm>
            <a:off x="6189275" y="1173825"/>
            <a:ext cx="2635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-perhaps nodes with high </a:t>
            </a:r>
            <a:r>
              <a:rPr lang="en"/>
              <a:t>degrees</a:t>
            </a:r>
            <a:r>
              <a:rPr lang="en"/>
              <a:t> should be less likely to be removed since this has the potential to undo a lot of training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higher the degree, the more a node withstands entropy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