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 sophia" userId="56c22c0dd27e793f" providerId="LiveId" clId="{FED05394-91FC-4B4E-9D94-C382C12F374C}"/>
    <pc:docChg chg="custSel modSld">
      <pc:chgData name="anto sophia" userId="56c22c0dd27e793f" providerId="LiveId" clId="{FED05394-91FC-4B4E-9D94-C382C12F374C}" dt="2024-06-04T00:28:34.035" v="17" actId="120"/>
      <pc:docMkLst>
        <pc:docMk/>
      </pc:docMkLst>
      <pc:sldChg chg="modSp mod">
        <pc:chgData name="anto sophia" userId="56c22c0dd27e793f" providerId="LiveId" clId="{FED05394-91FC-4B4E-9D94-C382C12F374C}" dt="2024-06-04T00:28:34.035" v="17" actId="120"/>
        <pc:sldMkLst>
          <pc:docMk/>
          <pc:sldMk cId="830918394" sldId="256"/>
        </pc:sldMkLst>
        <pc:spChg chg="mod">
          <ac:chgData name="anto sophia" userId="56c22c0dd27e793f" providerId="LiveId" clId="{FED05394-91FC-4B4E-9D94-C382C12F374C}" dt="2024-06-04T00:28:34.035" v="17" actId="120"/>
          <ac:spMkLst>
            <pc:docMk/>
            <pc:sldMk cId="830918394" sldId="256"/>
            <ac:spMk id="2" creationId="{E5628A0E-052A-4013-FF39-1727BE0FDEDF}"/>
          </ac:spMkLst>
        </pc:spChg>
      </pc:sldChg>
      <pc:sldChg chg="modSp mod">
        <pc:chgData name="anto sophia" userId="56c22c0dd27e793f" providerId="LiveId" clId="{FED05394-91FC-4B4E-9D94-C382C12F374C}" dt="2024-06-04T00:27:50.753" v="0" actId="20577"/>
        <pc:sldMkLst>
          <pc:docMk/>
          <pc:sldMk cId="463012741" sldId="257"/>
        </pc:sldMkLst>
        <pc:spChg chg="mod">
          <ac:chgData name="anto sophia" userId="56c22c0dd27e793f" providerId="LiveId" clId="{FED05394-91FC-4B4E-9D94-C382C12F374C}" dt="2024-06-04T00:27:50.753" v="0" actId="20577"/>
          <ac:spMkLst>
            <pc:docMk/>
            <pc:sldMk cId="463012741" sldId="257"/>
            <ac:spMk id="3" creationId="{4BEFABB8-16D3-8905-7B12-86847B8928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A9E8-E511-71D7-1B03-212A1802E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072CD-3D9E-0576-9568-E1FEF67C6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53B8A-933E-C511-21ED-B574C01F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1EA1-61FE-4E59-8FA7-1539EC8AFCC5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78016-46F8-884E-3602-32D0F998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68DF2-40D7-BAA8-DF98-094C293C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7A3D-D068-47ED-AAE6-A989F66FE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42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ED37-4CD2-E10A-611B-6C688CC9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F41CD-229E-50EC-6445-B72013717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5FA3A-9C1A-69AF-1E89-2A094471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1EA1-61FE-4E59-8FA7-1539EC8AFCC5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F5673-E47C-FB8C-23FB-CEB96D2F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5C3F5-9273-138B-D0C9-92B5B7E0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7A3D-D068-47ED-AAE6-A989F66FE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74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EBFF7-77EB-9EB4-6899-7DCB8BA4C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9FCDA-AB23-64E5-16DF-EC502633B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30392-4028-5546-328F-12F03656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1EA1-61FE-4E59-8FA7-1539EC8AFCC5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71E41-EA84-43EA-E61F-CEAC9701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B63FE-192F-DBBA-3433-B352A24E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7A3D-D068-47ED-AAE6-A989F66FE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806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E00A-AC20-A4BA-094C-5F276F7F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F140D-5237-F484-7C63-D5F0B059B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CC5DD-7145-A719-FAB8-B9D1F31D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1EA1-61FE-4E59-8FA7-1539EC8AFCC5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2B2F8-665A-8F62-AFF9-76A1CA39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088E6-7AFB-58EA-D6D8-55DBBF1E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7A3D-D068-47ED-AAE6-A989F66FE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653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22CD-2481-861E-7662-095F43C8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DF7C6-78B4-D3BF-49C0-7C2A0808C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D142F-AFF6-99F5-6D38-D69933FB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1EA1-61FE-4E59-8FA7-1539EC8AFCC5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22605-390A-1AC7-C2EC-F651F6E1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CDCCA-2B33-C4A8-F9A3-3707D357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7A3D-D068-47ED-AAE6-A989F66FE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311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D524-7FC9-1382-17C6-645B53A2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32917-C588-6059-70E4-05AD16653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A6ECE-BABF-21EA-29F3-487E7EC1F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A3532-5C9B-EFD4-EEC0-858240D5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1EA1-61FE-4E59-8FA7-1539EC8AFCC5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3F564-FB50-F1BF-08FE-AE29B263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A42BA-B533-7E50-1266-A294B8FB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7A3D-D068-47ED-AAE6-A989F66FE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720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B28F-4286-C66C-AB86-E08674A8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26A67-2AB4-865B-92D2-8FE35C459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4D010-19BA-DF8B-AF76-4AFE8CA5B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ACC88-2CF2-8226-4B56-713C7E786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86903-217F-86B9-D1A9-A221425BF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1056A-BC5E-2AEA-3569-32B3B8B9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1EA1-61FE-4E59-8FA7-1539EC8AFCC5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5F0B4-4BF3-ADE7-1494-FB6E00AB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A26325-09A8-5D40-0B1F-B55B851E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7A3D-D068-47ED-AAE6-A989F66FE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225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0FF3-D55B-191E-D9D4-5FD599E7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E6FBE-85D1-B776-0A01-CBFDB34B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1EA1-61FE-4E59-8FA7-1539EC8AFCC5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EA312-4081-3847-3C3E-D99FF1B0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3BDC3-CB44-8E44-B72B-A52086CD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7A3D-D068-47ED-AAE6-A989F66FE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31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52045-9BB6-EF11-40B3-33B443FE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1EA1-61FE-4E59-8FA7-1539EC8AFCC5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0E98E-5F53-CCD0-704A-33C2E662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FB845-40B6-9D49-DE7D-B7EE6D11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7A3D-D068-47ED-AAE6-A989F66FE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994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E7C4-BB22-BFCE-1680-4436D3A32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82A5-1998-1B78-77E8-0D0795032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164D-1206-6E58-579F-F26F55161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A7F06-04CB-FB13-978F-5EC4CFFF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1EA1-61FE-4E59-8FA7-1539EC8AFCC5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9784F-710B-0BA5-2822-1CE566EE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EC48B-946B-518E-7E90-A7A5DC7A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7A3D-D068-47ED-AAE6-A989F66FE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72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1810-8C42-96CA-D394-3FCAC2AE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EA4DC-56B4-45CA-6DBC-8993520C3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CE9B0-0E5B-DA86-935D-C857DF1A6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E71DB-C4BB-8ABC-B333-69C08C5F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1EA1-61FE-4E59-8FA7-1539EC8AFCC5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25960-6B9B-BD8F-83FF-CDDD744A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DCF8-B4E2-58B9-0B31-A2E40836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7A3D-D068-47ED-AAE6-A989F66FE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420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A6012-45E3-4832-F7A1-737D1C88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714C2-BA8F-CAD2-8754-2106FBEBF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7DCEA-4EBA-0548-F811-DCD7037E0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F81EA1-61FE-4E59-8FA7-1539EC8AFCC5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2494C-1AFD-1DE6-38C9-25A4980C0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958AE-78AC-D05B-81C9-0281A81DE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EF7A3D-D068-47ED-AAE6-A989F66FE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660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28A0E-052A-4013-FF39-1727BE0FD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527" y="822959"/>
            <a:ext cx="4656536" cy="2606041"/>
          </a:xfrm>
        </p:spPr>
        <p:txBody>
          <a:bodyPr anchor="b">
            <a:normAutofit/>
          </a:bodyPr>
          <a:lstStyle/>
          <a:p>
            <a:pPr algn="l"/>
            <a:r>
              <a:rPr lang="en-CA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Comparison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15DF8-CE7F-95EB-EA11-385222F01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791" y="4745317"/>
            <a:ext cx="4126272" cy="1375145"/>
          </a:xfrm>
        </p:spPr>
        <p:txBody>
          <a:bodyPr>
            <a:normAutofit/>
          </a:bodyPr>
          <a:lstStyle/>
          <a:p>
            <a:pPr algn="r"/>
            <a:r>
              <a:rPr lang="en-CA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2</a:t>
            </a:r>
          </a:p>
        </p:txBody>
      </p:sp>
      <p:pic>
        <p:nvPicPr>
          <p:cNvPr id="7" name="Picture 6" descr="A person and person on a scale&#10;&#10;Description automatically generated">
            <a:extLst>
              <a:ext uri="{FF2B5EF4-FFF2-40B4-BE49-F238E27FC236}">
                <a16:creationId xmlns:a16="http://schemas.microsoft.com/office/drawing/2014/main" id="{F8E162C3-97A9-97F0-798F-BB4DBF1F7F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22"/>
          <a:stretch/>
        </p:blipFill>
        <p:spPr>
          <a:xfrm>
            <a:off x="6096000" y="1366749"/>
            <a:ext cx="5608320" cy="40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18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D85E0-6875-786D-3A48-CE1FDA6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55F96-4EBB-418D-7618-0FD62E2C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639" y="1518681"/>
            <a:ext cx="9724031" cy="4109585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accurate object recognition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dynamic website scraping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real-time data accuracy</a:t>
            </a:r>
          </a:p>
        </p:txBody>
      </p:sp>
    </p:spTree>
    <p:extLst>
      <p:ext uri="{BB962C8B-B14F-4D97-AF65-F5344CB8AC3E}">
        <p14:creationId xmlns:p14="http://schemas.microsoft.com/office/powerpoint/2010/main" val="2777999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75FE0-1AE2-0C34-2F72-F34495E47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38CD-39E7-91C6-9C7B-7D17EAE65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368335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C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235297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75FE0-1AE2-0C34-2F72-F34495E47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38CD-39E7-91C6-9C7B-7D17EAE65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368335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CA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628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FB862-8000-DB97-4432-A6CAAE67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91" y="206361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FABB8-16D3-8905-7B12-86847B892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86855"/>
            <a:ext cx="587248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ANTO SOPHIA CHRISTINE DOMINIC - 100953060</a:t>
            </a:r>
          </a:p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FATHIMA SHABBEER AHMED BHAIMIA  - 100906105</a:t>
            </a:r>
          </a:p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MIMSSIERENITA LOUIS JAYAKUMAR - 100915333</a:t>
            </a:r>
          </a:p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RAYMOND ANGEL IRUDAYA SAGAYA KUMAR - 100930039 </a:t>
            </a:r>
          </a:p>
        </p:txBody>
      </p:sp>
    </p:spTree>
    <p:extLst>
      <p:ext uri="{BB962C8B-B14F-4D97-AF65-F5344CB8AC3E}">
        <p14:creationId xmlns:p14="http://schemas.microsoft.com/office/powerpoint/2010/main" val="46301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AD36C-1058-6505-B166-1FC939B7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CA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52BF2-2A9F-FBE6-FEF5-2585B3D40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855" y="1885279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AI-based e-commerce platform for price comparison to help users find the best deals by comparing prices from various online stores</a:t>
            </a:r>
            <a:endParaRPr lang="en-C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33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33DCD-C273-2D96-EF9B-BEF5D33E3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B85E9-AE48-116D-954F-C15CD4FD3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0" y="1622746"/>
            <a:ext cx="11398503" cy="5070662"/>
          </a:xfrm>
        </p:spPr>
        <p:txBody>
          <a:bodyPr numCol="2" anchor="ctr">
            <a:normAutofit/>
          </a:bodyPr>
          <a:lstStyle/>
          <a:p>
            <a:pPr marL="0" indent="0">
              <a:buNone/>
            </a:pPr>
            <a:endParaRPr lang="en-C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Development: </a:t>
            </a:r>
          </a:p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upload and storage </a:t>
            </a:r>
          </a:p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recognition</a:t>
            </a:r>
          </a:p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scraping</a:t>
            </a:r>
          </a:p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comparison algorithm</a:t>
            </a:r>
          </a:p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</a:t>
            </a:r>
          </a:p>
          <a:p>
            <a:pPr marL="0" indent="0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Agent Development:</a:t>
            </a:r>
          </a:p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object recognition models</a:t>
            </a:r>
          </a:p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price tracking</a:t>
            </a:r>
          </a:p>
        </p:txBody>
      </p:sp>
    </p:spTree>
    <p:extLst>
      <p:ext uri="{BB962C8B-B14F-4D97-AF65-F5344CB8AC3E}">
        <p14:creationId xmlns:p14="http://schemas.microsoft.com/office/powerpoint/2010/main" val="303093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705DB-5299-1815-0B32-73FE1BA91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to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77F00-E54D-54B9-953B-91DB1238B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82" y="1891970"/>
            <a:ext cx="9724031" cy="411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Services: AWS</a:t>
            </a:r>
          </a:p>
          <a:p>
            <a:pPr marL="0" indent="0">
              <a:buNone/>
            </a:pP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MySQL, PostgreSQL, MongoDB</a:t>
            </a:r>
          </a:p>
          <a:p>
            <a:pPr marL="0" indent="0">
              <a:buNone/>
            </a:pP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Recognition: TensorFlow, </a:t>
            </a:r>
            <a:r>
              <a:rPr lang="en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WebScraping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Scrapy, Selenium</a:t>
            </a:r>
          </a:p>
          <a:p>
            <a:pPr marL="0" indent="0">
              <a:buNone/>
            </a:pP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Node.js, Python (Django/Flask)  </a:t>
            </a:r>
          </a:p>
          <a:p>
            <a:pPr marL="0" indent="0">
              <a:buNone/>
            </a:pP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React, Angular, Vue.js</a:t>
            </a:r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84040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6F83C-EA03-2062-213C-AD9A2549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1243-727C-9528-A392-E5B06DE27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93839"/>
            <a:ext cx="9724031" cy="429015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1: User Uploads Image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uploads an image of the item they want to buy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stores the image securely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2: Object Recognition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agent identifies the object in the uploaded image</a:t>
            </a:r>
          </a:p>
        </p:txBody>
      </p:sp>
    </p:spTree>
    <p:extLst>
      <p:ext uri="{BB962C8B-B14F-4D97-AF65-F5344CB8AC3E}">
        <p14:creationId xmlns:p14="http://schemas.microsoft.com/office/powerpoint/2010/main" val="32933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6F83C-EA03-2062-213C-AD9A2549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1243-727C-9528-A392-E5B06DE27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1970"/>
            <a:ext cx="9724031" cy="45035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3: Price Scraping and Comparison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scrapes prices from various online retailers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Prices are compared and listed from lowest to highest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4: Viewing Results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views the price comparison results in a user-friendly interface</a:t>
            </a:r>
          </a:p>
        </p:txBody>
      </p:sp>
    </p:spTree>
    <p:extLst>
      <p:ext uri="{BB962C8B-B14F-4D97-AF65-F5344CB8AC3E}">
        <p14:creationId xmlns:p14="http://schemas.microsoft.com/office/powerpoint/2010/main" val="72412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D85E0-6875-786D-3A48-CE1FDA6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55F96-4EBB-418D-7618-0FD62E2C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82" y="1984248"/>
            <a:ext cx="9724031" cy="416052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1: Setup and Initial Development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environment setup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functionalities development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2: Integration and Testing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integration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Thorough testing</a:t>
            </a:r>
          </a:p>
        </p:txBody>
      </p:sp>
    </p:spTree>
    <p:extLst>
      <p:ext uri="{BB962C8B-B14F-4D97-AF65-F5344CB8AC3E}">
        <p14:creationId xmlns:p14="http://schemas.microsoft.com/office/powerpoint/2010/main" val="93550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D85E0-6875-786D-3A48-CE1FDA6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55F96-4EBB-418D-7618-0FD62E2C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30161"/>
            <a:ext cx="9724031" cy="410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3: Advanced Features and Optimization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price tracking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4: Deployment and Maintenance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on the chosen cloud platform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and maintain</a:t>
            </a:r>
          </a:p>
          <a:p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632300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288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Office Theme</vt:lpstr>
      <vt:lpstr>Price Comparison Application</vt:lpstr>
      <vt:lpstr>Team Members</vt:lpstr>
      <vt:lpstr>OBJECTIVE</vt:lpstr>
      <vt:lpstr>SCOPE</vt:lpstr>
      <vt:lpstr>Technology to Be Used</vt:lpstr>
      <vt:lpstr>USE CASES</vt:lpstr>
      <vt:lpstr>USE CASES</vt:lpstr>
      <vt:lpstr>DEVELOPMENT PLAN</vt:lpstr>
      <vt:lpstr>DEVELOPMENT PLAN</vt:lpstr>
      <vt:lpstr>CHALLENGES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 sophia</dc:creator>
  <cp:lastModifiedBy>anto sophia</cp:lastModifiedBy>
  <cp:revision>1</cp:revision>
  <dcterms:created xsi:type="dcterms:W3CDTF">2024-06-03T14:43:16Z</dcterms:created>
  <dcterms:modified xsi:type="dcterms:W3CDTF">2024-06-04T00:28:36Z</dcterms:modified>
</cp:coreProperties>
</file>