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37054-B0D3-4E48-BD98-0AEA74D6D34D}" v="26" dt="2024-07-11T19:20:0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 sophia" userId="56c22c0dd27e793f" providerId="LiveId" clId="{16737054-B0D3-4E48-BD98-0AEA74D6D34D}"/>
    <pc:docChg chg="undo redo custSel addSld modSld sldOrd">
      <pc:chgData name="anto sophia" userId="56c22c0dd27e793f" providerId="LiveId" clId="{16737054-B0D3-4E48-BD98-0AEA74D6D34D}" dt="2024-07-11T20:03:10.390" v="397" actId="1036"/>
      <pc:docMkLst>
        <pc:docMk/>
      </pc:docMkLst>
      <pc:sldChg chg="modSp mod">
        <pc:chgData name="anto sophia" userId="56c22c0dd27e793f" providerId="LiveId" clId="{16737054-B0D3-4E48-BD98-0AEA74D6D34D}" dt="2024-07-11T20:03:10.390" v="397" actId="1036"/>
        <pc:sldMkLst>
          <pc:docMk/>
          <pc:sldMk cId="830918394" sldId="256"/>
        </pc:sldMkLst>
        <pc:spChg chg="mod">
          <ac:chgData name="anto sophia" userId="56c22c0dd27e793f" providerId="LiveId" clId="{16737054-B0D3-4E48-BD98-0AEA74D6D34D}" dt="2024-07-11T19:36:11.161" v="389" actId="1076"/>
          <ac:spMkLst>
            <pc:docMk/>
            <pc:sldMk cId="830918394" sldId="256"/>
            <ac:spMk id="2" creationId="{E5628A0E-052A-4013-FF39-1727BE0FDEDF}"/>
          </ac:spMkLst>
        </pc:spChg>
        <pc:spChg chg="mod">
          <ac:chgData name="anto sophia" userId="56c22c0dd27e793f" providerId="LiveId" clId="{16737054-B0D3-4E48-BD98-0AEA74D6D34D}" dt="2024-07-11T19:36:37.451" v="396" actId="1076"/>
          <ac:spMkLst>
            <pc:docMk/>
            <pc:sldMk cId="830918394" sldId="256"/>
            <ac:spMk id="3" creationId="{FF415DF8-CE7F-95EB-EA11-385222F0184C}"/>
          </ac:spMkLst>
        </pc:spChg>
        <pc:picChg chg="mod">
          <ac:chgData name="anto sophia" userId="56c22c0dd27e793f" providerId="LiveId" clId="{16737054-B0D3-4E48-BD98-0AEA74D6D34D}" dt="2024-07-11T20:03:10.390" v="397" actId="1036"/>
          <ac:picMkLst>
            <pc:docMk/>
            <pc:sldMk cId="830918394" sldId="256"/>
            <ac:picMk id="7" creationId="{F8E162C3-97A9-97F0-798F-BB4DBF1F7F9B}"/>
          </ac:picMkLst>
        </pc:picChg>
      </pc:sldChg>
      <pc:sldChg chg="addSp delSp modSp mod ord">
        <pc:chgData name="anto sophia" userId="56c22c0dd27e793f" providerId="LiveId" clId="{16737054-B0D3-4E48-BD98-0AEA74D6D34D}" dt="2024-07-11T18:50:31.315" v="66" actId="1076"/>
        <pc:sldMkLst>
          <pc:docMk/>
          <pc:sldMk cId="2453336992" sldId="258"/>
        </pc:sldMkLst>
        <pc:spChg chg="mod">
          <ac:chgData name="anto sophia" userId="56c22c0dd27e793f" providerId="LiveId" clId="{16737054-B0D3-4E48-BD98-0AEA74D6D34D}" dt="2024-07-11T18:49:06.798" v="58" actId="20577"/>
          <ac:spMkLst>
            <pc:docMk/>
            <pc:sldMk cId="2453336992" sldId="258"/>
            <ac:spMk id="2" creationId="{B29AD36C-1058-6505-B166-1FC939B77976}"/>
          </ac:spMkLst>
        </pc:spChg>
        <pc:spChg chg="del mod">
          <ac:chgData name="anto sophia" userId="56c22c0dd27e793f" providerId="LiveId" clId="{16737054-B0D3-4E48-BD98-0AEA74D6D34D}" dt="2024-07-11T18:49:53.940" v="60"/>
          <ac:spMkLst>
            <pc:docMk/>
            <pc:sldMk cId="2453336992" sldId="258"/>
            <ac:spMk id="3" creationId="{9DF52BF2-2A9F-FBE6-FEF5-2585B3D40CA0}"/>
          </ac:spMkLst>
        </pc:spChg>
        <pc:spChg chg="add mod">
          <ac:chgData name="anto sophia" userId="56c22c0dd27e793f" providerId="LiveId" clId="{16737054-B0D3-4E48-BD98-0AEA74D6D34D}" dt="2024-07-11T18:50:31.315" v="66" actId="1076"/>
          <ac:spMkLst>
            <pc:docMk/>
            <pc:sldMk cId="2453336992" sldId="258"/>
            <ac:spMk id="4" creationId="{7143DC6F-BD47-38A0-9C8B-EA9D5CB19BA5}"/>
          </ac:spMkLst>
        </pc:spChg>
      </pc:sldChg>
      <pc:sldChg chg="modSp mod">
        <pc:chgData name="anto sophia" userId="56c22c0dd27e793f" providerId="LiveId" clId="{16737054-B0D3-4E48-BD98-0AEA74D6D34D}" dt="2024-07-11T18:54:04.803" v="138" actId="12"/>
        <pc:sldMkLst>
          <pc:docMk/>
          <pc:sldMk cId="3030931423" sldId="259"/>
        </pc:sldMkLst>
        <pc:spChg chg="mod">
          <ac:chgData name="anto sophia" userId="56c22c0dd27e793f" providerId="LiveId" clId="{16737054-B0D3-4E48-BD98-0AEA74D6D34D}" dt="2024-07-11T18:52:20.093" v="117" actId="20577"/>
          <ac:spMkLst>
            <pc:docMk/>
            <pc:sldMk cId="3030931423" sldId="259"/>
            <ac:spMk id="2" creationId="{C8633DCD-C273-2D96-EF9B-BEF5D33E3435}"/>
          </ac:spMkLst>
        </pc:spChg>
        <pc:spChg chg="mod">
          <ac:chgData name="anto sophia" userId="56c22c0dd27e793f" providerId="LiveId" clId="{16737054-B0D3-4E48-BD98-0AEA74D6D34D}" dt="2024-07-11T18:54:04.803" v="138" actId="12"/>
          <ac:spMkLst>
            <pc:docMk/>
            <pc:sldMk cId="3030931423" sldId="259"/>
            <ac:spMk id="3" creationId="{157B85E9-AE48-116D-954F-C15CD4FD315F}"/>
          </ac:spMkLst>
        </pc:spChg>
      </pc:sldChg>
      <pc:sldChg chg="modSp mod">
        <pc:chgData name="anto sophia" userId="56c22c0dd27e793f" providerId="LiveId" clId="{16737054-B0D3-4E48-BD98-0AEA74D6D34D}" dt="2024-07-11T18:56:17.795" v="168" actId="12"/>
        <pc:sldMkLst>
          <pc:docMk/>
          <pc:sldMk cId="2840400428" sldId="260"/>
        </pc:sldMkLst>
        <pc:spChg chg="mod">
          <ac:chgData name="anto sophia" userId="56c22c0dd27e793f" providerId="LiveId" clId="{16737054-B0D3-4E48-BD98-0AEA74D6D34D}" dt="2024-07-11T18:55:22.878" v="143"/>
          <ac:spMkLst>
            <pc:docMk/>
            <pc:sldMk cId="2840400428" sldId="260"/>
            <ac:spMk id="2" creationId="{B96705DB-5299-1815-0B32-73FE1BA91C02}"/>
          </ac:spMkLst>
        </pc:spChg>
        <pc:spChg chg="mod">
          <ac:chgData name="anto sophia" userId="56c22c0dd27e793f" providerId="LiveId" clId="{16737054-B0D3-4E48-BD98-0AEA74D6D34D}" dt="2024-07-11T18:56:17.795" v="168" actId="12"/>
          <ac:spMkLst>
            <pc:docMk/>
            <pc:sldMk cId="2840400428" sldId="260"/>
            <ac:spMk id="3" creationId="{73C77F00-E54D-54B9-953B-91DB1238B2ED}"/>
          </ac:spMkLst>
        </pc:spChg>
      </pc:sldChg>
      <pc:sldChg chg="addSp modSp mod">
        <pc:chgData name="anto sophia" userId="56c22c0dd27e793f" providerId="LiveId" clId="{16737054-B0D3-4E48-BD98-0AEA74D6D34D}" dt="2024-07-11T18:58:43.095" v="200" actId="12"/>
        <pc:sldMkLst>
          <pc:docMk/>
          <pc:sldMk cId="329334100" sldId="261"/>
        </pc:sldMkLst>
        <pc:spChg chg="mod">
          <ac:chgData name="anto sophia" userId="56c22c0dd27e793f" providerId="LiveId" clId="{16737054-B0D3-4E48-BD98-0AEA74D6D34D}" dt="2024-07-11T18:56:45.830" v="173"/>
          <ac:spMkLst>
            <pc:docMk/>
            <pc:sldMk cId="329334100" sldId="261"/>
            <ac:spMk id="2" creationId="{E176F83C-EA03-2062-213C-AD9A2549462C}"/>
          </ac:spMkLst>
        </pc:spChg>
        <pc:spChg chg="mod">
          <ac:chgData name="anto sophia" userId="56c22c0dd27e793f" providerId="LiveId" clId="{16737054-B0D3-4E48-BD98-0AEA74D6D34D}" dt="2024-07-11T18:58:43.095" v="200" actId="12"/>
          <ac:spMkLst>
            <pc:docMk/>
            <pc:sldMk cId="329334100" sldId="261"/>
            <ac:spMk id="3" creationId="{588C1243-727C-9528-A392-E5B06DE2725B}"/>
          </ac:spMkLst>
        </pc:spChg>
        <pc:spChg chg="add">
          <ac:chgData name="anto sophia" userId="56c22c0dd27e793f" providerId="LiveId" clId="{16737054-B0D3-4E48-BD98-0AEA74D6D34D}" dt="2024-07-11T18:57:06.697" v="174"/>
          <ac:spMkLst>
            <pc:docMk/>
            <pc:sldMk cId="329334100" sldId="261"/>
            <ac:spMk id="4" creationId="{2243B948-BFCD-5E6F-8C42-4CB68550BBDD}"/>
          </ac:spMkLst>
        </pc:spChg>
        <pc:spChg chg="add mod">
          <ac:chgData name="anto sophia" userId="56c22c0dd27e793f" providerId="LiveId" clId="{16737054-B0D3-4E48-BD98-0AEA74D6D34D}" dt="2024-07-11T18:57:23.557" v="178"/>
          <ac:spMkLst>
            <pc:docMk/>
            <pc:sldMk cId="329334100" sldId="261"/>
            <ac:spMk id="5" creationId="{9D5461F4-29D0-6A62-84DB-414EB3D84FF9}"/>
          </ac:spMkLst>
        </pc:spChg>
        <pc:spChg chg="add mod">
          <ac:chgData name="anto sophia" userId="56c22c0dd27e793f" providerId="LiveId" clId="{16737054-B0D3-4E48-BD98-0AEA74D6D34D}" dt="2024-07-11T18:57:22.920" v="177"/>
          <ac:spMkLst>
            <pc:docMk/>
            <pc:sldMk cId="329334100" sldId="261"/>
            <ac:spMk id="6" creationId="{9BBB0FFD-04F3-76BF-39C6-4044B4BCD1A7}"/>
          </ac:spMkLst>
        </pc:spChg>
        <pc:spChg chg="add">
          <ac:chgData name="anto sophia" userId="56c22c0dd27e793f" providerId="LiveId" clId="{16737054-B0D3-4E48-BD98-0AEA74D6D34D}" dt="2024-07-11T18:57:31.486" v="179"/>
          <ac:spMkLst>
            <pc:docMk/>
            <pc:sldMk cId="329334100" sldId="261"/>
            <ac:spMk id="7" creationId="{BB30FDE2-40B1-D166-4D68-4E8FE7C1099E}"/>
          </ac:spMkLst>
        </pc:spChg>
      </pc:sldChg>
      <pc:sldChg chg="addSp modSp mod">
        <pc:chgData name="anto sophia" userId="56c22c0dd27e793f" providerId="LiveId" clId="{16737054-B0D3-4E48-BD98-0AEA74D6D34D}" dt="2024-07-11T19:00:02.098" v="224" actId="20577"/>
        <pc:sldMkLst>
          <pc:docMk/>
          <pc:sldMk cId="724120811" sldId="262"/>
        </pc:sldMkLst>
        <pc:spChg chg="mod">
          <ac:chgData name="anto sophia" userId="56c22c0dd27e793f" providerId="LiveId" clId="{16737054-B0D3-4E48-BD98-0AEA74D6D34D}" dt="2024-07-11T18:59:12.039" v="206" actId="20577"/>
          <ac:spMkLst>
            <pc:docMk/>
            <pc:sldMk cId="724120811" sldId="262"/>
            <ac:spMk id="2" creationId="{E176F83C-EA03-2062-213C-AD9A2549462C}"/>
          </ac:spMkLst>
        </pc:spChg>
        <pc:spChg chg="mod">
          <ac:chgData name="anto sophia" userId="56c22c0dd27e793f" providerId="LiveId" clId="{16737054-B0D3-4E48-BD98-0AEA74D6D34D}" dt="2024-07-11T19:00:02.098" v="224" actId="20577"/>
          <ac:spMkLst>
            <pc:docMk/>
            <pc:sldMk cId="724120811" sldId="262"/>
            <ac:spMk id="3" creationId="{588C1243-727C-9528-A392-E5B06DE2725B}"/>
          </ac:spMkLst>
        </pc:spChg>
        <pc:spChg chg="add">
          <ac:chgData name="anto sophia" userId="56c22c0dd27e793f" providerId="LiveId" clId="{16737054-B0D3-4E48-BD98-0AEA74D6D34D}" dt="2024-07-11T18:59:27.277" v="207"/>
          <ac:spMkLst>
            <pc:docMk/>
            <pc:sldMk cId="724120811" sldId="262"/>
            <ac:spMk id="4" creationId="{36DB4674-D992-073B-C1C1-A58466843DC4}"/>
          </ac:spMkLst>
        </pc:spChg>
        <pc:spChg chg="add">
          <ac:chgData name="anto sophia" userId="56c22c0dd27e793f" providerId="LiveId" clId="{16737054-B0D3-4E48-BD98-0AEA74D6D34D}" dt="2024-07-11T18:59:31.394" v="209"/>
          <ac:spMkLst>
            <pc:docMk/>
            <pc:sldMk cId="724120811" sldId="262"/>
            <ac:spMk id="5" creationId="{688337EB-4D80-3045-287D-021A4B84B523}"/>
          </ac:spMkLst>
        </pc:spChg>
      </pc:sldChg>
      <pc:sldChg chg="addSp delSp modSp mod">
        <pc:chgData name="anto sophia" userId="56c22c0dd27e793f" providerId="LiveId" clId="{16737054-B0D3-4E48-BD98-0AEA74D6D34D}" dt="2024-07-11T19:22:12.903" v="380" actId="20577"/>
        <pc:sldMkLst>
          <pc:docMk/>
          <pc:sldMk cId="2777999865" sldId="265"/>
        </pc:sldMkLst>
        <pc:spChg chg="mod">
          <ac:chgData name="anto sophia" userId="56c22c0dd27e793f" providerId="LiveId" clId="{16737054-B0D3-4E48-BD98-0AEA74D6D34D}" dt="2024-07-11T19:00:32.789" v="243" actId="20577"/>
          <ac:spMkLst>
            <pc:docMk/>
            <pc:sldMk cId="2777999865" sldId="265"/>
            <ac:spMk id="2" creationId="{F1ED85E0-6875-786D-3A48-CE1FDA6126C6}"/>
          </ac:spMkLst>
        </pc:spChg>
        <pc:spChg chg="add del mod">
          <ac:chgData name="anto sophia" userId="56c22c0dd27e793f" providerId="LiveId" clId="{16737054-B0D3-4E48-BD98-0AEA74D6D34D}" dt="2024-07-11T19:22:12.903" v="380" actId="20577"/>
          <ac:spMkLst>
            <pc:docMk/>
            <pc:sldMk cId="2777999865" sldId="265"/>
            <ac:spMk id="3" creationId="{11555F96-4EBB-418D-7618-0FD62E2CC373}"/>
          </ac:spMkLst>
        </pc:spChg>
        <pc:spChg chg="add mod">
          <ac:chgData name="anto sophia" userId="56c22c0dd27e793f" providerId="LiveId" clId="{16737054-B0D3-4E48-BD98-0AEA74D6D34D}" dt="2024-07-11T19:20:02.524" v="321"/>
          <ac:spMkLst>
            <pc:docMk/>
            <pc:sldMk cId="2777999865" sldId="265"/>
            <ac:spMk id="4" creationId="{D25666B5-D63D-51A4-A012-B981818FDB18}"/>
          </ac:spMkLst>
        </pc:spChg>
      </pc:sldChg>
      <pc:sldChg chg="addSp delSp modSp add mod">
        <pc:chgData name="anto sophia" userId="56c22c0dd27e793f" providerId="LiveId" clId="{16737054-B0D3-4E48-BD98-0AEA74D6D34D}" dt="2024-07-11T19:14:01.520" v="289" actId="12"/>
        <pc:sldMkLst>
          <pc:docMk/>
          <pc:sldMk cId="3720229678" sldId="268"/>
        </pc:sldMkLst>
        <pc:spChg chg="mod">
          <ac:chgData name="anto sophia" userId="56c22c0dd27e793f" providerId="LiveId" clId="{16737054-B0D3-4E48-BD98-0AEA74D6D34D}" dt="2024-07-11T19:01:16.184" v="258" actId="20577"/>
          <ac:spMkLst>
            <pc:docMk/>
            <pc:sldMk cId="3720229678" sldId="268"/>
            <ac:spMk id="2" creationId="{F1ED85E0-6875-786D-3A48-CE1FDA6126C6}"/>
          </ac:spMkLst>
        </pc:spChg>
        <pc:spChg chg="add del mod">
          <ac:chgData name="anto sophia" userId="56c22c0dd27e793f" providerId="LiveId" clId="{16737054-B0D3-4E48-BD98-0AEA74D6D34D}" dt="2024-07-11T19:14:01.520" v="289" actId="12"/>
          <ac:spMkLst>
            <pc:docMk/>
            <pc:sldMk cId="3720229678" sldId="268"/>
            <ac:spMk id="3" creationId="{11555F96-4EBB-418D-7618-0FD62E2CC373}"/>
          </ac:spMkLst>
        </pc:spChg>
        <pc:spChg chg="add mod">
          <ac:chgData name="anto sophia" userId="56c22c0dd27e793f" providerId="LiveId" clId="{16737054-B0D3-4E48-BD98-0AEA74D6D34D}" dt="2024-07-11T19:01:24.614" v="262"/>
          <ac:spMkLst>
            <pc:docMk/>
            <pc:sldMk cId="3720229678" sldId="268"/>
            <ac:spMk id="4" creationId="{F8700A7F-782A-28AB-3F53-41D9F0633FDD}"/>
          </ac:spMkLst>
        </pc:spChg>
      </pc:sldChg>
      <pc:sldChg chg="modSp add mod">
        <pc:chgData name="anto sophia" userId="56c22c0dd27e793f" providerId="LiveId" clId="{16737054-B0D3-4E48-BD98-0AEA74D6D34D}" dt="2024-07-11T19:16:03.025" v="316" actId="1076"/>
        <pc:sldMkLst>
          <pc:docMk/>
          <pc:sldMk cId="1900154355" sldId="269"/>
        </pc:sldMkLst>
        <pc:spChg chg="mod">
          <ac:chgData name="anto sophia" userId="56c22c0dd27e793f" providerId="LiveId" clId="{16737054-B0D3-4E48-BD98-0AEA74D6D34D}" dt="2024-07-11T19:14:57.310" v="300" actId="20577"/>
          <ac:spMkLst>
            <pc:docMk/>
            <pc:sldMk cId="1900154355" sldId="269"/>
            <ac:spMk id="2" creationId="{F1ED85E0-6875-786D-3A48-CE1FDA6126C6}"/>
          </ac:spMkLst>
        </pc:spChg>
        <pc:spChg chg="mod">
          <ac:chgData name="anto sophia" userId="56c22c0dd27e793f" providerId="LiveId" clId="{16737054-B0D3-4E48-BD98-0AEA74D6D34D}" dt="2024-07-11T19:16:03.025" v="316" actId="1076"/>
          <ac:spMkLst>
            <pc:docMk/>
            <pc:sldMk cId="1900154355" sldId="269"/>
            <ac:spMk id="3" creationId="{11555F96-4EBB-418D-7618-0FD62E2CC373}"/>
          </ac:spMkLst>
        </pc:spChg>
      </pc:sldChg>
    </pc:docChg>
  </pc:docChgLst>
  <pc:docChgLst>
    <pc:chgData name="anto sophia" userId="56c22c0dd27e793f" providerId="LiveId" clId="{FED05394-91FC-4B4E-9D94-C382C12F374C}"/>
    <pc:docChg chg="custSel delSld modSld">
      <pc:chgData name="anto sophia" userId="56c22c0dd27e793f" providerId="LiveId" clId="{FED05394-91FC-4B4E-9D94-C382C12F374C}" dt="2024-06-06T20:42:27.550" v="69" actId="2696"/>
      <pc:docMkLst>
        <pc:docMk/>
      </pc:docMkLst>
      <pc:sldChg chg="modSp mod">
        <pc:chgData name="anto sophia" userId="56c22c0dd27e793f" providerId="LiveId" clId="{FED05394-91FC-4B4E-9D94-C382C12F374C}" dt="2024-06-04T00:28:34.035" v="17" actId="120"/>
        <pc:sldMkLst>
          <pc:docMk/>
          <pc:sldMk cId="830918394" sldId="256"/>
        </pc:sldMkLst>
        <pc:spChg chg="mod">
          <ac:chgData name="anto sophia" userId="56c22c0dd27e793f" providerId="LiveId" clId="{FED05394-91FC-4B4E-9D94-C382C12F374C}" dt="2024-06-04T00:28:34.035" v="17" actId="120"/>
          <ac:spMkLst>
            <pc:docMk/>
            <pc:sldMk cId="830918394" sldId="256"/>
            <ac:spMk id="2" creationId="{E5628A0E-052A-4013-FF39-1727BE0FDEDF}"/>
          </ac:spMkLst>
        </pc:spChg>
      </pc:sldChg>
      <pc:sldChg chg="modSp mod">
        <pc:chgData name="anto sophia" userId="56c22c0dd27e793f" providerId="LiveId" clId="{FED05394-91FC-4B4E-9D94-C382C12F374C}" dt="2024-06-06T17:29:47.124" v="32" actId="20577"/>
        <pc:sldMkLst>
          <pc:docMk/>
          <pc:sldMk cId="463012741" sldId="257"/>
        </pc:sldMkLst>
        <pc:spChg chg="mod">
          <ac:chgData name="anto sophia" userId="56c22c0dd27e793f" providerId="LiveId" clId="{FED05394-91FC-4B4E-9D94-C382C12F374C}" dt="2024-06-06T17:29:47.124" v="32" actId="20577"/>
          <ac:spMkLst>
            <pc:docMk/>
            <pc:sldMk cId="463012741" sldId="257"/>
            <ac:spMk id="3" creationId="{4BEFABB8-16D3-8905-7B12-86847B8928DF}"/>
          </ac:spMkLst>
        </pc:spChg>
      </pc:sldChg>
      <pc:sldChg chg="modSp mod">
        <pc:chgData name="anto sophia" userId="56c22c0dd27e793f" providerId="LiveId" clId="{FED05394-91FC-4B4E-9D94-C382C12F374C}" dt="2024-06-06T20:18:21.954" v="67" actId="20577"/>
        <pc:sldMkLst>
          <pc:docMk/>
          <pc:sldMk cId="2840400428" sldId="260"/>
        </pc:sldMkLst>
        <pc:spChg chg="mod">
          <ac:chgData name="anto sophia" userId="56c22c0dd27e793f" providerId="LiveId" clId="{FED05394-91FC-4B4E-9D94-C382C12F374C}" dt="2024-06-06T20:18:21.954" v="67" actId="20577"/>
          <ac:spMkLst>
            <pc:docMk/>
            <pc:sldMk cId="2840400428" sldId="260"/>
            <ac:spMk id="3" creationId="{73C77F00-E54D-54B9-953B-91DB1238B2ED}"/>
          </ac:spMkLst>
        </pc:spChg>
      </pc:sldChg>
      <pc:sldChg chg="del">
        <pc:chgData name="anto sophia" userId="56c22c0dd27e793f" providerId="LiveId" clId="{FED05394-91FC-4B4E-9D94-C382C12F374C}" dt="2024-06-06T20:42:27.550" v="69" actId="2696"/>
        <pc:sldMkLst>
          <pc:docMk/>
          <pc:sldMk cId="632300725" sldId="263"/>
        </pc:sldMkLst>
      </pc:sldChg>
      <pc:sldChg chg="del">
        <pc:chgData name="anto sophia" userId="56c22c0dd27e793f" providerId="LiveId" clId="{FED05394-91FC-4B4E-9D94-C382C12F374C}" dt="2024-06-06T20:42:22.968" v="68" actId="2696"/>
        <pc:sldMkLst>
          <pc:docMk/>
          <pc:sldMk cId="93550062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A9E8-E511-71D7-1B03-212A1802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72CD-3D9E-0576-9568-E1FEF67C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3B8A-933E-C511-21ED-B574C01F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8016-46F8-884E-3602-32D0F99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8DF2-40D7-BAA8-DF98-094C293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4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ED37-4CD2-E10A-611B-6C688CC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F41CD-229E-50EC-6445-B7201371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FA3A-9C1A-69AF-1E89-2A09447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5673-E47C-FB8C-23FB-CEB96D2F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C3F5-9273-138B-D0C9-92B5B7E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EBFF7-77EB-9EB4-6899-7DCB8BA4C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FCDA-AB23-64E5-16DF-EC502633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0392-4028-5546-328F-12F03656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1E41-EA84-43EA-E61F-CEAC970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63FE-192F-DBBA-3433-B352A24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E00A-AC20-A4BA-094C-5F276F7F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140D-5237-F484-7C63-D5F0B059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C5DD-7145-A719-FAB8-B9D1F31D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B2F8-665A-8F62-AFF9-76A1CA39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88E6-7AFB-58EA-D6D8-55DBBF1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22CD-2481-861E-7662-095F43C8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F7C6-78B4-D3BF-49C0-7C2A0808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142F-AFF6-99F5-6D38-D69933FB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2605-390A-1AC7-C2EC-F651F6E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DCCA-2B33-C4A8-F9A3-3707D357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D524-7FC9-1382-17C6-645B53A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2917-C588-6059-70E4-05AD16653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A6ECE-BABF-21EA-29F3-487E7E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3532-5C9B-EFD4-EEC0-858240D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F564-FB50-F1BF-08FE-AE29B263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42BA-B533-7E50-1266-A294B8F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B28F-4286-C66C-AB86-E08674A8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6A67-2AB4-865B-92D2-8FE35C45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D010-19BA-DF8B-AF76-4AFE8CA5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CC88-2CF2-8226-4B56-713C7E786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86903-217F-86B9-D1A9-A221425B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056A-BC5E-2AEA-3569-32B3B8B9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5F0B4-4BF3-ADE7-1494-FB6E00A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26325-09A8-5D40-0B1F-B55B851E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0FF3-D55B-191E-D9D4-5FD599E7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E6FBE-85D1-B776-0A01-CBFDB34B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A312-4081-3847-3C3E-D99FF1B0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BDC3-CB44-8E44-B72B-A52086CD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2045-9BB6-EF11-40B3-33B443F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0E98E-5F53-CCD0-704A-33C2E66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B845-40B6-9D49-DE7D-B7EE6D1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9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7C4-BB22-BFCE-1680-4436D3A3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2A5-1998-1B78-77E8-0D07950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164D-1206-6E58-579F-F26F5516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7F06-04CB-FB13-978F-5EC4CFFF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784F-710B-0BA5-2822-1CE566E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C48B-946B-518E-7E90-A7A5DC7A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2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1810-8C42-96CA-D394-3FCAC2AE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EA4DC-56B4-45CA-6DBC-8993520C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E9B0-0E5B-DA86-935D-C857DF1A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1DB-C4BB-8ABC-B333-69C08C5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5960-6B9B-BD8F-83FF-CDDD744A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DCF8-B4E2-58B9-0B31-A2E4083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A6012-45E3-4832-F7A1-737D1C88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14C2-BA8F-CAD2-8754-2106FBEB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DCEA-4EBA-0548-F811-DCD7037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81EA1-61FE-4E59-8FA7-1539EC8AFCC5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494C-1AFD-1DE6-38C9-25A4980C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58AE-78AC-D05B-81C9-0281A81D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6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28A0E-052A-4013-FF39-1727BE0F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349" y="4619478"/>
            <a:ext cx="4656536" cy="1280160"/>
          </a:xfrm>
        </p:spPr>
        <p:txBody>
          <a:bodyPr anchor="b">
            <a:normAutofit/>
          </a:bodyPr>
          <a:lstStyle/>
          <a:p>
            <a:pPr algn="l"/>
            <a:r>
              <a:rPr lang="en-CA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5DF8-CE7F-95EB-EA11-385222F0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95" y="800307"/>
            <a:ext cx="4665417" cy="2704420"/>
          </a:xfrm>
        </p:spPr>
        <p:txBody>
          <a:bodyPr>
            <a:no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2 - Price Comparison Application</a:t>
            </a:r>
          </a:p>
        </p:txBody>
      </p:sp>
      <p:pic>
        <p:nvPicPr>
          <p:cNvPr id="7" name="Picture 6" descr="A person and person on a scale&#10;&#10;Description automatically generated">
            <a:extLst>
              <a:ext uri="{FF2B5EF4-FFF2-40B4-BE49-F238E27FC236}">
                <a16:creationId xmlns:a16="http://schemas.microsoft.com/office/drawing/2014/main" id="{F8E162C3-97A9-97F0-798F-BB4DBF1F7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2"/>
          <a:stretch/>
        </p:blipFill>
        <p:spPr>
          <a:xfrm>
            <a:off x="6096000" y="1375893"/>
            <a:ext cx="5608320" cy="4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43" y="1956816"/>
            <a:ext cx="9724031" cy="364401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object recognition and web scraping components.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refine the price comparison algorithm.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complete workflow end-to-end.</a:t>
            </a:r>
          </a:p>
        </p:txBody>
      </p:sp>
    </p:spTree>
    <p:extLst>
      <p:ext uri="{BB962C8B-B14F-4D97-AF65-F5344CB8AC3E}">
        <p14:creationId xmlns:p14="http://schemas.microsoft.com/office/powerpoint/2010/main" val="19001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529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6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B862-8000-DB97-4432-A6CAAE67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206361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ABB8-16D3-8905-7B12-86847B89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86855"/>
            <a:ext cx="587248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 SOPHIA CHRISTINE DOMINIC – 100953060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FATHIMA SHABBEER AHMED BHAIMIA  - 100906105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MIMSSIERENITA LOUIS JAYAKUMAR - 100915333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RAYMOND ANGEL IRUDAYA SAGAYA KUMAR - 100930039 </a:t>
            </a:r>
          </a:p>
        </p:txBody>
      </p:sp>
    </p:spTree>
    <p:extLst>
      <p:ext uri="{BB962C8B-B14F-4D97-AF65-F5344CB8AC3E}">
        <p14:creationId xmlns:p14="http://schemas.microsoft.com/office/powerpoint/2010/main" val="4630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D36C-1058-6505-B166-1FC939B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using Azure</a:t>
            </a:r>
            <a:endParaRPr lang="en-CA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3DC6F-BD47-38A0-9C8B-EA9D5CB19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435" y="2156230"/>
            <a:ext cx="1013407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Azure Storage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Configuring Storage Account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Azure Function for SAS Token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Frontend for Image Upload.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Image Upload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4533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3DCD-C273-2D96-EF9B-BEF5D33E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Configuring the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85E9-AE48-116D-954F-C15CD4FD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6" y="2203704"/>
            <a:ext cx="11398503" cy="3657600"/>
          </a:xfrm>
        </p:spPr>
        <p:txBody>
          <a:bodyPr numCol="1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started by creating an Azure Storage Account, which will be used to store the uploaded images.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the storage account, we set up CORS (Cross-Origin Resource Sharing) rules to allow our frontend application to interact with the storage account.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705DB-5299-1815-0B32-73FE1B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SAS Token for Secure Access</a:t>
            </a:r>
            <a:endParaRPr lang="en-CA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7F00-E54D-54B9-953B-91DB1238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411627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securely upload images from the frontend, we needed a Shared Access Signature (SAS) token.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SAS token provides temporary and controlled access to our storage resources.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04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for Image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1" y="1885279"/>
            <a:ext cx="9724031" cy="4290154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an HTML file (upload.html) for the frontend, allowing users to upload images.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form included a file input and a submit button. We used JavaScript to handle the file upload process.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fetches the SAS token from the Azure Function and uploads the image to Azure Blob Storage.</a:t>
            </a:r>
          </a:p>
        </p:txBody>
      </p:sp>
    </p:spTree>
    <p:extLst>
      <p:ext uri="{BB962C8B-B14F-4D97-AF65-F5344CB8AC3E}">
        <p14:creationId xmlns:p14="http://schemas.microsoft.com/office/powerpoint/2010/main" val="3293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Image Upload Functionality</a:t>
            </a:r>
            <a:endParaRPr lang="en-CA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5035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tested the upload functionality by opening the upload.html file in a web browser.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an image file and clicked the "Upload" button.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was uploaded to Azure Blob Storage, and we verified the upload by checking the blob container in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72412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5" y="1328207"/>
            <a:ext cx="12191998" cy="5614416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Technology Used: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Goal: Identify mobile phones from uploaded images for price comparison.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Technology: TensorFlow with a pre-trained object detection model.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images and run the TensorFlow model to detect and identify mobile phones.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identified mobile phone models and details.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Next Steps: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Challenges: Ensuring accurate detection across various models and handling multiple objects in images.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Next Steps: Fine-tune the model with more data and integrate it with the image upload workflow.</a:t>
            </a:r>
          </a:p>
        </p:txBody>
      </p:sp>
    </p:spTree>
    <p:extLst>
      <p:ext uri="{BB962C8B-B14F-4D97-AF65-F5344CB8AC3E}">
        <p14:creationId xmlns:p14="http://schemas.microsoft.com/office/powerpoint/2010/main" val="27779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39" y="1518681"/>
            <a:ext cx="9724031" cy="4109585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focused on scraping prices from Amazon, Best Buy, and Costco.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scripts to fetch prices for identified mobile phones from these websites.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we have a comprehensive list of prices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72022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457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Minimum Viable Product</vt:lpstr>
      <vt:lpstr>Team Members</vt:lpstr>
      <vt:lpstr>Image upload using Azure</vt:lpstr>
      <vt:lpstr>Creating and Configuring the storage account</vt:lpstr>
      <vt:lpstr>Generating SAS Token for Secure Access</vt:lpstr>
      <vt:lpstr>Frontend for Image Upload</vt:lpstr>
      <vt:lpstr>Testing the Image Upload Functionality</vt:lpstr>
      <vt:lpstr>Object Recognition</vt:lpstr>
      <vt:lpstr>Web Scraping</vt:lpstr>
      <vt:lpstr>Next Steps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sophia</dc:creator>
  <cp:lastModifiedBy>anto sophia</cp:lastModifiedBy>
  <cp:revision>1</cp:revision>
  <dcterms:created xsi:type="dcterms:W3CDTF">2024-06-03T14:43:16Z</dcterms:created>
  <dcterms:modified xsi:type="dcterms:W3CDTF">2024-07-11T20:03:20Z</dcterms:modified>
</cp:coreProperties>
</file>