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F5CA-3D62-48C8-BB85-97A3A7367FB8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FBA9-88EB-440E-BA6D-87C68F39A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47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FBA9-88EB-440E-BA6D-87C68F39A66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25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0AC6BA6E-8CBC-2238-5918-C7EDF22321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37173"/>
            <a:ext cx="7086600" cy="2602062"/>
          </a:xfrm>
        </p:spPr>
        <p:txBody>
          <a:bodyPr>
            <a:normAutofit/>
          </a:bodyPr>
          <a:lstStyle/>
          <a:p>
            <a:r>
              <a:rPr lang="en-CA" sz="4200"/>
              <a:t>Mobile Device Price Comparison and Recommendation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42935"/>
            <a:ext cx="7086600" cy="478365"/>
          </a:xfrm>
        </p:spPr>
        <p:txBody>
          <a:bodyPr>
            <a:normAutofit/>
          </a:bodyPr>
          <a:lstStyle/>
          <a:p>
            <a:r>
              <a:rPr lang="en-CA" dirty="0"/>
              <a:t>AIDI-2005-01 - CAPSTONE TERM 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0A75E55A-2118-4AA8-8C10-6CEEEC77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F100D-8314-7367-4CE2-90988C09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Team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54C17-D802-369E-ABA8-3CF867F8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2080684"/>
            <a:ext cx="7598569" cy="2017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RAYMOND ANGEL IRUDAYA SAGAYA KUMAR - 100930039A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FATHIMA SHABBEER AHMED BHAIMIA  - 100906105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MIMSSIERENITA LOUIS JAYAKUMAR – 100915333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ANTO SOPHIA CHRISTINE DOMINIC – 100953060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7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134059C5-C881-27F5-B5CA-C65AA5DE88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850890"/>
            <a:ext cx="7598569" cy="364913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platform addresses the growing need for consumers to make informed purchasing decisions in a rapidly evolving mobile device market. It consolidates data from leading e-commerce sites, integrating image recognition and providing personalized recommendations.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97F3B-C736-9512-2A2F-EACBA00F7CBE}"/>
              </a:ext>
            </a:extLst>
          </p:cNvPr>
          <p:cNvSpPr txBox="1"/>
          <p:nvPr/>
        </p:nvSpPr>
        <p:spPr>
          <a:xfrm>
            <a:off x="715618" y="263387"/>
            <a:ext cx="73102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Features: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Image Upload and Storage: - Allow users to easily upload pictures from various devices. - Efficiently store and manage the images in a secure database. </a:t>
            </a:r>
          </a:p>
          <a:p>
            <a:pPr marL="342900" indent="-342900">
              <a:buAutoNum type="arabicPeriod"/>
            </a:pPr>
            <a:r>
              <a:rPr lang="en-US" dirty="0"/>
              <a:t>Basic Object </a:t>
            </a:r>
            <a:r>
              <a:rPr lang="en-US" dirty="0" err="1"/>
              <a:t>Recognion</a:t>
            </a:r>
            <a:r>
              <a:rPr lang="en-US" dirty="0"/>
              <a:t>: - Implement a pre-trained model to </a:t>
            </a:r>
            <a:r>
              <a:rPr lang="en-US" dirty="0" err="1"/>
              <a:t>iden;fy</a:t>
            </a:r>
            <a:r>
              <a:rPr lang="en-US" dirty="0"/>
              <a:t> common objects in the images. </a:t>
            </a:r>
          </a:p>
          <a:p>
            <a:pPr marL="342900" indent="-342900">
              <a:buAutoNum type="arabicPeriod"/>
            </a:pPr>
            <a:r>
              <a:rPr lang="en-US" dirty="0"/>
              <a:t>Price Scraping: - Develop scripts to scrape prices of </a:t>
            </a:r>
            <a:r>
              <a:rPr lang="en-US" dirty="0" err="1"/>
              <a:t>iden;fied</a:t>
            </a:r>
            <a:r>
              <a:rPr lang="en-US" dirty="0"/>
              <a:t> items from various online retailers. </a:t>
            </a:r>
          </a:p>
          <a:p>
            <a:pPr marL="342900" indent="-342900">
              <a:buAutoNum type="arabicPeriod"/>
            </a:pPr>
            <a:r>
              <a:rPr lang="en-US" dirty="0"/>
              <a:t>Price Comparison Algorithm: - A simple algorithm to compare prices and list them from lowest to highest. </a:t>
            </a:r>
          </a:p>
          <a:p>
            <a:pPr marL="342900" indent="-342900">
              <a:buAutoNum type="arabicPeriod"/>
            </a:pPr>
            <a:r>
              <a:rPr lang="en-US" dirty="0"/>
              <a:t>User Interface: - Develop a clean, </a:t>
            </a:r>
            <a:r>
              <a:rPr lang="en-US" dirty="0" err="1"/>
              <a:t>intui;ve</a:t>
            </a:r>
            <a:r>
              <a:rPr lang="en-US" dirty="0"/>
              <a:t> interface for users to upload images and view prices. </a:t>
            </a:r>
          </a:p>
          <a:p>
            <a:endParaRPr lang="en-US" dirty="0"/>
          </a:p>
          <a:p>
            <a:r>
              <a:rPr lang="en-US" dirty="0"/>
              <a:t>Advanced Features: </a:t>
            </a:r>
          </a:p>
          <a:p>
            <a:pPr marL="342900" indent="-342900">
              <a:buAutoNum type="arabicPeriod"/>
            </a:pPr>
            <a:r>
              <a:rPr lang="en-US" dirty="0"/>
              <a:t>Real-Time Price Tracking: - Implement real-;me tracking to provide the most up-to-date prices and </a:t>
            </a:r>
            <a:r>
              <a:rPr lang="en-US" dirty="0" err="1"/>
              <a:t>no;fy</a:t>
            </a:r>
            <a:r>
              <a:rPr lang="en-US" dirty="0"/>
              <a:t> users of price drops or increases. </a:t>
            </a:r>
          </a:p>
          <a:p>
            <a:pPr marL="342900" indent="-342900">
              <a:buAutoNum type="arabicPeriod"/>
            </a:pPr>
            <a:r>
              <a:rPr lang="en-US" dirty="0"/>
              <a:t>Customizable Search Parameters: - Allow users to set preferences for retailers, brands, or price ranges. </a:t>
            </a:r>
          </a:p>
          <a:p>
            <a:pPr marL="342900" indent="-342900">
              <a:buAutoNum type="arabicPeriod"/>
            </a:pPr>
            <a:r>
              <a:rPr lang="en-US" dirty="0"/>
              <a:t>User Reviews and </a:t>
            </a:r>
            <a:r>
              <a:rPr lang="en-US" dirty="0" err="1"/>
              <a:t>Ra;ngs</a:t>
            </a:r>
            <a:r>
              <a:rPr lang="en-US" dirty="0"/>
              <a:t> </a:t>
            </a:r>
            <a:r>
              <a:rPr lang="en-US" dirty="0" err="1"/>
              <a:t>Integra;on</a:t>
            </a:r>
            <a:r>
              <a:rPr lang="en-US" dirty="0"/>
              <a:t>: - Aggregate reviews and </a:t>
            </a:r>
            <a:r>
              <a:rPr lang="en-US" dirty="0" err="1"/>
              <a:t>rangs</a:t>
            </a:r>
            <a:r>
              <a:rPr lang="en-US" dirty="0"/>
              <a:t> from various e-commerce </a:t>
            </a:r>
            <a:r>
              <a:rPr lang="en-US" dirty="0" err="1"/>
              <a:t>plalorms</a:t>
            </a:r>
            <a:r>
              <a:rPr lang="en-US" dirty="0"/>
              <a:t> to aid in the decision-making process.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85BE26A-D5F0-4EB2-BFA8-224175C8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1832" r="916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1140885"/>
            <a:ext cx="7598569" cy="3649133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dirty="0"/>
              <a:t>Data scraping from Amazon, Best Buy, and Walmart to build a comprehensive dataset of mobile devices. Tools used: Selenium for web automation and Python for scripting. The output was a consolidated CSV file containing device names, prices, and reviews.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F7D80364-BC6C-80B1-2D0E-DCBD48BF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8291" r="1671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Image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811014"/>
            <a:ext cx="7598569" cy="364913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platform integrates image recognition using a Convolutional Neural Network (CNN) to identify the brand of a mobile device. The CNN model was trained on a dataset of labeled images from brands like Apple, Samsung, Google, and Motorola.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0303CF5-C961-ABA6-BF30-96DA411E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630767"/>
            <a:ext cx="7598569" cy="364913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recommendation system uses a scoring algorithm to rank devices based on price, number of reviews, and platform. It personalizes recommendations to match user preferences, with normalized data ensuring fairness.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F09A16B1-12EA-CD65-C0CA-B42E0C4F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Website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811014"/>
            <a:ext cx="7598569" cy="364913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dirty="0"/>
              <a:t>The website was developed using Flask with a responsive front-end designed in HTML, CSS, and JavaScript. Key pages include the Home Page, Result Page, Brand Devices Page, and Site Devices Page, all designed to provide a user-friendly interface.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E1212C7-FD58-2623-050D-4DA0FAB8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7" y="440267"/>
            <a:ext cx="7598569" cy="364913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platform combines data, machine learning, and user-centric design to empower consumers in making confident, informed purchasing decisions in a complex and competitive market.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</TotalTime>
  <Words>471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Celestial</vt:lpstr>
      <vt:lpstr>Mobile Device Price Comparison and Recommendation Platform</vt:lpstr>
      <vt:lpstr>Team Members</vt:lpstr>
      <vt:lpstr>Introduction</vt:lpstr>
      <vt:lpstr>PowerPoint Presentation</vt:lpstr>
      <vt:lpstr>Data Scraping</vt:lpstr>
      <vt:lpstr>Image Recognition</vt:lpstr>
      <vt:lpstr>Recommendation System</vt:lpstr>
      <vt:lpstr>Website Implementation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Raymond Angel Irudaya Sagaya Kumar</dc:creator>
  <cp:keywords/>
  <dc:description>generated using python-pptx</dc:description>
  <cp:lastModifiedBy>Raymond angel Irudaya sagaya kumar</cp:lastModifiedBy>
  <cp:revision>4</cp:revision>
  <dcterms:created xsi:type="dcterms:W3CDTF">2013-01-27T09:14:16Z</dcterms:created>
  <dcterms:modified xsi:type="dcterms:W3CDTF">2024-08-15T21:24:47Z</dcterms:modified>
  <cp:category/>
</cp:coreProperties>
</file>