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325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0A98-8F90-4D1F-805C-6700390BDFE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6B40-27E9-4E62-9B45-3D68FCF90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6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0A98-8F90-4D1F-805C-6700390BDFE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6B40-27E9-4E62-9B45-3D68FCF90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9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0A98-8F90-4D1F-805C-6700390BDFE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6B40-27E9-4E62-9B45-3D68FCF90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63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0A98-8F90-4D1F-805C-6700390BDFE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6B40-27E9-4E62-9B45-3D68FCF90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2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0A98-8F90-4D1F-805C-6700390BDFE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6B40-27E9-4E62-9B45-3D68FCF90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3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0A98-8F90-4D1F-805C-6700390BDFE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6B40-27E9-4E62-9B45-3D68FCF90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62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0A98-8F90-4D1F-805C-6700390BDFE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6B40-27E9-4E62-9B45-3D68FCF90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2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0A98-8F90-4D1F-805C-6700390BDFE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6B40-27E9-4E62-9B45-3D68FCF90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6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0A98-8F90-4D1F-805C-6700390BDFE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6B40-27E9-4E62-9B45-3D68FCF90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42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0A98-8F90-4D1F-805C-6700390BDFE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6B40-27E9-4E62-9B45-3D68FCF90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90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0A98-8F90-4D1F-805C-6700390BDFE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6B40-27E9-4E62-9B45-3D68FCF90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42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0A98-8F90-4D1F-805C-6700390BDFE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46B40-27E9-4E62-9B45-3D68FCF90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3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67545" y="908720"/>
            <a:ext cx="8424935" cy="54726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19358A-F815-4BEF-996F-C881AE7958C8}"/>
              </a:ext>
            </a:extLst>
          </p:cNvPr>
          <p:cNvGrpSpPr/>
          <p:nvPr/>
        </p:nvGrpSpPr>
        <p:grpSpPr>
          <a:xfrm>
            <a:off x="535113" y="980728"/>
            <a:ext cx="8141342" cy="4968552"/>
            <a:chOff x="535113" y="980728"/>
            <a:chExt cx="6402069" cy="2736304"/>
          </a:xfrm>
        </p:grpSpPr>
        <p:pic>
          <p:nvPicPr>
            <p:cNvPr id="1026" name="Picture 2" descr="C:\Users\peter\Source\Repos\WpfWindowsLib\SmallSamp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113" y="1201079"/>
              <a:ext cx="18288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245973" y="1052736"/>
              <a:ext cx="3691209" cy="26642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12131" y="1124744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1) </a:t>
              </a:r>
              <a:r>
                <a:rPr lang="en-GB" sz="1100" dirty="0" err="1"/>
                <a:t>Initilisation</a:t>
              </a:r>
              <a:endParaRPr lang="en-GB" sz="11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388331" y="1350060"/>
              <a:ext cx="11334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12186" y="1268760"/>
              <a:ext cx="31037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Control searches </a:t>
              </a:r>
              <a:r>
                <a:rPr lang="en-GB" sz="1100" dirty="0" err="1"/>
                <a:t>CheckedWindow</a:t>
              </a:r>
              <a:r>
                <a:rPr lang="en-GB" sz="1100" dirty="0"/>
                <a:t>, registers.</a:t>
              </a:r>
            </a:p>
            <a:p>
              <a:r>
                <a:rPr lang="en-GB" sz="1100" dirty="0" err="1"/>
                <a:t>CheckedWindow</a:t>
              </a:r>
              <a:r>
                <a:rPr lang="en-GB" sz="1100" dirty="0"/>
                <a:t> then registers to control’s events.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363913" y="1762771"/>
              <a:ext cx="1127967" cy="1763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267744" y="1556792"/>
              <a:ext cx="9364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2) Data entry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19872" y="1772816"/>
              <a:ext cx="3517310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Control raises event</a:t>
              </a:r>
            </a:p>
            <a:p>
              <a:r>
                <a:rPr lang="en-GB" sz="1100" dirty="0" err="1"/>
                <a:t>CheckedWindow</a:t>
              </a:r>
              <a:r>
                <a:rPr lang="en-GB" sz="1100" dirty="0"/>
                <a:t> queries all other controls to calculate</a:t>
              </a:r>
            </a:p>
            <a:p>
              <a:r>
                <a:rPr lang="en-GB" sz="1100" dirty="0" err="1"/>
                <a:t>HasICheckChanged</a:t>
              </a:r>
              <a:r>
                <a:rPr lang="en-GB" sz="1100" dirty="0"/>
                <a:t> and  </a:t>
              </a:r>
              <a:r>
                <a:rPr lang="en-GB" sz="1100" dirty="0" err="1"/>
                <a:t>IsAvailable</a:t>
              </a:r>
              <a:r>
                <a:rPr lang="en-GB" sz="1100" dirty="0"/>
                <a:t>. If their values change,</a:t>
              </a:r>
            </a:p>
            <a:p>
              <a:r>
                <a:rPr lang="en-GB" sz="1100" dirty="0" err="1"/>
                <a:t>CheckedWindow</a:t>
              </a:r>
              <a:r>
                <a:rPr lang="en-GB" sz="1100" dirty="0"/>
                <a:t> calls </a:t>
              </a:r>
              <a:r>
                <a:rPr lang="en-GB" sz="1100" dirty="0" err="1"/>
                <a:t>OnICheckChanged</a:t>
              </a:r>
              <a:r>
                <a:rPr lang="en-GB" sz="1100" dirty="0"/>
                <a:t> and </a:t>
              </a:r>
            </a:p>
            <a:p>
              <a:r>
                <a:rPr lang="en-GB" sz="1100" dirty="0" err="1"/>
                <a:t>OnIsAvailableChanged</a:t>
              </a:r>
              <a:r>
                <a:rPr lang="en-GB" sz="1100" dirty="0"/>
                <a:t>.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2195737" y="1990003"/>
              <a:ext cx="1296143" cy="5749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07641" y="2259294"/>
              <a:ext cx="8739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2a) update </a:t>
              </a:r>
            </a:p>
            <a:p>
              <a:r>
                <a:rPr lang="en-GB" sz="1100" dirty="0"/>
                <a:t>Save Button</a:t>
              </a:r>
            </a:p>
          </p:txBody>
        </p:sp>
        <p:cxnSp>
          <p:nvCxnSpPr>
            <p:cNvPr id="20" name="Elbow Connector 19"/>
            <p:cNvCxnSpPr/>
            <p:nvPr/>
          </p:nvCxnSpPr>
          <p:spPr>
            <a:xfrm rot="16200000" flipH="1">
              <a:off x="2052642" y="1557710"/>
              <a:ext cx="1464623" cy="1269838"/>
            </a:xfrm>
            <a:prstGeom prst="bentConnector3">
              <a:avLst>
                <a:gd name="adj1" fmla="val 1000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051720" y="2926105"/>
              <a:ext cx="11240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3) User wants to</a:t>
              </a:r>
            </a:p>
            <a:p>
              <a:r>
                <a:rPr lang="en-GB" sz="1100" dirty="0"/>
                <a:t>Close window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19872" y="2780928"/>
              <a:ext cx="34563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CheckedWindow</a:t>
              </a:r>
              <a:r>
                <a:rPr lang="en-GB" sz="1100" dirty="0"/>
                <a:t> listen to  the </a:t>
              </a:r>
              <a:r>
                <a:rPr lang="en-GB" sz="1100" dirty="0" err="1"/>
                <a:t>Window.Closing</a:t>
              </a:r>
              <a:r>
                <a:rPr lang="en-GB" sz="1100" dirty="0"/>
                <a:t> event</a:t>
              </a:r>
            </a:p>
            <a:p>
              <a:r>
                <a:rPr lang="en-GB" sz="1100" dirty="0"/>
                <a:t>If </a:t>
              </a:r>
              <a:r>
                <a:rPr lang="en-GB" sz="1100" dirty="0" err="1"/>
                <a:t>HasICheckChanged</a:t>
              </a:r>
              <a:r>
                <a:rPr lang="en-GB" sz="1100" dirty="0"/>
                <a:t>  is true, it  marks all the controls with changed data and asks the user if he really wants to close the window and lose the entered data.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21763" y="980728"/>
              <a:ext cx="1764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CheckedWindow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4312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Huber</dc:creator>
  <cp:lastModifiedBy>Aarthi Subhakar</cp:lastModifiedBy>
  <cp:revision>5</cp:revision>
  <dcterms:created xsi:type="dcterms:W3CDTF">2020-02-15T10:11:56Z</dcterms:created>
  <dcterms:modified xsi:type="dcterms:W3CDTF">2020-05-10T13:52:44Z</dcterms:modified>
</cp:coreProperties>
</file>