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245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err="1"/>
              <a:t>Average</a:t>
            </a:r>
            <a:r>
              <a:rPr lang="fr-FR" dirty="0"/>
              <a:t> Team Value of  Top</a:t>
            </a:r>
            <a:r>
              <a:rPr lang="fr-FR" baseline="0" dirty="0"/>
              <a:t> and Bottom 5 for </a:t>
            </a:r>
            <a:r>
              <a:rPr lang="fr-FR" baseline="0" dirty="0" err="1"/>
              <a:t>each</a:t>
            </a:r>
            <a:r>
              <a:rPr lang="fr-FR" baseline="0" dirty="0"/>
              <a:t> </a:t>
            </a:r>
            <a:r>
              <a:rPr lang="fr-FR" baseline="0" dirty="0" err="1"/>
              <a:t>league</a:t>
            </a:r>
            <a:r>
              <a:rPr lang="fr-FR" baseline="0" dirty="0"/>
              <a:t> (2021-2023)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Top 5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Bundesliga</c:v>
                </c:pt>
                <c:pt idx="1">
                  <c:v>La Liga</c:v>
                </c:pt>
                <c:pt idx="2">
                  <c:v>Ligue 1</c:v>
                </c:pt>
                <c:pt idx="3">
                  <c:v>Premier League</c:v>
                </c:pt>
                <c:pt idx="4">
                  <c:v>Serie A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14.75</c:v>
                </c:pt>
                <c:pt idx="1">
                  <c:v>15.6</c:v>
                </c:pt>
                <c:pt idx="2">
                  <c:v>11</c:v>
                </c:pt>
                <c:pt idx="3">
                  <c:v>22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3-4B5F-A245-6A5409097A88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Bottom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Bundesliga</c:v>
                </c:pt>
                <c:pt idx="1">
                  <c:v>La Liga</c:v>
                </c:pt>
                <c:pt idx="2">
                  <c:v>Ligue 1</c:v>
                </c:pt>
                <c:pt idx="3">
                  <c:v>Premier League</c:v>
                </c:pt>
                <c:pt idx="4">
                  <c:v>Serie A</c:v>
                </c:pt>
              </c:strCache>
            </c:strRef>
          </c:cat>
          <c:val>
            <c:numRef>
              <c:f>Feuil1!$C$2:$C$6</c:f>
              <c:numCache>
                <c:formatCode>General</c:formatCode>
                <c:ptCount val="5"/>
                <c:pt idx="0">
                  <c:v>2.8</c:v>
                </c:pt>
                <c:pt idx="1">
                  <c:v>2.2000000000000002</c:v>
                </c:pt>
                <c:pt idx="2">
                  <c:v>1.8</c:v>
                </c:pt>
                <c:pt idx="3">
                  <c:v>7.5</c:v>
                </c:pt>
                <c:pt idx="4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C3-4B5F-A245-6A5409097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7421551"/>
        <c:axId val="807411951"/>
      </c:barChart>
      <c:catAx>
        <c:axId val="80742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7411951"/>
        <c:crosses val="autoZero"/>
        <c:auto val="1"/>
        <c:lblAlgn val="ctr"/>
        <c:lblOffset val="100"/>
        <c:noMultiLvlLbl val="0"/>
      </c:catAx>
      <c:valAx>
        <c:axId val="80741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Average</a:t>
                </a:r>
                <a:r>
                  <a:rPr lang="fr-FR" dirty="0"/>
                  <a:t> team value (in</a:t>
                </a:r>
                <a:r>
                  <a:rPr lang="fr-FR" baseline="0" dirty="0"/>
                  <a:t> Million)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742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of goal </a:t>
            </a:r>
            <a:r>
              <a:rPr lang="fr-FR" err="1"/>
              <a:t>average</a:t>
            </a:r>
            <a:r>
              <a:rPr lang="fr-FR"/>
              <a:t> for</a:t>
            </a:r>
            <a:r>
              <a:rPr lang="fr-FR" baseline="0"/>
              <a:t> one </a:t>
            </a:r>
            <a:r>
              <a:rPr lang="fr-FR" baseline="0" err="1"/>
              <a:t>season</a:t>
            </a:r>
            <a:r>
              <a:rPr lang="fr-FR" baseline="0"/>
              <a:t> </a:t>
            </a:r>
            <a:r>
              <a:rPr lang="fr-FR" baseline="0" err="1"/>
              <a:t>based</a:t>
            </a:r>
            <a:r>
              <a:rPr lang="fr-FR" baseline="0"/>
              <a:t> on </a:t>
            </a:r>
            <a:r>
              <a:rPr lang="fr-FR" baseline="0" err="1"/>
              <a:t>Market</a:t>
            </a:r>
            <a:r>
              <a:rPr lang="fr-FR" baseline="0"/>
              <a:t> Value Ratio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9360851377952759E-2"/>
          <c:y val="3.9709028069080457E-2"/>
          <c:w val="0.9198618356299213"/>
          <c:h val="0.94401944242006386"/>
        </c:manualLayout>
      </c:layout>
      <c:scatterChart>
        <c:scatterStyle val="smoothMarker"/>
        <c:varyColors val="0"/>
        <c:ser>
          <c:idx val="0"/>
          <c:order val="0"/>
          <c:tx>
            <c:v>Defense Value Ratio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Feuil1!$A$2:$A$4</c:f>
              <c:numCache>
                <c:formatCode>General</c:formatCode>
                <c:ptCount val="3"/>
                <c:pt idx="0">
                  <c:v>0.1</c:v>
                </c:pt>
                <c:pt idx="1">
                  <c:v>0.35</c:v>
                </c:pt>
                <c:pt idx="2">
                  <c:v>0.6</c:v>
                </c:pt>
              </c:numCache>
            </c:numRef>
          </c:xVal>
          <c:yVal>
            <c:numRef>
              <c:f>Feuil1!$B$2:$B$4</c:f>
              <c:numCache>
                <c:formatCode>General</c:formatCode>
                <c:ptCount val="3"/>
                <c:pt idx="0">
                  <c:v>15</c:v>
                </c:pt>
                <c:pt idx="1">
                  <c:v>0</c:v>
                </c:pt>
                <c:pt idx="2">
                  <c:v>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3F-45E1-ADCE-45DFB87991C0}"/>
            </c:ext>
          </c:extLst>
        </c:ser>
        <c:ser>
          <c:idx val="1"/>
          <c:order val="1"/>
          <c:tx>
            <c:v>Attack/Midfield Value Ratio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Feuil1!$C$2:$C$4</c:f>
              <c:numCache>
                <c:formatCode>General</c:formatCode>
                <c:ptCount val="3"/>
                <c:pt idx="0">
                  <c:v>0.1</c:v>
                </c:pt>
                <c:pt idx="1">
                  <c:v>0.35</c:v>
                </c:pt>
                <c:pt idx="2">
                  <c:v>0.6</c:v>
                </c:pt>
              </c:numCache>
            </c:numRef>
          </c:xVal>
          <c:yVal>
            <c:numRef>
              <c:f>Feuil1!$D$2:$D$4</c:f>
              <c:numCache>
                <c:formatCode>General</c:formatCode>
                <c:ptCount val="3"/>
                <c:pt idx="0">
                  <c:v>-7</c:v>
                </c:pt>
                <c:pt idx="1">
                  <c:v>0</c:v>
                </c:pt>
                <c:pt idx="2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33F-45E1-ADCE-45DFB8799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9629711"/>
        <c:axId val="809628271"/>
      </c:scatterChart>
      <c:valAx>
        <c:axId val="809629711"/>
        <c:scaling>
          <c:orientation val="minMax"/>
          <c:max val="0.60000000000000009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Market</a:t>
                </a:r>
                <a:r>
                  <a:rPr lang="fr-FR" baseline="0" dirty="0"/>
                  <a:t> Value Ratio</a:t>
                </a:r>
              </a:p>
            </c:rich>
          </c:tx>
          <c:layout>
            <c:manualLayout>
              <c:xMode val="edge"/>
              <c:yMode val="edge"/>
              <c:x val="0.39820001143329276"/>
              <c:y val="0.88971866335234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9628271"/>
        <c:crosses val="autoZero"/>
        <c:crossBetween val="midCat"/>
      </c:valAx>
      <c:valAx>
        <c:axId val="80962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Goal</a:t>
                </a:r>
                <a:r>
                  <a:rPr lang="fr-FR" baseline="0"/>
                  <a:t> </a:t>
                </a:r>
                <a:r>
                  <a:rPr lang="fr-FR" baseline="0" err="1"/>
                  <a:t>average</a:t>
                </a:r>
                <a:endParaRPr lang="fr-FR"/>
              </a:p>
            </c:rich>
          </c:tx>
          <c:layout>
            <c:manualLayout>
              <c:xMode val="edge"/>
              <c:yMode val="edge"/>
              <c:x val="4.8922781975891776E-2"/>
              <c:y val="0.369805007058548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962971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23235270506005"/>
          <c:y val="0.5118502419153198"/>
          <c:w val="0.31789191655422133"/>
          <c:h val="0.10773673632991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Win Rate</a:t>
            </a:r>
            <a:r>
              <a:rPr lang="fr-FR" baseline="0" dirty="0"/>
              <a:t> relative to goals </a:t>
            </a:r>
            <a:r>
              <a:rPr lang="fr-FR" baseline="0" dirty="0" err="1"/>
              <a:t>scored</a:t>
            </a:r>
            <a:r>
              <a:rPr lang="fr-FR" baseline="0" dirty="0"/>
              <a:t> and </a:t>
            </a:r>
            <a:r>
              <a:rPr lang="fr-FR" baseline="0" dirty="0" err="1"/>
              <a:t>conceded</a:t>
            </a:r>
            <a:r>
              <a:rPr lang="fr-FR" baseline="0" dirty="0"/>
              <a:t> (last 3 matches)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Goals Scored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Feuil1!$A$2:$A$16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Feuil1!$B$2:$B$16</c:f>
              <c:numCache>
                <c:formatCode>General</c:formatCode>
                <c:ptCount val="15"/>
                <c:pt idx="0">
                  <c:v>0.2</c:v>
                </c:pt>
                <c:pt idx="1">
                  <c:v>0.28999999999999998</c:v>
                </c:pt>
                <c:pt idx="2">
                  <c:v>0.35</c:v>
                </c:pt>
                <c:pt idx="3">
                  <c:v>0.38</c:v>
                </c:pt>
                <c:pt idx="4">
                  <c:v>0.39500000000000002</c:v>
                </c:pt>
                <c:pt idx="5">
                  <c:v>0.40500000000000003</c:v>
                </c:pt>
                <c:pt idx="6">
                  <c:v>0.41499999999999998</c:v>
                </c:pt>
                <c:pt idx="7">
                  <c:v>0.41199999999999998</c:v>
                </c:pt>
                <c:pt idx="8">
                  <c:v>0.5</c:v>
                </c:pt>
                <c:pt idx="9">
                  <c:v>0.56999999999999995</c:v>
                </c:pt>
                <c:pt idx="10">
                  <c:v>0.5</c:v>
                </c:pt>
                <c:pt idx="11">
                  <c:v>0.61</c:v>
                </c:pt>
                <c:pt idx="12">
                  <c:v>0.47</c:v>
                </c:pt>
                <c:pt idx="13">
                  <c:v>0.62</c:v>
                </c:pt>
                <c:pt idx="14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9-462B-816B-3FAC74378C36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Goals Conceded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Feuil1!$A$2:$A$16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Feuil1!$C$2:$C$16</c:f>
              <c:numCache>
                <c:formatCode>General</c:formatCode>
                <c:ptCount val="15"/>
                <c:pt idx="0">
                  <c:v>0.51</c:v>
                </c:pt>
                <c:pt idx="1">
                  <c:v>0.42</c:v>
                </c:pt>
                <c:pt idx="2">
                  <c:v>0.40500000000000003</c:v>
                </c:pt>
                <c:pt idx="3">
                  <c:v>0.39800000000000002</c:v>
                </c:pt>
                <c:pt idx="4">
                  <c:v>0.38800000000000001</c:v>
                </c:pt>
                <c:pt idx="5">
                  <c:v>0.36</c:v>
                </c:pt>
                <c:pt idx="6">
                  <c:v>0.3</c:v>
                </c:pt>
                <c:pt idx="7">
                  <c:v>0.28999999999999998</c:v>
                </c:pt>
                <c:pt idx="8">
                  <c:v>0.27</c:v>
                </c:pt>
                <c:pt idx="9">
                  <c:v>0.28000000000000003</c:v>
                </c:pt>
                <c:pt idx="10">
                  <c:v>0.26</c:v>
                </c:pt>
                <c:pt idx="11">
                  <c:v>0.3</c:v>
                </c:pt>
                <c:pt idx="12">
                  <c:v>0.26</c:v>
                </c:pt>
                <c:pt idx="13">
                  <c:v>0.2</c:v>
                </c:pt>
                <c:pt idx="1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9-462B-816B-3FAC74378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1074920112"/>
        <c:axId val="1074914832"/>
      </c:barChart>
      <c:catAx>
        <c:axId val="107492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Goals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74914832"/>
        <c:crosses val="autoZero"/>
        <c:auto val="1"/>
        <c:lblAlgn val="ctr"/>
        <c:lblOffset val="100"/>
        <c:noMultiLvlLbl val="0"/>
      </c:catAx>
      <c:valAx>
        <c:axId val="1074914832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Win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7492011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Win</a:t>
            </a:r>
            <a:r>
              <a:rPr lang="en-US" baseline="0" dirty="0"/>
              <a:t> rate based on the general form for each league (5 last matches)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Bundesliga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Feuil1!$B$2:$B$17</c:f>
              <c:numCache>
                <c:formatCode>General</c:formatCode>
                <c:ptCount val="16"/>
                <c:pt idx="0">
                  <c:v>0.21</c:v>
                </c:pt>
                <c:pt idx="1">
                  <c:v>0.20799999999999999</c:v>
                </c:pt>
                <c:pt idx="2">
                  <c:v>0.215</c:v>
                </c:pt>
                <c:pt idx="3">
                  <c:v>0.42</c:v>
                </c:pt>
                <c:pt idx="4">
                  <c:v>0.35</c:v>
                </c:pt>
                <c:pt idx="5">
                  <c:v>0.35399999999999998</c:v>
                </c:pt>
                <c:pt idx="6">
                  <c:v>0.35</c:v>
                </c:pt>
                <c:pt idx="7">
                  <c:v>0.39500000000000002</c:v>
                </c:pt>
                <c:pt idx="8">
                  <c:v>0.47499999999999998</c:v>
                </c:pt>
                <c:pt idx="9">
                  <c:v>0.48499999999999999</c:v>
                </c:pt>
                <c:pt idx="10">
                  <c:v>0.38</c:v>
                </c:pt>
                <c:pt idx="11">
                  <c:v>0.56000000000000005</c:v>
                </c:pt>
                <c:pt idx="12">
                  <c:v>0.45</c:v>
                </c:pt>
                <c:pt idx="13">
                  <c:v>0.63</c:v>
                </c:pt>
                <c:pt idx="14">
                  <c:v>0.58499999999999996</c:v>
                </c:pt>
                <c:pt idx="15">
                  <c:v>0.55000000000000004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40-4F3E-BE29-2C5F2E851F73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La Liga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Feuil1!$A$2:$A$17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Feuil1!$C$2:$C$17</c:f>
              <c:numCache>
                <c:formatCode>General</c:formatCode>
                <c:ptCount val="16"/>
                <c:pt idx="0">
                  <c:v>0.19</c:v>
                </c:pt>
                <c:pt idx="1">
                  <c:v>0.21</c:v>
                </c:pt>
                <c:pt idx="2">
                  <c:v>0.39500000000000002</c:v>
                </c:pt>
                <c:pt idx="3">
                  <c:v>0.35</c:v>
                </c:pt>
                <c:pt idx="4">
                  <c:v>0.34</c:v>
                </c:pt>
                <c:pt idx="5">
                  <c:v>0.39</c:v>
                </c:pt>
                <c:pt idx="6">
                  <c:v>0.315</c:v>
                </c:pt>
                <c:pt idx="7">
                  <c:v>0.40500000000000003</c:v>
                </c:pt>
                <c:pt idx="8">
                  <c:v>0.32</c:v>
                </c:pt>
                <c:pt idx="9">
                  <c:v>0.45</c:v>
                </c:pt>
                <c:pt idx="10">
                  <c:v>0.42</c:v>
                </c:pt>
                <c:pt idx="11">
                  <c:v>0.40500000000000003</c:v>
                </c:pt>
                <c:pt idx="12">
                  <c:v>0.505</c:v>
                </c:pt>
                <c:pt idx="13">
                  <c:v>0.61</c:v>
                </c:pt>
                <c:pt idx="14">
                  <c:v>0.56499999999999995</c:v>
                </c:pt>
                <c:pt idx="15">
                  <c:v>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40-4F3E-BE29-2C5F2E851F73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Ligue 1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Feuil1!$A$2:$A$17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Feuil1!$D$2:$D$17</c:f>
              <c:numCache>
                <c:formatCode>General</c:formatCode>
                <c:ptCount val="16"/>
                <c:pt idx="0">
                  <c:v>0.1</c:v>
                </c:pt>
                <c:pt idx="1">
                  <c:v>0.22</c:v>
                </c:pt>
                <c:pt idx="2">
                  <c:v>0.22500000000000001</c:v>
                </c:pt>
                <c:pt idx="3">
                  <c:v>0.42</c:v>
                </c:pt>
                <c:pt idx="4">
                  <c:v>0.32</c:v>
                </c:pt>
                <c:pt idx="5">
                  <c:v>0.36</c:v>
                </c:pt>
                <c:pt idx="6">
                  <c:v>0.39</c:v>
                </c:pt>
                <c:pt idx="7">
                  <c:v>0.49</c:v>
                </c:pt>
                <c:pt idx="8">
                  <c:v>0.4</c:v>
                </c:pt>
                <c:pt idx="9">
                  <c:v>0.40799999999999997</c:v>
                </c:pt>
                <c:pt idx="10">
                  <c:v>0.46</c:v>
                </c:pt>
                <c:pt idx="11">
                  <c:v>0.47</c:v>
                </c:pt>
                <c:pt idx="12">
                  <c:v>0.4</c:v>
                </c:pt>
                <c:pt idx="13">
                  <c:v>0.5</c:v>
                </c:pt>
                <c:pt idx="14">
                  <c:v>0.55500000000000005</c:v>
                </c:pt>
                <c:pt idx="15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640-4F3E-BE29-2C5F2E851F73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Premier League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Feuil1!$A$2:$A$17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Feuil1!$E$2:$E$17</c:f>
              <c:numCache>
                <c:formatCode>General</c:formatCode>
                <c:ptCount val="16"/>
                <c:pt idx="0">
                  <c:v>0.23799999999999999</c:v>
                </c:pt>
                <c:pt idx="1">
                  <c:v>0.23499999999999999</c:v>
                </c:pt>
                <c:pt idx="2">
                  <c:v>0.23400000000000001</c:v>
                </c:pt>
                <c:pt idx="3">
                  <c:v>0.40500000000000003</c:v>
                </c:pt>
                <c:pt idx="4">
                  <c:v>0.34</c:v>
                </c:pt>
                <c:pt idx="5">
                  <c:v>0.27</c:v>
                </c:pt>
                <c:pt idx="6">
                  <c:v>0.39500000000000002</c:v>
                </c:pt>
                <c:pt idx="7">
                  <c:v>0.38</c:v>
                </c:pt>
                <c:pt idx="8">
                  <c:v>0.40699999999999997</c:v>
                </c:pt>
                <c:pt idx="9">
                  <c:v>0.43</c:v>
                </c:pt>
                <c:pt idx="10">
                  <c:v>0.51</c:v>
                </c:pt>
                <c:pt idx="11">
                  <c:v>0.57999999999999996</c:v>
                </c:pt>
                <c:pt idx="12">
                  <c:v>0.64</c:v>
                </c:pt>
                <c:pt idx="13">
                  <c:v>0.52</c:v>
                </c:pt>
                <c:pt idx="14">
                  <c:v>0.64</c:v>
                </c:pt>
                <c:pt idx="15">
                  <c:v>0.78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640-4F3E-BE29-2C5F2E851F73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Serie A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Feuil1!$A$2:$A$17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Feuil1!$F$2:$F$17</c:f>
              <c:numCache>
                <c:formatCode>General</c:formatCode>
                <c:ptCount val="16"/>
                <c:pt idx="0">
                  <c:v>0.21</c:v>
                </c:pt>
                <c:pt idx="1">
                  <c:v>0.21</c:v>
                </c:pt>
                <c:pt idx="2">
                  <c:v>0.17</c:v>
                </c:pt>
                <c:pt idx="3">
                  <c:v>0.38</c:v>
                </c:pt>
                <c:pt idx="4">
                  <c:v>0.3</c:v>
                </c:pt>
                <c:pt idx="5">
                  <c:v>0.35799999999999998</c:v>
                </c:pt>
                <c:pt idx="6">
                  <c:v>0.34799999999999998</c:v>
                </c:pt>
                <c:pt idx="7">
                  <c:v>0.37</c:v>
                </c:pt>
                <c:pt idx="8">
                  <c:v>0.47299999999999998</c:v>
                </c:pt>
                <c:pt idx="9">
                  <c:v>0.5</c:v>
                </c:pt>
                <c:pt idx="10">
                  <c:v>0.52</c:v>
                </c:pt>
                <c:pt idx="11">
                  <c:v>0.46200000000000002</c:v>
                </c:pt>
                <c:pt idx="12">
                  <c:v>0.48</c:v>
                </c:pt>
                <c:pt idx="13">
                  <c:v>0.44</c:v>
                </c:pt>
                <c:pt idx="14">
                  <c:v>0.47</c:v>
                </c:pt>
                <c:pt idx="15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640-4F3E-BE29-2C5F2E851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8728112"/>
        <c:axId val="938725712"/>
      </c:scatterChart>
      <c:valAx>
        <c:axId val="93872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Points </a:t>
                </a:r>
                <a:r>
                  <a:rPr lang="fr-FR" dirty="0" err="1"/>
                  <a:t>Earned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8725712"/>
        <c:crosses val="autoZero"/>
        <c:crossBetween val="midCat"/>
        <c:majorUnit val="1"/>
      </c:valAx>
      <c:valAx>
        <c:axId val="938725712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872811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5FF61-55BE-4FF6-85BF-91ED9A9C54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05DBE4-D265-4C42-84DC-9720C34B8E31}">
      <dgm:prSet/>
      <dgm:spPr/>
      <dgm:t>
        <a:bodyPr/>
        <a:lstStyle/>
        <a:p>
          <a:r>
            <a:rPr lang="fr-FR"/>
            <a:t>Some teams are winning more than others : Why ?</a:t>
          </a:r>
          <a:endParaRPr lang="en-US"/>
        </a:p>
      </dgm:t>
    </dgm:pt>
    <dgm:pt modelId="{74B29AE6-7BBD-4D80-B3B3-95C46993102A}" type="parTrans" cxnId="{38B94442-076D-4D8C-898F-7ED4942ECDCE}">
      <dgm:prSet/>
      <dgm:spPr/>
      <dgm:t>
        <a:bodyPr/>
        <a:lstStyle/>
        <a:p>
          <a:endParaRPr lang="en-US"/>
        </a:p>
      </dgm:t>
    </dgm:pt>
    <dgm:pt modelId="{3EE8E4DA-DF82-4860-A7C1-14188B7F607D}" type="sibTrans" cxnId="{38B94442-076D-4D8C-898F-7ED4942ECDCE}">
      <dgm:prSet/>
      <dgm:spPr/>
      <dgm:t>
        <a:bodyPr/>
        <a:lstStyle/>
        <a:p>
          <a:endParaRPr lang="en-US"/>
        </a:p>
      </dgm:t>
    </dgm:pt>
    <dgm:pt modelId="{181F77AE-F8C7-4F09-A792-A0658BA0BD7F}">
      <dgm:prSet/>
      <dgm:spPr/>
      <dgm:t>
        <a:bodyPr/>
        <a:lstStyle/>
        <a:p>
          <a:r>
            <a:rPr lang="fr-FR"/>
            <a:t>Key factors of a football club success</a:t>
          </a:r>
          <a:endParaRPr lang="en-US"/>
        </a:p>
      </dgm:t>
    </dgm:pt>
    <dgm:pt modelId="{D8A22872-426C-4701-8233-776AED6A9620}" type="parTrans" cxnId="{54FB3373-89BC-4FA5-8B98-185EEF4D1089}">
      <dgm:prSet/>
      <dgm:spPr/>
      <dgm:t>
        <a:bodyPr/>
        <a:lstStyle/>
        <a:p>
          <a:endParaRPr lang="en-US"/>
        </a:p>
      </dgm:t>
    </dgm:pt>
    <dgm:pt modelId="{2B0C06A0-AB2C-4A4E-966D-2A23E309D86B}" type="sibTrans" cxnId="{54FB3373-89BC-4FA5-8B98-185EEF4D1089}">
      <dgm:prSet/>
      <dgm:spPr/>
      <dgm:t>
        <a:bodyPr/>
        <a:lstStyle/>
        <a:p>
          <a:endParaRPr lang="en-US"/>
        </a:p>
      </dgm:t>
    </dgm:pt>
    <dgm:pt modelId="{3F91E6CF-70C5-4552-BC15-33E0C18E8F22}">
      <dgm:prSet/>
      <dgm:spPr/>
      <dgm:t>
        <a:bodyPr/>
        <a:lstStyle/>
        <a:p>
          <a:r>
            <a:rPr lang="fr-FR"/>
            <a:t>Data Analysis and predictions</a:t>
          </a:r>
          <a:endParaRPr lang="en-US"/>
        </a:p>
      </dgm:t>
    </dgm:pt>
    <dgm:pt modelId="{B7C11808-F5CA-419E-AD94-5666CB51E41B}" type="parTrans" cxnId="{DDA2C29D-EAED-4A18-A1BB-72126DF91CC1}">
      <dgm:prSet/>
      <dgm:spPr/>
      <dgm:t>
        <a:bodyPr/>
        <a:lstStyle/>
        <a:p>
          <a:endParaRPr lang="en-US"/>
        </a:p>
      </dgm:t>
    </dgm:pt>
    <dgm:pt modelId="{D821290D-36BD-4B48-A964-25F7DB676526}" type="sibTrans" cxnId="{DDA2C29D-EAED-4A18-A1BB-72126DF91CC1}">
      <dgm:prSet/>
      <dgm:spPr/>
      <dgm:t>
        <a:bodyPr/>
        <a:lstStyle/>
        <a:p>
          <a:endParaRPr lang="en-US"/>
        </a:p>
      </dgm:t>
    </dgm:pt>
    <dgm:pt modelId="{006E690F-D4CD-4F30-925E-829997BE2AEE}" type="pres">
      <dgm:prSet presAssocID="{9CC5FF61-55BE-4FF6-85BF-91ED9A9C545E}" presName="root" presStyleCnt="0">
        <dgm:presLayoutVars>
          <dgm:dir/>
          <dgm:resizeHandles val="exact"/>
        </dgm:presLayoutVars>
      </dgm:prSet>
      <dgm:spPr/>
    </dgm:pt>
    <dgm:pt modelId="{CDDB5BF1-80B9-4724-A678-DE9C29F7BCE6}" type="pres">
      <dgm:prSet presAssocID="{9605DBE4-D265-4C42-84DC-9720C34B8E31}" presName="compNode" presStyleCnt="0"/>
      <dgm:spPr/>
    </dgm:pt>
    <dgm:pt modelId="{6E6D22A2-708D-4662-8008-08A10FE9696D}" type="pres">
      <dgm:prSet presAssocID="{9605DBE4-D265-4C42-84DC-9720C34B8E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83173B85-30B9-4B61-A32B-C7E8645E1431}" type="pres">
      <dgm:prSet presAssocID="{9605DBE4-D265-4C42-84DC-9720C34B8E31}" presName="spaceRect" presStyleCnt="0"/>
      <dgm:spPr/>
    </dgm:pt>
    <dgm:pt modelId="{3460C73D-68F8-43D1-83D6-4FC3E65B878F}" type="pres">
      <dgm:prSet presAssocID="{9605DBE4-D265-4C42-84DC-9720C34B8E31}" presName="textRect" presStyleLbl="revTx" presStyleIdx="0" presStyleCnt="3">
        <dgm:presLayoutVars>
          <dgm:chMax val="1"/>
          <dgm:chPref val="1"/>
        </dgm:presLayoutVars>
      </dgm:prSet>
      <dgm:spPr/>
    </dgm:pt>
    <dgm:pt modelId="{B1052765-D577-4356-9A96-8074A435AE76}" type="pres">
      <dgm:prSet presAssocID="{3EE8E4DA-DF82-4860-A7C1-14188B7F607D}" presName="sibTrans" presStyleCnt="0"/>
      <dgm:spPr/>
    </dgm:pt>
    <dgm:pt modelId="{B01295A4-1842-4D99-99C1-EDE89E84DAC6}" type="pres">
      <dgm:prSet presAssocID="{181F77AE-F8C7-4F09-A792-A0658BA0BD7F}" presName="compNode" presStyleCnt="0"/>
      <dgm:spPr/>
    </dgm:pt>
    <dgm:pt modelId="{9D1AF0EC-74D4-4E0F-BD0E-8BC97D6F6677}" type="pres">
      <dgm:prSet presAssocID="{181F77AE-F8C7-4F09-A792-A0658BA0BD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n de football"/>
        </a:ext>
      </dgm:extLst>
    </dgm:pt>
    <dgm:pt modelId="{56544D03-C5E6-4772-A7E8-242824EAAD5F}" type="pres">
      <dgm:prSet presAssocID="{181F77AE-F8C7-4F09-A792-A0658BA0BD7F}" presName="spaceRect" presStyleCnt="0"/>
      <dgm:spPr/>
    </dgm:pt>
    <dgm:pt modelId="{85DF53A1-A21B-4152-B682-FC9C6591494B}" type="pres">
      <dgm:prSet presAssocID="{181F77AE-F8C7-4F09-A792-A0658BA0BD7F}" presName="textRect" presStyleLbl="revTx" presStyleIdx="1" presStyleCnt="3">
        <dgm:presLayoutVars>
          <dgm:chMax val="1"/>
          <dgm:chPref val="1"/>
        </dgm:presLayoutVars>
      </dgm:prSet>
      <dgm:spPr/>
    </dgm:pt>
    <dgm:pt modelId="{5C5D7237-DED8-491C-ACB1-0F22462679DD}" type="pres">
      <dgm:prSet presAssocID="{2B0C06A0-AB2C-4A4E-966D-2A23E309D86B}" presName="sibTrans" presStyleCnt="0"/>
      <dgm:spPr/>
    </dgm:pt>
    <dgm:pt modelId="{02634ED9-5CB0-4957-BE46-CF0ABD134BEF}" type="pres">
      <dgm:prSet presAssocID="{3F91E6CF-70C5-4552-BC15-33E0C18E8F22}" presName="compNode" presStyleCnt="0"/>
      <dgm:spPr/>
    </dgm:pt>
    <dgm:pt modelId="{15439D10-11B4-4F4F-872E-4B43C1375ABE}" type="pres">
      <dgm:prSet presAssocID="{3F91E6CF-70C5-4552-BC15-33E0C18E8F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9E151D-AB94-4ABE-8297-9A68268FC36A}" type="pres">
      <dgm:prSet presAssocID="{3F91E6CF-70C5-4552-BC15-33E0C18E8F22}" presName="spaceRect" presStyleCnt="0"/>
      <dgm:spPr/>
    </dgm:pt>
    <dgm:pt modelId="{B3752B8A-1D5D-4B21-B357-62975CAFDBEC}" type="pres">
      <dgm:prSet presAssocID="{3F91E6CF-70C5-4552-BC15-33E0C18E8F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8B94442-076D-4D8C-898F-7ED4942ECDCE}" srcId="{9CC5FF61-55BE-4FF6-85BF-91ED9A9C545E}" destId="{9605DBE4-D265-4C42-84DC-9720C34B8E31}" srcOrd="0" destOrd="0" parTransId="{74B29AE6-7BBD-4D80-B3B3-95C46993102A}" sibTransId="{3EE8E4DA-DF82-4860-A7C1-14188B7F607D}"/>
    <dgm:cxn modelId="{54FB3373-89BC-4FA5-8B98-185EEF4D1089}" srcId="{9CC5FF61-55BE-4FF6-85BF-91ED9A9C545E}" destId="{181F77AE-F8C7-4F09-A792-A0658BA0BD7F}" srcOrd="1" destOrd="0" parTransId="{D8A22872-426C-4701-8233-776AED6A9620}" sibTransId="{2B0C06A0-AB2C-4A4E-966D-2A23E309D86B}"/>
    <dgm:cxn modelId="{0F887481-CFAB-4AE9-B104-58C1F9C1CDC2}" type="presOf" srcId="{9CC5FF61-55BE-4FF6-85BF-91ED9A9C545E}" destId="{006E690F-D4CD-4F30-925E-829997BE2AEE}" srcOrd="0" destOrd="0" presId="urn:microsoft.com/office/officeart/2018/2/layout/IconLabelList"/>
    <dgm:cxn modelId="{DDA2C29D-EAED-4A18-A1BB-72126DF91CC1}" srcId="{9CC5FF61-55BE-4FF6-85BF-91ED9A9C545E}" destId="{3F91E6CF-70C5-4552-BC15-33E0C18E8F22}" srcOrd="2" destOrd="0" parTransId="{B7C11808-F5CA-419E-AD94-5666CB51E41B}" sibTransId="{D821290D-36BD-4B48-A964-25F7DB676526}"/>
    <dgm:cxn modelId="{31EDD9BA-5245-40D5-9F2F-6EB87114B0EE}" type="presOf" srcId="{181F77AE-F8C7-4F09-A792-A0658BA0BD7F}" destId="{85DF53A1-A21B-4152-B682-FC9C6591494B}" srcOrd="0" destOrd="0" presId="urn:microsoft.com/office/officeart/2018/2/layout/IconLabelList"/>
    <dgm:cxn modelId="{7C43E7CF-EB94-4E29-B053-4A463E67C347}" type="presOf" srcId="{9605DBE4-D265-4C42-84DC-9720C34B8E31}" destId="{3460C73D-68F8-43D1-83D6-4FC3E65B878F}" srcOrd="0" destOrd="0" presId="urn:microsoft.com/office/officeart/2018/2/layout/IconLabelList"/>
    <dgm:cxn modelId="{2384E2D8-DE7E-41DA-82E3-694711CD6E34}" type="presOf" srcId="{3F91E6CF-70C5-4552-BC15-33E0C18E8F22}" destId="{B3752B8A-1D5D-4B21-B357-62975CAFDBEC}" srcOrd="0" destOrd="0" presId="urn:microsoft.com/office/officeart/2018/2/layout/IconLabelList"/>
    <dgm:cxn modelId="{EBC844A3-AF25-484B-8150-909557200113}" type="presParOf" srcId="{006E690F-D4CD-4F30-925E-829997BE2AEE}" destId="{CDDB5BF1-80B9-4724-A678-DE9C29F7BCE6}" srcOrd="0" destOrd="0" presId="urn:microsoft.com/office/officeart/2018/2/layout/IconLabelList"/>
    <dgm:cxn modelId="{95CB6FB1-47D3-4A6D-9710-B0BBB5BFF08C}" type="presParOf" srcId="{CDDB5BF1-80B9-4724-A678-DE9C29F7BCE6}" destId="{6E6D22A2-708D-4662-8008-08A10FE9696D}" srcOrd="0" destOrd="0" presId="urn:microsoft.com/office/officeart/2018/2/layout/IconLabelList"/>
    <dgm:cxn modelId="{F00824C0-D80C-485F-A79C-B3FBF4D9E98E}" type="presParOf" srcId="{CDDB5BF1-80B9-4724-A678-DE9C29F7BCE6}" destId="{83173B85-30B9-4B61-A32B-C7E8645E1431}" srcOrd="1" destOrd="0" presId="urn:microsoft.com/office/officeart/2018/2/layout/IconLabelList"/>
    <dgm:cxn modelId="{6986C368-67E8-407F-9D38-3F9DA7A67B63}" type="presParOf" srcId="{CDDB5BF1-80B9-4724-A678-DE9C29F7BCE6}" destId="{3460C73D-68F8-43D1-83D6-4FC3E65B878F}" srcOrd="2" destOrd="0" presId="urn:microsoft.com/office/officeart/2018/2/layout/IconLabelList"/>
    <dgm:cxn modelId="{6531D0B6-D903-4F5C-BC6F-4187E6D21162}" type="presParOf" srcId="{006E690F-D4CD-4F30-925E-829997BE2AEE}" destId="{B1052765-D577-4356-9A96-8074A435AE76}" srcOrd="1" destOrd="0" presId="urn:microsoft.com/office/officeart/2018/2/layout/IconLabelList"/>
    <dgm:cxn modelId="{871D8A75-35B0-426D-8F60-46D0AA777EC3}" type="presParOf" srcId="{006E690F-D4CD-4F30-925E-829997BE2AEE}" destId="{B01295A4-1842-4D99-99C1-EDE89E84DAC6}" srcOrd="2" destOrd="0" presId="urn:microsoft.com/office/officeart/2018/2/layout/IconLabelList"/>
    <dgm:cxn modelId="{75675D54-19B6-4A70-8A3D-E5AE233B73D4}" type="presParOf" srcId="{B01295A4-1842-4D99-99C1-EDE89E84DAC6}" destId="{9D1AF0EC-74D4-4E0F-BD0E-8BC97D6F6677}" srcOrd="0" destOrd="0" presId="urn:microsoft.com/office/officeart/2018/2/layout/IconLabelList"/>
    <dgm:cxn modelId="{FD919B31-D1E0-4E44-9FDB-652A573EF8AA}" type="presParOf" srcId="{B01295A4-1842-4D99-99C1-EDE89E84DAC6}" destId="{56544D03-C5E6-4772-A7E8-242824EAAD5F}" srcOrd="1" destOrd="0" presId="urn:microsoft.com/office/officeart/2018/2/layout/IconLabelList"/>
    <dgm:cxn modelId="{66C37E55-EA82-4660-B871-8A3EB0AED29F}" type="presParOf" srcId="{B01295A4-1842-4D99-99C1-EDE89E84DAC6}" destId="{85DF53A1-A21B-4152-B682-FC9C6591494B}" srcOrd="2" destOrd="0" presId="urn:microsoft.com/office/officeart/2018/2/layout/IconLabelList"/>
    <dgm:cxn modelId="{F5991EDD-88EA-42E5-AE7B-4BA8ADC4939C}" type="presParOf" srcId="{006E690F-D4CD-4F30-925E-829997BE2AEE}" destId="{5C5D7237-DED8-491C-ACB1-0F22462679DD}" srcOrd="3" destOrd="0" presId="urn:microsoft.com/office/officeart/2018/2/layout/IconLabelList"/>
    <dgm:cxn modelId="{11A312B5-AB3F-4DA1-A13D-0F48F5A5756F}" type="presParOf" srcId="{006E690F-D4CD-4F30-925E-829997BE2AEE}" destId="{02634ED9-5CB0-4957-BE46-CF0ABD134BEF}" srcOrd="4" destOrd="0" presId="urn:microsoft.com/office/officeart/2018/2/layout/IconLabelList"/>
    <dgm:cxn modelId="{9E340E76-4F56-40F5-8C25-77489FE7F288}" type="presParOf" srcId="{02634ED9-5CB0-4957-BE46-CF0ABD134BEF}" destId="{15439D10-11B4-4F4F-872E-4B43C1375ABE}" srcOrd="0" destOrd="0" presId="urn:microsoft.com/office/officeart/2018/2/layout/IconLabelList"/>
    <dgm:cxn modelId="{393B1438-DD35-48E4-A8D6-608AFA9F35EB}" type="presParOf" srcId="{02634ED9-5CB0-4957-BE46-CF0ABD134BEF}" destId="{A09E151D-AB94-4ABE-8297-9A68268FC36A}" srcOrd="1" destOrd="0" presId="urn:microsoft.com/office/officeart/2018/2/layout/IconLabelList"/>
    <dgm:cxn modelId="{76E2BEB6-7D79-4DED-92A8-1B863B25E7BB}" type="presParOf" srcId="{02634ED9-5CB0-4957-BE46-CF0ABD134BEF}" destId="{B3752B8A-1D5D-4B21-B357-62975CAFDB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D48FB-D59B-4248-ABA6-7E83601CA9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A3AFA5-24FF-40DA-94C3-5526DBF75A92}">
      <dgm:prSet/>
      <dgm:spPr/>
      <dgm:t>
        <a:bodyPr/>
        <a:lstStyle/>
        <a:p>
          <a:pPr>
            <a:defRPr cap="all"/>
          </a:pPr>
          <a:r>
            <a:rPr lang="fr-FR"/>
            <a:t>Top 5 championships</a:t>
          </a:r>
          <a:endParaRPr lang="en-US"/>
        </a:p>
      </dgm:t>
    </dgm:pt>
    <dgm:pt modelId="{4697C510-0FE4-45DD-8D08-814C93B08474}" type="parTrans" cxnId="{BFBAA071-9024-42E8-B603-B24876FAA621}">
      <dgm:prSet/>
      <dgm:spPr/>
      <dgm:t>
        <a:bodyPr/>
        <a:lstStyle/>
        <a:p>
          <a:endParaRPr lang="en-US"/>
        </a:p>
      </dgm:t>
    </dgm:pt>
    <dgm:pt modelId="{2E38CD78-27CF-4072-8764-CE5108CBAA99}" type="sibTrans" cxnId="{BFBAA071-9024-42E8-B603-B24876FAA621}">
      <dgm:prSet/>
      <dgm:spPr/>
      <dgm:t>
        <a:bodyPr/>
        <a:lstStyle/>
        <a:p>
          <a:endParaRPr lang="en-US"/>
        </a:p>
      </dgm:t>
    </dgm:pt>
    <dgm:pt modelId="{771072C5-BF4C-43F0-881E-3CD20C08DC26}">
      <dgm:prSet/>
      <dgm:spPr/>
      <dgm:t>
        <a:bodyPr/>
        <a:lstStyle/>
        <a:p>
          <a:pPr>
            <a:defRPr cap="all"/>
          </a:pPr>
          <a:r>
            <a:rPr lang="fr-FR"/>
            <a:t>Matches Results and events</a:t>
          </a:r>
          <a:endParaRPr lang="en-US"/>
        </a:p>
      </dgm:t>
    </dgm:pt>
    <dgm:pt modelId="{7D44AD6F-330D-47FB-83AA-F2FFF624C9C6}" type="parTrans" cxnId="{16163359-1932-4D74-B259-E969184FCB0C}">
      <dgm:prSet/>
      <dgm:spPr/>
      <dgm:t>
        <a:bodyPr/>
        <a:lstStyle/>
        <a:p>
          <a:endParaRPr lang="en-US"/>
        </a:p>
      </dgm:t>
    </dgm:pt>
    <dgm:pt modelId="{BE589442-427F-48B2-81B8-8502D22C9EA3}" type="sibTrans" cxnId="{16163359-1932-4D74-B259-E969184FCB0C}">
      <dgm:prSet/>
      <dgm:spPr/>
      <dgm:t>
        <a:bodyPr/>
        <a:lstStyle/>
        <a:p>
          <a:endParaRPr lang="en-US"/>
        </a:p>
      </dgm:t>
    </dgm:pt>
    <dgm:pt modelId="{B917A021-F82C-423E-BA4C-5180028273A4}">
      <dgm:prSet/>
      <dgm:spPr/>
      <dgm:t>
        <a:bodyPr/>
        <a:lstStyle/>
        <a:p>
          <a:pPr>
            <a:defRPr cap="all"/>
          </a:pPr>
          <a:r>
            <a:rPr lang="fr-FR"/>
            <a:t>Clubs data : Players value, age…</a:t>
          </a:r>
          <a:endParaRPr lang="en-US"/>
        </a:p>
      </dgm:t>
    </dgm:pt>
    <dgm:pt modelId="{6764F62B-1821-48E2-A5C7-55612D484560}" type="parTrans" cxnId="{FC3E06CC-96BD-45CF-B291-B162D6F98954}">
      <dgm:prSet/>
      <dgm:spPr/>
      <dgm:t>
        <a:bodyPr/>
        <a:lstStyle/>
        <a:p>
          <a:endParaRPr lang="en-US"/>
        </a:p>
      </dgm:t>
    </dgm:pt>
    <dgm:pt modelId="{2EF9A215-E47D-42CF-8175-DC9D4E383F5D}" type="sibTrans" cxnId="{FC3E06CC-96BD-45CF-B291-B162D6F98954}">
      <dgm:prSet/>
      <dgm:spPr/>
      <dgm:t>
        <a:bodyPr/>
        <a:lstStyle/>
        <a:p>
          <a:endParaRPr lang="en-US"/>
        </a:p>
      </dgm:t>
    </dgm:pt>
    <dgm:pt modelId="{A70D7C35-14BF-4589-B9A5-F6ABB2FECD9B}">
      <dgm:prSet/>
      <dgm:spPr/>
      <dgm:t>
        <a:bodyPr/>
        <a:lstStyle/>
        <a:p>
          <a:pPr>
            <a:defRPr cap="all"/>
          </a:pPr>
          <a:r>
            <a:rPr lang="fr-FR"/>
            <a:t>Focus on 3 seasons : from 2021 to 2024</a:t>
          </a:r>
          <a:endParaRPr lang="en-US"/>
        </a:p>
      </dgm:t>
    </dgm:pt>
    <dgm:pt modelId="{779B4F30-C0AB-4128-BBB5-4298AD5BAEAC}" type="parTrans" cxnId="{F6447180-5076-4F9A-95AB-BDCD324B4E30}">
      <dgm:prSet/>
      <dgm:spPr/>
      <dgm:t>
        <a:bodyPr/>
        <a:lstStyle/>
        <a:p>
          <a:endParaRPr lang="en-US"/>
        </a:p>
      </dgm:t>
    </dgm:pt>
    <dgm:pt modelId="{1D9E33ED-34CA-496B-A888-6918434B8CB0}" type="sibTrans" cxnId="{F6447180-5076-4F9A-95AB-BDCD324B4E30}">
      <dgm:prSet/>
      <dgm:spPr/>
      <dgm:t>
        <a:bodyPr/>
        <a:lstStyle/>
        <a:p>
          <a:endParaRPr lang="en-US"/>
        </a:p>
      </dgm:t>
    </dgm:pt>
    <dgm:pt modelId="{99854002-48C8-4682-813E-1BC5C6317A11}" type="pres">
      <dgm:prSet presAssocID="{8ABD48FB-D59B-4248-ABA6-7E83601CA98A}" presName="root" presStyleCnt="0">
        <dgm:presLayoutVars>
          <dgm:dir/>
          <dgm:resizeHandles val="exact"/>
        </dgm:presLayoutVars>
      </dgm:prSet>
      <dgm:spPr/>
    </dgm:pt>
    <dgm:pt modelId="{F16AAA9A-BABD-4B2A-9815-D19BDC14867B}" type="pres">
      <dgm:prSet presAssocID="{FAA3AFA5-24FF-40DA-94C3-5526DBF75A92}" presName="compNode" presStyleCnt="0"/>
      <dgm:spPr/>
    </dgm:pt>
    <dgm:pt modelId="{930E9591-8D57-4AD7-8D24-1F25A4D384CF}" type="pres">
      <dgm:prSet presAssocID="{FAA3AFA5-24FF-40DA-94C3-5526DBF75A92}" presName="iconBgRect" presStyleLbl="bgShp" presStyleIdx="0" presStyleCnt="4"/>
      <dgm:spPr/>
    </dgm:pt>
    <dgm:pt modelId="{2A1D6580-EE35-461C-8A0B-E36CACB4CE4B}" type="pres">
      <dgm:prSet presAssocID="{FAA3AFA5-24FF-40DA-94C3-5526DBF75A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ée"/>
        </a:ext>
      </dgm:extLst>
    </dgm:pt>
    <dgm:pt modelId="{79816F87-AC46-4475-B027-F7DEA4EA308F}" type="pres">
      <dgm:prSet presAssocID="{FAA3AFA5-24FF-40DA-94C3-5526DBF75A92}" presName="spaceRect" presStyleCnt="0"/>
      <dgm:spPr/>
    </dgm:pt>
    <dgm:pt modelId="{D0F516C6-B4B4-47C4-BDB0-8208FA5C39C2}" type="pres">
      <dgm:prSet presAssocID="{FAA3AFA5-24FF-40DA-94C3-5526DBF75A92}" presName="textRect" presStyleLbl="revTx" presStyleIdx="0" presStyleCnt="4">
        <dgm:presLayoutVars>
          <dgm:chMax val="1"/>
          <dgm:chPref val="1"/>
        </dgm:presLayoutVars>
      </dgm:prSet>
      <dgm:spPr/>
    </dgm:pt>
    <dgm:pt modelId="{19C58249-BEEA-451B-9961-8AC7E047BA8E}" type="pres">
      <dgm:prSet presAssocID="{2E38CD78-27CF-4072-8764-CE5108CBAA99}" presName="sibTrans" presStyleCnt="0"/>
      <dgm:spPr/>
    </dgm:pt>
    <dgm:pt modelId="{955EDE03-E1D3-411D-BD8A-43ED2EB5558C}" type="pres">
      <dgm:prSet presAssocID="{771072C5-BF4C-43F0-881E-3CD20C08DC26}" presName="compNode" presStyleCnt="0"/>
      <dgm:spPr/>
    </dgm:pt>
    <dgm:pt modelId="{3E8FDA8B-EC0A-4912-9396-AB04EC8AB323}" type="pres">
      <dgm:prSet presAssocID="{771072C5-BF4C-43F0-881E-3CD20C08DC26}" presName="iconBgRect" presStyleLbl="bgShp" presStyleIdx="1" presStyleCnt="4"/>
      <dgm:spPr/>
    </dgm:pt>
    <dgm:pt modelId="{521E1B1D-5B45-452F-9683-AB49DCE21C19}" type="pres">
      <dgm:prSet presAssocID="{771072C5-BF4C-43F0-881E-3CD20C08DC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9E462CF-AA96-4AC4-9CEB-4A6613183D28}" type="pres">
      <dgm:prSet presAssocID="{771072C5-BF4C-43F0-881E-3CD20C08DC26}" presName="spaceRect" presStyleCnt="0"/>
      <dgm:spPr/>
    </dgm:pt>
    <dgm:pt modelId="{137324CB-D681-4D35-BE4A-046C1F400C7E}" type="pres">
      <dgm:prSet presAssocID="{771072C5-BF4C-43F0-881E-3CD20C08DC26}" presName="textRect" presStyleLbl="revTx" presStyleIdx="1" presStyleCnt="4">
        <dgm:presLayoutVars>
          <dgm:chMax val="1"/>
          <dgm:chPref val="1"/>
        </dgm:presLayoutVars>
      </dgm:prSet>
      <dgm:spPr/>
    </dgm:pt>
    <dgm:pt modelId="{93D371AD-2F8D-4070-8DC0-6C52108C7134}" type="pres">
      <dgm:prSet presAssocID="{BE589442-427F-48B2-81B8-8502D22C9EA3}" presName="sibTrans" presStyleCnt="0"/>
      <dgm:spPr/>
    </dgm:pt>
    <dgm:pt modelId="{8B0E9D71-BDF0-4D88-9EBA-7072E852E7DE}" type="pres">
      <dgm:prSet presAssocID="{B917A021-F82C-423E-BA4C-5180028273A4}" presName="compNode" presStyleCnt="0"/>
      <dgm:spPr/>
    </dgm:pt>
    <dgm:pt modelId="{C66014F7-D72E-4921-A077-11B898180CC5}" type="pres">
      <dgm:prSet presAssocID="{B917A021-F82C-423E-BA4C-5180028273A4}" presName="iconBgRect" presStyleLbl="bgShp" presStyleIdx="2" presStyleCnt="4"/>
      <dgm:spPr/>
    </dgm:pt>
    <dgm:pt modelId="{79C4EB4D-9C1E-46E8-BAA1-69761D39A917}" type="pres">
      <dgm:prSet presAssocID="{B917A021-F82C-423E-BA4C-5180028273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 avec un remplissage uni"/>
        </a:ext>
      </dgm:extLst>
    </dgm:pt>
    <dgm:pt modelId="{5CEF05EB-2A2F-4097-AED5-11927EFD13B3}" type="pres">
      <dgm:prSet presAssocID="{B917A021-F82C-423E-BA4C-5180028273A4}" presName="spaceRect" presStyleCnt="0"/>
      <dgm:spPr/>
    </dgm:pt>
    <dgm:pt modelId="{3258E502-5EA1-4E1C-A696-3FCA81CE818E}" type="pres">
      <dgm:prSet presAssocID="{B917A021-F82C-423E-BA4C-5180028273A4}" presName="textRect" presStyleLbl="revTx" presStyleIdx="2" presStyleCnt="4">
        <dgm:presLayoutVars>
          <dgm:chMax val="1"/>
          <dgm:chPref val="1"/>
        </dgm:presLayoutVars>
      </dgm:prSet>
      <dgm:spPr/>
    </dgm:pt>
    <dgm:pt modelId="{EB4467A3-41D0-4B7D-91F6-766BFF5C1505}" type="pres">
      <dgm:prSet presAssocID="{2EF9A215-E47D-42CF-8175-DC9D4E383F5D}" presName="sibTrans" presStyleCnt="0"/>
      <dgm:spPr/>
    </dgm:pt>
    <dgm:pt modelId="{FE5D5089-B950-4599-9977-864C5D799043}" type="pres">
      <dgm:prSet presAssocID="{A70D7C35-14BF-4589-B9A5-F6ABB2FECD9B}" presName="compNode" presStyleCnt="0"/>
      <dgm:spPr/>
    </dgm:pt>
    <dgm:pt modelId="{5DC11950-1A9E-4324-8299-2CF3D779CB40}" type="pres">
      <dgm:prSet presAssocID="{A70D7C35-14BF-4589-B9A5-F6ABB2FECD9B}" presName="iconBgRect" presStyleLbl="bgShp" presStyleIdx="3" presStyleCnt="4"/>
      <dgm:spPr/>
    </dgm:pt>
    <dgm:pt modelId="{592ADCFE-F466-4A14-B194-F0682392FAB6}" type="pres">
      <dgm:prSet presAssocID="{A70D7C35-14BF-4589-B9A5-F6ABB2FECD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blier plein avec un remplissage uni"/>
        </a:ext>
      </dgm:extLst>
    </dgm:pt>
    <dgm:pt modelId="{916B31E0-29F6-4B6F-B9C1-542C9C51F14F}" type="pres">
      <dgm:prSet presAssocID="{A70D7C35-14BF-4589-B9A5-F6ABB2FECD9B}" presName="spaceRect" presStyleCnt="0"/>
      <dgm:spPr/>
    </dgm:pt>
    <dgm:pt modelId="{34D245EF-5DE4-4986-80D0-E75CC07F8B63}" type="pres">
      <dgm:prSet presAssocID="{A70D7C35-14BF-4589-B9A5-F6ABB2FECD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E0804-B23D-430A-8204-D9AC101FBB07}" type="presOf" srcId="{B917A021-F82C-423E-BA4C-5180028273A4}" destId="{3258E502-5EA1-4E1C-A696-3FCA81CE818E}" srcOrd="0" destOrd="0" presId="urn:microsoft.com/office/officeart/2018/5/layout/IconCircleLabelList"/>
    <dgm:cxn modelId="{7B999A0D-5DB4-4225-B0A1-1FF007D6220E}" type="presOf" srcId="{FAA3AFA5-24FF-40DA-94C3-5526DBF75A92}" destId="{D0F516C6-B4B4-47C4-BDB0-8208FA5C39C2}" srcOrd="0" destOrd="0" presId="urn:microsoft.com/office/officeart/2018/5/layout/IconCircleLabelList"/>
    <dgm:cxn modelId="{EFCC2462-1533-4388-B4AF-56F3EB6D7D99}" type="presOf" srcId="{771072C5-BF4C-43F0-881E-3CD20C08DC26}" destId="{137324CB-D681-4D35-BE4A-046C1F400C7E}" srcOrd="0" destOrd="0" presId="urn:microsoft.com/office/officeart/2018/5/layout/IconCircleLabelList"/>
    <dgm:cxn modelId="{BFBAA071-9024-42E8-B603-B24876FAA621}" srcId="{8ABD48FB-D59B-4248-ABA6-7E83601CA98A}" destId="{FAA3AFA5-24FF-40DA-94C3-5526DBF75A92}" srcOrd="0" destOrd="0" parTransId="{4697C510-0FE4-45DD-8D08-814C93B08474}" sibTransId="{2E38CD78-27CF-4072-8764-CE5108CBAA99}"/>
    <dgm:cxn modelId="{16163359-1932-4D74-B259-E969184FCB0C}" srcId="{8ABD48FB-D59B-4248-ABA6-7E83601CA98A}" destId="{771072C5-BF4C-43F0-881E-3CD20C08DC26}" srcOrd="1" destOrd="0" parTransId="{7D44AD6F-330D-47FB-83AA-F2FFF624C9C6}" sibTransId="{BE589442-427F-48B2-81B8-8502D22C9EA3}"/>
    <dgm:cxn modelId="{A08DCA7D-BD12-45F2-A9E1-9A1FD2BC0BDA}" type="presOf" srcId="{8ABD48FB-D59B-4248-ABA6-7E83601CA98A}" destId="{99854002-48C8-4682-813E-1BC5C6317A11}" srcOrd="0" destOrd="0" presId="urn:microsoft.com/office/officeart/2018/5/layout/IconCircleLabelList"/>
    <dgm:cxn modelId="{F6447180-5076-4F9A-95AB-BDCD324B4E30}" srcId="{8ABD48FB-D59B-4248-ABA6-7E83601CA98A}" destId="{A70D7C35-14BF-4589-B9A5-F6ABB2FECD9B}" srcOrd="3" destOrd="0" parTransId="{779B4F30-C0AB-4128-BBB5-4298AD5BAEAC}" sibTransId="{1D9E33ED-34CA-496B-A888-6918434B8CB0}"/>
    <dgm:cxn modelId="{FC3E06CC-96BD-45CF-B291-B162D6F98954}" srcId="{8ABD48FB-D59B-4248-ABA6-7E83601CA98A}" destId="{B917A021-F82C-423E-BA4C-5180028273A4}" srcOrd="2" destOrd="0" parTransId="{6764F62B-1821-48E2-A5C7-55612D484560}" sibTransId="{2EF9A215-E47D-42CF-8175-DC9D4E383F5D}"/>
    <dgm:cxn modelId="{8FE6B2FA-2086-491F-9630-1BCF3958E255}" type="presOf" srcId="{A70D7C35-14BF-4589-B9A5-F6ABB2FECD9B}" destId="{34D245EF-5DE4-4986-80D0-E75CC07F8B63}" srcOrd="0" destOrd="0" presId="urn:microsoft.com/office/officeart/2018/5/layout/IconCircleLabelList"/>
    <dgm:cxn modelId="{388CE6A0-385B-4C49-9F98-87D948F1D618}" type="presParOf" srcId="{99854002-48C8-4682-813E-1BC5C6317A11}" destId="{F16AAA9A-BABD-4B2A-9815-D19BDC14867B}" srcOrd="0" destOrd="0" presId="urn:microsoft.com/office/officeart/2018/5/layout/IconCircleLabelList"/>
    <dgm:cxn modelId="{51C0BE23-77B9-4FD3-A996-354E2EE0407C}" type="presParOf" srcId="{F16AAA9A-BABD-4B2A-9815-D19BDC14867B}" destId="{930E9591-8D57-4AD7-8D24-1F25A4D384CF}" srcOrd="0" destOrd="0" presId="urn:microsoft.com/office/officeart/2018/5/layout/IconCircleLabelList"/>
    <dgm:cxn modelId="{14A9780E-43BF-40BF-B7B8-234F85E72093}" type="presParOf" srcId="{F16AAA9A-BABD-4B2A-9815-D19BDC14867B}" destId="{2A1D6580-EE35-461C-8A0B-E36CACB4CE4B}" srcOrd="1" destOrd="0" presId="urn:microsoft.com/office/officeart/2018/5/layout/IconCircleLabelList"/>
    <dgm:cxn modelId="{C9D96D9D-677D-440D-8702-A8E460737770}" type="presParOf" srcId="{F16AAA9A-BABD-4B2A-9815-D19BDC14867B}" destId="{79816F87-AC46-4475-B027-F7DEA4EA308F}" srcOrd="2" destOrd="0" presId="urn:microsoft.com/office/officeart/2018/5/layout/IconCircleLabelList"/>
    <dgm:cxn modelId="{A6D2BB31-6C6A-4617-BD76-65551D9ED371}" type="presParOf" srcId="{F16AAA9A-BABD-4B2A-9815-D19BDC14867B}" destId="{D0F516C6-B4B4-47C4-BDB0-8208FA5C39C2}" srcOrd="3" destOrd="0" presId="urn:microsoft.com/office/officeart/2018/5/layout/IconCircleLabelList"/>
    <dgm:cxn modelId="{165108A2-0AD4-4A06-9D0F-9EC0CF43ADB0}" type="presParOf" srcId="{99854002-48C8-4682-813E-1BC5C6317A11}" destId="{19C58249-BEEA-451B-9961-8AC7E047BA8E}" srcOrd="1" destOrd="0" presId="urn:microsoft.com/office/officeart/2018/5/layout/IconCircleLabelList"/>
    <dgm:cxn modelId="{19BA1A22-CC98-4051-A315-F3E9540D21C2}" type="presParOf" srcId="{99854002-48C8-4682-813E-1BC5C6317A11}" destId="{955EDE03-E1D3-411D-BD8A-43ED2EB5558C}" srcOrd="2" destOrd="0" presId="urn:microsoft.com/office/officeart/2018/5/layout/IconCircleLabelList"/>
    <dgm:cxn modelId="{ED76A5AE-F79E-4CC3-91DF-934E1DBBC99F}" type="presParOf" srcId="{955EDE03-E1D3-411D-BD8A-43ED2EB5558C}" destId="{3E8FDA8B-EC0A-4912-9396-AB04EC8AB323}" srcOrd="0" destOrd="0" presId="urn:microsoft.com/office/officeart/2018/5/layout/IconCircleLabelList"/>
    <dgm:cxn modelId="{15A842B5-5B0D-476C-901B-D0623060EA39}" type="presParOf" srcId="{955EDE03-E1D3-411D-BD8A-43ED2EB5558C}" destId="{521E1B1D-5B45-452F-9683-AB49DCE21C19}" srcOrd="1" destOrd="0" presId="urn:microsoft.com/office/officeart/2018/5/layout/IconCircleLabelList"/>
    <dgm:cxn modelId="{40CF1FBD-756E-45AC-AB9F-75892D6A7BAE}" type="presParOf" srcId="{955EDE03-E1D3-411D-BD8A-43ED2EB5558C}" destId="{99E462CF-AA96-4AC4-9CEB-4A6613183D28}" srcOrd="2" destOrd="0" presId="urn:microsoft.com/office/officeart/2018/5/layout/IconCircleLabelList"/>
    <dgm:cxn modelId="{C198166B-741E-4790-AD19-C5FFD927A38A}" type="presParOf" srcId="{955EDE03-E1D3-411D-BD8A-43ED2EB5558C}" destId="{137324CB-D681-4D35-BE4A-046C1F400C7E}" srcOrd="3" destOrd="0" presId="urn:microsoft.com/office/officeart/2018/5/layout/IconCircleLabelList"/>
    <dgm:cxn modelId="{3544B260-A78E-49C6-A4D4-EDB11AEE62EA}" type="presParOf" srcId="{99854002-48C8-4682-813E-1BC5C6317A11}" destId="{93D371AD-2F8D-4070-8DC0-6C52108C7134}" srcOrd="3" destOrd="0" presId="urn:microsoft.com/office/officeart/2018/5/layout/IconCircleLabelList"/>
    <dgm:cxn modelId="{19ED79E8-38F9-4617-8137-D55A7663E972}" type="presParOf" srcId="{99854002-48C8-4682-813E-1BC5C6317A11}" destId="{8B0E9D71-BDF0-4D88-9EBA-7072E852E7DE}" srcOrd="4" destOrd="0" presId="urn:microsoft.com/office/officeart/2018/5/layout/IconCircleLabelList"/>
    <dgm:cxn modelId="{8975E5B5-621D-46CA-B40A-6EBC5BF9817E}" type="presParOf" srcId="{8B0E9D71-BDF0-4D88-9EBA-7072E852E7DE}" destId="{C66014F7-D72E-4921-A077-11B898180CC5}" srcOrd="0" destOrd="0" presId="urn:microsoft.com/office/officeart/2018/5/layout/IconCircleLabelList"/>
    <dgm:cxn modelId="{E4D20C0E-BE4E-41F2-9E96-A92EC274A9A2}" type="presParOf" srcId="{8B0E9D71-BDF0-4D88-9EBA-7072E852E7DE}" destId="{79C4EB4D-9C1E-46E8-BAA1-69761D39A917}" srcOrd="1" destOrd="0" presId="urn:microsoft.com/office/officeart/2018/5/layout/IconCircleLabelList"/>
    <dgm:cxn modelId="{5A970A6E-FED5-486A-A5CA-D55B77234BE2}" type="presParOf" srcId="{8B0E9D71-BDF0-4D88-9EBA-7072E852E7DE}" destId="{5CEF05EB-2A2F-4097-AED5-11927EFD13B3}" srcOrd="2" destOrd="0" presId="urn:microsoft.com/office/officeart/2018/5/layout/IconCircleLabelList"/>
    <dgm:cxn modelId="{E08A2982-2439-4460-91DD-1E4762B6E879}" type="presParOf" srcId="{8B0E9D71-BDF0-4D88-9EBA-7072E852E7DE}" destId="{3258E502-5EA1-4E1C-A696-3FCA81CE818E}" srcOrd="3" destOrd="0" presId="urn:microsoft.com/office/officeart/2018/5/layout/IconCircleLabelList"/>
    <dgm:cxn modelId="{B1460FA8-1845-43D6-9005-80F665C3EF6C}" type="presParOf" srcId="{99854002-48C8-4682-813E-1BC5C6317A11}" destId="{EB4467A3-41D0-4B7D-91F6-766BFF5C1505}" srcOrd="5" destOrd="0" presId="urn:microsoft.com/office/officeart/2018/5/layout/IconCircleLabelList"/>
    <dgm:cxn modelId="{19C32364-B23C-4E7E-8E5E-64143D9FC4AD}" type="presParOf" srcId="{99854002-48C8-4682-813E-1BC5C6317A11}" destId="{FE5D5089-B950-4599-9977-864C5D799043}" srcOrd="6" destOrd="0" presId="urn:microsoft.com/office/officeart/2018/5/layout/IconCircleLabelList"/>
    <dgm:cxn modelId="{D973CB89-7B3B-43D9-BC94-45D69C780218}" type="presParOf" srcId="{FE5D5089-B950-4599-9977-864C5D799043}" destId="{5DC11950-1A9E-4324-8299-2CF3D779CB40}" srcOrd="0" destOrd="0" presId="urn:microsoft.com/office/officeart/2018/5/layout/IconCircleLabelList"/>
    <dgm:cxn modelId="{FA92A03D-DCF4-4D82-8461-92F7B9DCB3AE}" type="presParOf" srcId="{FE5D5089-B950-4599-9977-864C5D799043}" destId="{592ADCFE-F466-4A14-B194-F0682392FAB6}" srcOrd="1" destOrd="0" presId="urn:microsoft.com/office/officeart/2018/5/layout/IconCircleLabelList"/>
    <dgm:cxn modelId="{477E3611-B082-43B9-9A0D-2BC7D6256FC9}" type="presParOf" srcId="{FE5D5089-B950-4599-9977-864C5D799043}" destId="{916B31E0-29F6-4B6F-B9C1-542C9C51F14F}" srcOrd="2" destOrd="0" presId="urn:microsoft.com/office/officeart/2018/5/layout/IconCircleLabelList"/>
    <dgm:cxn modelId="{ED7A5E31-C10C-4B73-94DB-1B9EFD6ACFA9}" type="presParOf" srcId="{FE5D5089-B950-4599-9977-864C5D799043}" destId="{34D245EF-5DE4-4986-80D0-E75CC07F8B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A5FD35-6BA0-4238-8FC9-A3D0E7319A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8F7F5C7-E78C-4F04-A6A2-B7D099CDFE8D}">
      <dgm:prSet/>
      <dgm:spPr/>
      <dgm:t>
        <a:bodyPr/>
        <a:lstStyle/>
        <a:p>
          <a:pPr>
            <a:defRPr cap="all"/>
          </a:pPr>
          <a:r>
            <a:rPr lang="fr-FR"/>
            <a:t>Accuracy of winning prediction : 72 %</a:t>
          </a:r>
          <a:endParaRPr lang="en-US"/>
        </a:p>
      </dgm:t>
    </dgm:pt>
    <dgm:pt modelId="{2DADB1E1-108E-4291-A4AF-369CB7D04BC2}" type="parTrans" cxnId="{E0686936-2CDF-460F-A1E3-CF72D56AFEFD}">
      <dgm:prSet/>
      <dgm:spPr/>
      <dgm:t>
        <a:bodyPr/>
        <a:lstStyle/>
        <a:p>
          <a:endParaRPr lang="en-US"/>
        </a:p>
      </dgm:t>
    </dgm:pt>
    <dgm:pt modelId="{0295B48A-3EE0-431C-AE36-E7F44531790F}" type="sibTrans" cxnId="{E0686936-2CDF-460F-A1E3-CF72D56AFEFD}">
      <dgm:prSet/>
      <dgm:spPr/>
      <dgm:t>
        <a:bodyPr/>
        <a:lstStyle/>
        <a:p>
          <a:endParaRPr lang="en-US"/>
        </a:p>
      </dgm:t>
    </dgm:pt>
    <dgm:pt modelId="{38F8B722-5766-4FB8-846F-B8D525C004D7}">
      <dgm:prSet/>
      <dgm:spPr/>
      <dgm:t>
        <a:bodyPr/>
        <a:lstStyle/>
        <a:p>
          <a:pPr>
            <a:defRPr cap="all"/>
          </a:pPr>
          <a:r>
            <a:rPr lang="fr-FR"/>
            <a:t>Data explained by our features : team form, market values on each position</a:t>
          </a:r>
          <a:endParaRPr lang="en-US"/>
        </a:p>
      </dgm:t>
    </dgm:pt>
    <dgm:pt modelId="{40DC6C1E-2678-497C-9710-F3CA9AAE35D8}" type="parTrans" cxnId="{4DDC7187-E479-4B87-BF57-6E7562166883}">
      <dgm:prSet/>
      <dgm:spPr/>
      <dgm:t>
        <a:bodyPr/>
        <a:lstStyle/>
        <a:p>
          <a:endParaRPr lang="en-US"/>
        </a:p>
      </dgm:t>
    </dgm:pt>
    <dgm:pt modelId="{49B7F55B-8A78-432E-AE02-B08E28562A11}" type="sibTrans" cxnId="{4DDC7187-E479-4B87-BF57-6E7562166883}">
      <dgm:prSet/>
      <dgm:spPr/>
      <dgm:t>
        <a:bodyPr/>
        <a:lstStyle/>
        <a:p>
          <a:endParaRPr lang="en-US"/>
        </a:p>
      </dgm:t>
    </dgm:pt>
    <dgm:pt modelId="{F5D5C114-05EE-4DB2-8ABF-CB5DD03DAA5C}">
      <dgm:prSet/>
      <dgm:spPr/>
      <dgm:t>
        <a:bodyPr/>
        <a:lstStyle/>
        <a:p>
          <a:pPr>
            <a:defRPr cap="all"/>
          </a:pPr>
          <a:r>
            <a:rPr lang="fr-FR"/>
            <a:t>Most important variable : Clean sheet potential </a:t>
          </a:r>
          <a:endParaRPr lang="en-US"/>
        </a:p>
      </dgm:t>
    </dgm:pt>
    <dgm:pt modelId="{FC7908E8-B39F-4EFB-94CE-954C0C7C619A}" type="parTrans" cxnId="{F1FB52E4-18F3-4692-8444-B5F875E4B7D6}">
      <dgm:prSet/>
      <dgm:spPr/>
      <dgm:t>
        <a:bodyPr/>
        <a:lstStyle/>
        <a:p>
          <a:endParaRPr lang="en-US"/>
        </a:p>
      </dgm:t>
    </dgm:pt>
    <dgm:pt modelId="{A1A644F1-3AA6-43EC-B3B8-165B4D554A74}" type="sibTrans" cxnId="{F1FB52E4-18F3-4692-8444-B5F875E4B7D6}">
      <dgm:prSet/>
      <dgm:spPr/>
      <dgm:t>
        <a:bodyPr/>
        <a:lstStyle/>
        <a:p>
          <a:endParaRPr lang="en-US"/>
        </a:p>
      </dgm:t>
    </dgm:pt>
    <dgm:pt modelId="{DD7A0083-AEEF-4E20-9362-38531215EA09}" type="pres">
      <dgm:prSet presAssocID="{ABA5FD35-6BA0-4238-8FC9-A3D0E7319ADB}" presName="root" presStyleCnt="0">
        <dgm:presLayoutVars>
          <dgm:dir/>
          <dgm:resizeHandles val="exact"/>
        </dgm:presLayoutVars>
      </dgm:prSet>
      <dgm:spPr/>
    </dgm:pt>
    <dgm:pt modelId="{CBA38653-78C9-4768-8AEF-0255B41C2AC1}" type="pres">
      <dgm:prSet presAssocID="{68F7F5C7-E78C-4F04-A6A2-B7D099CDFE8D}" presName="compNode" presStyleCnt="0"/>
      <dgm:spPr/>
    </dgm:pt>
    <dgm:pt modelId="{FBEA0393-A8C2-46A9-98DC-3A7075BDD608}" type="pres">
      <dgm:prSet presAssocID="{68F7F5C7-E78C-4F04-A6A2-B7D099CDFE8D}" presName="iconBgRect" presStyleLbl="bgShp" presStyleIdx="0" presStyleCnt="3"/>
      <dgm:spPr/>
    </dgm:pt>
    <dgm:pt modelId="{D869FA0D-7FFD-42CB-92AE-01C1C8B7FAB8}" type="pres">
      <dgm:prSet presAssocID="{68F7F5C7-E78C-4F04-A6A2-B7D099CDFE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6246FFE-3D77-4C52-87B7-B7A2C8FDB2F8}" type="pres">
      <dgm:prSet presAssocID="{68F7F5C7-E78C-4F04-A6A2-B7D099CDFE8D}" presName="spaceRect" presStyleCnt="0"/>
      <dgm:spPr/>
    </dgm:pt>
    <dgm:pt modelId="{FE1752F2-3108-4ABD-9C2A-3F102E3BA775}" type="pres">
      <dgm:prSet presAssocID="{68F7F5C7-E78C-4F04-A6A2-B7D099CDFE8D}" presName="textRect" presStyleLbl="revTx" presStyleIdx="0" presStyleCnt="3">
        <dgm:presLayoutVars>
          <dgm:chMax val="1"/>
          <dgm:chPref val="1"/>
        </dgm:presLayoutVars>
      </dgm:prSet>
      <dgm:spPr/>
    </dgm:pt>
    <dgm:pt modelId="{61654A0F-18DD-4C3D-B272-D8A6A0433603}" type="pres">
      <dgm:prSet presAssocID="{0295B48A-3EE0-431C-AE36-E7F44531790F}" presName="sibTrans" presStyleCnt="0"/>
      <dgm:spPr/>
    </dgm:pt>
    <dgm:pt modelId="{7A528F80-6A5D-4B42-B042-8A0966ADC678}" type="pres">
      <dgm:prSet presAssocID="{38F8B722-5766-4FB8-846F-B8D525C004D7}" presName="compNode" presStyleCnt="0"/>
      <dgm:spPr/>
    </dgm:pt>
    <dgm:pt modelId="{BAB018B1-26D4-4DC8-8E81-A92F9FD91B76}" type="pres">
      <dgm:prSet presAssocID="{38F8B722-5766-4FB8-846F-B8D525C004D7}" presName="iconBgRect" presStyleLbl="bgShp" presStyleIdx="1" presStyleCnt="3"/>
      <dgm:spPr/>
    </dgm:pt>
    <dgm:pt modelId="{9B0DAA61-4D75-403F-961E-1FFFB3EA1B98}" type="pres">
      <dgm:prSet presAssocID="{38F8B722-5766-4FB8-846F-B8D525C004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 contour"/>
        </a:ext>
      </dgm:extLst>
    </dgm:pt>
    <dgm:pt modelId="{F85B1FB3-2FB7-4FD5-9ED0-21162073B1C8}" type="pres">
      <dgm:prSet presAssocID="{38F8B722-5766-4FB8-846F-B8D525C004D7}" presName="spaceRect" presStyleCnt="0"/>
      <dgm:spPr/>
    </dgm:pt>
    <dgm:pt modelId="{B8FA7378-A03D-49C7-9C48-2102DE00E93F}" type="pres">
      <dgm:prSet presAssocID="{38F8B722-5766-4FB8-846F-B8D525C004D7}" presName="textRect" presStyleLbl="revTx" presStyleIdx="1" presStyleCnt="3">
        <dgm:presLayoutVars>
          <dgm:chMax val="1"/>
          <dgm:chPref val="1"/>
        </dgm:presLayoutVars>
      </dgm:prSet>
      <dgm:spPr/>
    </dgm:pt>
    <dgm:pt modelId="{2C35D0E4-CFD6-41F1-B41A-ED224D440A7D}" type="pres">
      <dgm:prSet presAssocID="{49B7F55B-8A78-432E-AE02-B08E28562A11}" presName="sibTrans" presStyleCnt="0"/>
      <dgm:spPr/>
    </dgm:pt>
    <dgm:pt modelId="{96755955-C834-4FA3-9194-789AB4EA16B9}" type="pres">
      <dgm:prSet presAssocID="{F5D5C114-05EE-4DB2-8ABF-CB5DD03DAA5C}" presName="compNode" presStyleCnt="0"/>
      <dgm:spPr/>
    </dgm:pt>
    <dgm:pt modelId="{947B38D2-4239-48FD-B17A-D6B836BA3AF6}" type="pres">
      <dgm:prSet presAssocID="{F5D5C114-05EE-4DB2-8ABF-CB5DD03DAA5C}" presName="iconBgRect" presStyleLbl="bgShp" presStyleIdx="2" presStyleCnt="3"/>
      <dgm:spPr/>
    </dgm:pt>
    <dgm:pt modelId="{7B0F2E57-F86B-4A2A-A24A-6CABB93E5369}" type="pres">
      <dgm:prSet presAssocID="{F5D5C114-05EE-4DB2-8ABF-CB5DD03DAA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se-papiers tout croix avec un remplissage uni"/>
        </a:ext>
      </dgm:extLst>
    </dgm:pt>
    <dgm:pt modelId="{2C675818-665B-4ECC-86B8-7B16D08C0F07}" type="pres">
      <dgm:prSet presAssocID="{F5D5C114-05EE-4DB2-8ABF-CB5DD03DAA5C}" presName="spaceRect" presStyleCnt="0"/>
      <dgm:spPr/>
    </dgm:pt>
    <dgm:pt modelId="{E100D369-0EFC-49C8-B0E6-F1A06DD001CF}" type="pres">
      <dgm:prSet presAssocID="{F5D5C114-05EE-4DB2-8ABF-CB5DD03DAA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20462F-4D4B-47C9-8436-AA744E3DB121}" type="presOf" srcId="{68F7F5C7-E78C-4F04-A6A2-B7D099CDFE8D}" destId="{FE1752F2-3108-4ABD-9C2A-3F102E3BA775}" srcOrd="0" destOrd="0" presId="urn:microsoft.com/office/officeart/2018/5/layout/IconCircleLabelList"/>
    <dgm:cxn modelId="{0B337433-9A0C-4841-A127-56FA070AA22F}" type="presOf" srcId="{F5D5C114-05EE-4DB2-8ABF-CB5DD03DAA5C}" destId="{E100D369-0EFC-49C8-B0E6-F1A06DD001CF}" srcOrd="0" destOrd="0" presId="urn:microsoft.com/office/officeart/2018/5/layout/IconCircleLabelList"/>
    <dgm:cxn modelId="{E0686936-2CDF-460F-A1E3-CF72D56AFEFD}" srcId="{ABA5FD35-6BA0-4238-8FC9-A3D0E7319ADB}" destId="{68F7F5C7-E78C-4F04-A6A2-B7D099CDFE8D}" srcOrd="0" destOrd="0" parTransId="{2DADB1E1-108E-4291-A4AF-369CB7D04BC2}" sibTransId="{0295B48A-3EE0-431C-AE36-E7F44531790F}"/>
    <dgm:cxn modelId="{8AAAEF46-0300-4694-9F17-66865F3C98F9}" type="presOf" srcId="{ABA5FD35-6BA0-4238-8FC9-A3D0E7319ADB}" destId="{DD7A0083-AEEF-4E20-9362-38531215EA09}" srcOrd="0" destOrd="0" presId="urn:microsoft.com/office/officeart/2018/5/layout/IconCircleLabelList"/>
    <dgm:cxn modelId="{4DDC7187-E479-4B87-BF57-6E7562166883}" srcId="{ABA5FD35-6BA0-4238-8FC9-A3D0E7319ADB}" destId="{38F8B722-5766-4FB8-846F-B8D525C004D7}" srcOrd="1" destOrd="0" parTransId="{40DC6C1E-2678-497C-9710-F3CA9AAE35D8}" sibTransId="{49B7F55B-8A78-432E-AE02-B08E28562A11}"/>
    <dgm:cxn modelId="{E22CD399-B056-4F75-BDF5-827FAC22DEF5}" type="presOf" srcId="{38F8B722-5766-4FB8-846F-B8D525C004D7}" destId="{B8FA7378-A03D-49C7-9C48-2102DE00E93F}" srcOrd="0" destOrd="0" presId="urn:microsoft.com/office/officeart/2018/5/layout/IconCircleLabelList"/>
    <dgm:cxn modelId="{F1FB52E4-18F3-4692-8444-B5F875E4B7D6}" srcId="{ABA5FD35-6BA0-4238-8FC9-A3D0E7319ADB}" destId="{F5D5C114-05EE-4DB2-8ABF-CB5DD03DAA5C}" srcOrd="2" destOrd="0" parTransId="{FC7908E8-B39F-4EFB-94CE-954C0C7C619A}" sibTransId="{A1A644F1-3AA6-43EC-B3B8-165B4D554A74}"/>
    <dgm:cxn modelId="{47B711B6-FB91-407C-AE37-A860C16D4DAC}" type="presParOf" srcId="{DD7A0083-AEEF-4E20-9362-38531215EA09}" destId="{CBA38653-78C9-4768-8AEF-0255B41C2AC1}" srcOrd="0" destOrd="0" presId="urn:microsoft.com/office/officeart/2018/5/layout/IconCircleLabelList"/>
    <dgm:cxn modelId="{CC06C117-57A3-46B6-8827-3A79824C3C1D}" type="presParOf" srcId="{CBA38653-78C9-4768-8AEF-0255B41C2AC1}" destId="{FBEA0393-A8C2-46A9-98DC-3A7075BDD608}" srcOrd="0" destOrd="0" presId="urn:microsoft.com/office/officeart/2018/5/layout/IconCircleLabelList"/>
    <dgm:cxn modelId="{D0B36CC0-2B01-4EEA-A909-3466DE4146BC}" type="presParOf" srcId="{CBA38653-78C9-4768-8AEF-0255B41C2AC1}" destId="{D869FA0D-7FFD-42CB-92AE-01C1C8B7FAB8}" srcOrd="1" destOrd="0" presId="urn:microsoft.com/office/officeart/2018/5/layout/IconCircleLabelList"/>
    <dgm:cxn modelId="{A7E1DF8B-B461-4DDD-A98B-8BD4EB0DB159}" type="presParOf" srcId="{CBA38653-78C9-4768-8AEF-0255B41C2AC1}" destId="{F6246FFE-3D77-4C52-87B7-B7A2C8FDB2F8}" srcOrd="2" destOrd="0" presId="urn:microsoft.com/office/officeart/2018/5/layout/IconCircleLabelList"/>
    <dgm:cxn modelId="{6F754915-83EA-4B30-83DD-D37751D88731}" type="presParOf" srcId="{CBA38653-78C9-4768-8AEF-0255B41C2AC1}" destId="{FE1752F2-3108-4ABD-9C2A-3F102E3BA775}" srcOrd="3" destOrd="0" presId="urn:microsoft.com/office/officeart/2018/5/layout/IconCircleLabelList"/>
    <dgm:cxn modelId="{75011B1E-B785-4742-A196-492D36901821}" type="presParOf" srcId="{DD7A0083-AEEF-4E20-9362-38531215EA09}" destId="{61654A0F-18DD-4C3D-B272-D8A6A0433603}" srcOrd="1" destOrd="0" presId="urn:microsoft.com/office/officeart/2018/5/layout/IconCircleLabelList"/>
    <dgm:cxn modelId="{6AB50DD3-3879-4BE8-8ABE-08DA57E4C2C5}" type="presParOf" srcId="{DD7A0083-AEEF-4E20-9362-38531215EA09}" destId="{7A528F80-6A5D-4B42-B042-8A0966ADC678}" srcOrd="2" destOrd="0" presId="urn:microsoft.com/office/officeart/2018/5/layout/IconCircleLabelList"/>
    <dgm:cxn modelId="{9642088A-8706-4439-9027-9F4BADA5E910}" type="presParOf" srcId="{7A528F80-6A5D-4B42-B042-8A0966ADC678}" destId="{BAB018B1-26D4-4DC8-8E81-A92F9FD91B76}" srcOrd="0" destOrd="0" presId="urn:microsoft.com/office/officeart/2018/5/layout/IconCircleLabelList"/>
    <dgm:cxn modelId="{68EE832A-75CB-44E5-B8A4-6D8C8960E890}" type="presParOf" srcId="{7A528F80-6A5D-4B42-B042-8A0966ADC678}" destId="{9B0DAA61-4D75-403F-961E-1FFFB3EA1B98}" srcOrd="1" destOrd="0" presId="urn:microsoft.com/office/officeart/2018/5/layout/IconCircleLabelList"/>
    <dgm:cxn modelId="{61A77B5E-0C79-479B-8D11-3FD23792DE8F}" type="presParOf" srcId="{7A528F80-6A5D-4B42-B042-8A0966ADC678}" destId="{F85B1FB3-2FB7-4FD5-9ED0-21162073B1C8}" srcOrd="2" destOrd="0" presId="urn:microsoft.com/office/officeart/2018/5/layout/IconCircleLabelList"/>
    <dgm:cxn modelId="{1484F3E1-84C2-43B5-BC4E-848B95F0DE55}" type="presParOf" srcId="{7A528F80-6A5D-4B42-B042-8A0966ADC678}" destId="{B8FA7378-A03D-49C7-9C48-2102DE00E93F}" srcOrd="3" destOrd="0" presId="urn:microsoft.com/office/officeart/2018/5/layout/IconCircleLabelList"/>
    <dgm:cxn modelId="{D8CF90E6-45FA-4C6A-84CA-117ACF773CCE}" type="presParOf" srcId="{DD7A0083-AEEF-4E20-9362-38531215EA09}" destId="{2C35D0E4-CFD6-41F1-B41A-ED224D440A7D}" srcOrd="3" destOrd="0" presId="urn:microsoft.com/office/officeart/2018/5/layout/IconCircleLabelList"/>
    <dgm:cxn modelId="{75C7F9E6-6E81-4BDD-98A6-955754D2AF14}" type="presParOf" srcId="{DD7A0083-AEEF-4E20-9362-38531215EA09}" destId="{96755955-C834-4FA3-9194-789AB4EA16B9}" srcOrd="4" destOrd="0" presId="urn:microsoft.com/office/officeart/2018/5/layout/IconCircleLabelList"/>
    <dgm:cxn modelId="{AB1FAC6E-28FF-4751-ACB9-BFF19300A3B9}" type="presParOf" srcId="{96755955-C834-4FA3-9194-789AB4EA16B9}" destId="{947B38D2-4239-48FD-B17A-D6B836BA3AF6}" srcOrd="0" destOrd="0" presId="urn:microsoft.com/office/officeart/2018/5/layout/IconCircleLabelList"/>
    <dgm:cxn modelId="{154452B4-06D3-4B03-8241-562634556C5E}" type="presParOf" srcId="{96755955-C834-4FA3-9194-789AB4EA16B9}" destId="{7B0F2E57-F86B-4A2A-A24A-6CABB93E5369}" srcOrd="1" destOrd="0" presId="urn:microsoft.com/office/officeart/2018/5/layout/IconCircleLabelList"/>
    <dgm:cxn modelId="{D8F82A38-1E15-4B25-9B6B-2FF80C2C2E0B}" type="presParOf" srcId="{96755955-C834-4FA3-9194-789AB4EA16B9}" destId="{2C675818-665B-4ECC-86B8-7B16D08C0F07}" srcOrd="2" destOrd="0" presId="urn:microsoft.com/office/officeart/2018/5/layout/IconCircleLabelList"/>
    <dgm:cxn modelId="{CE55A59B-E65E-4F61-B0C8-EC17AF69BA3E}" type="presParOf" srcId="{96755955-C834-4FA3-9194-789AB4EA16B9}" destId="{E100D369-0EFC-49C8-B0E6-F1A06DD001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22A2-708D-4662-8008-08A10FE9696D}">
      <dsp:nvSpPr>
        <dsp:cNvPr id="0" name=""/>
        <dsp:cNvSpPr/>
      </dsp:nvSpPr>
      <dsp:spPr>
        <a:xfrm>
          <a:off x="975923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0C73D-68F8-43D1-83D6-4FC3E65B878F}">
      <dsp:nvSpPr>
        <dsp:cNvPr id="0" name=""/>
        <dsp:cNvSpPr/>
      </dsp:nvSpPr>
      <dsp:spPr>
        <a:xfrm>
          <a:off x="84324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Some teams are winning more than others : Why ?</a:t>
          </a:r>
          <a:endParaRPr lang="en-US" sz="2400" kern="1200"/>
        </a:p>
      </dsp:txBody>
      <dsp:txXfrm>
        <a:off x="84324" y="2400962"/>
        <a:ext cx="3242179" cy="720000"/>
      </dsp:txXfrm>
    </dsp:sp>
    <dsp:sp modelId="{9D1AF0EC-74D4-4E0F-BD0E-8BC97D6F6677}">
      <dsp:nvSpPr>
        <dsp:cNvPr id="0" name=""/>
        <dsp:cNvSpPr/>
      </dsp:nvSpPr>
      <dsp:spPr>
        <a:xfrm>
          <a:off x="4785484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F53A1-A21B-4152-B682-FC9C6591494B}">
      <dsp:nvSpPr>
        <dsp:cNvPr id="0" name=""/>
        <dsp:cNvSpPr/>
      </dsp:nvSpPr>
      <dsp:spPr>
        <a:xfrm>
          <a:off x="3893885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Key factors of a football club success</a:t>
          </a:r>
          <a:endParaRPr lang="en-US" sz="2400" kern="1200"/>
        </a:p>
      </dsp:txBody>
      <dsp:txXfrm>
        <a:off x="3893885" y="2400962"/>
        <a:ext cx="3242179" cy="720000"/>
      </dsp:txXfrm>
    </dsp:sp>
    <dsp:sp modelId="{15439D10-11B4-4F4F-872E-4B43C1375ABE}">
      <dsp:nvSpPr>
        <dsp:cNvPr id="0" name=""/>
        <dsp:cNvSpPr/>
      </dsp:nvSpPr>
      <dsp:spPr>
        <a:xfrm>
          <a:off x="8595045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52B8A-1D5D-4B21-B357-62975CAFDBEC}">
      <dsp:nvSpPr>
        <dsp:cNvPr id="0" name=""/>
        <dsp:cNvSpPr/>
      </dsp:nvSpPr>
      <dsp:spPr>
        <a:xfrm>
          <a:off x="7703446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Data Analysis and predictions</a:t>
          </a:r>
          <a:endParaRPr lang="en-US" sz="2400" kern="1200"/>
        </a:p>
      </dsp:txBody>
      <dsp:txXfrm>
        <a:off x="7703446" y="2400962"/>
        <a:ext cx="324217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E9591-8D57-4AD7-8D24-1F25A4D384CF}">
      <dsp:nvSpPr>
        <dsp:cNvPr id="0" name=""/>
        <dsp:cNvSpPr/>
      </dsp:nvSpPr>
      <dsp:spPr>
        <a:xfrm>
          <a:off x="600792" y="528370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D6580-EE35-461C-8A0B-E36CACB4CE4B}">
      <dsp:nvSpPr>
        <dsp:cNvPr id="0" name=""/>
        <dsp:cNvSpPr/>
      </dsp:nvSpPr>
      <dsp:spPr>
        <a:xfrm>
          <a:off x="909785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516C6-B4B4-47C4-BDB0-8208FA5C39C2}">
      <dsp:nvSpPr>
        <dsp:cNvPr id="0" name=""/>
        <dsp:cNvSpPr/>
      </dsp:nvSpPr>
      <dsp:spPr>
        <a:xfrm>
          <a:off x="137302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Top 5 championships</a:t>
          </a:r>
          <a:endParaRPr lang="en-US" sz="1800" kern="1200"/>
        </a:p>
      </dsp:txBody>
      <dsp:txXfrm>
        <a:off x="137302" y="2429867"/>
        <a:ext cx="2376871" cy="720000"/>
      </dsp:txXfrm>
    </dsp:sp>
    <dsp:sp modelId="{3E8FDA8B-EC0A-4912-9396-AB04EC8AB323}">
      <dsp:nvSpPr>
        <dsp:cNvPr id="0" name=""/>
        <dsp:cNvSpPr/>
      </dsp:nvSpPr>
      <dsp:spPr>
        <a:xfrm>
          <a:off x="3393616" y="528370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E1B1D-5B45-452F-9683-AB49DCE21C19}">
      <dsp:nvSpPr>
        <dsp:cNvPr id="0" name=""/>
        <dsp:cNvSpPr/>
      </dsp:nvSpPr>
      <dsp:spPr>
        <a:xfrm>
          <a:off x="3702610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324CB-D681-4D35-BE4A-046C1F400C7E}">
      <dsp:nvSpPr>
        <dsp:cNvPr id="0" name=""/>
        <dsp:cNvSpPr/>
      </dsp:nvSpPr>
      <dsp:spPr>
        <a:xfrm>
          <a:off x="2930126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Matches Results and events</a:t>
          </a:r>
          <a:endParaRPr lang="en-US" sz="1800" kern="1200"/>
        </a:p>
      </dsp:txBody>
      <dsp:txXfrm>
        <a:off x="2930126" y="2429867"/>
        <a:ext cx="2376871" cy="720000"/>
      </dsp:txXfrm>
    </dsp:sp>
    <dsp:sp modelId="{C66014F7-D72E-4921-A077-11B898180CC5}">
      <dsp:nvSpPr>
        <dsp:cNvPr id="0" name=""/>
        <dsp:cNvSpPr/>
      </dsp:nvSpPr>
      <dsp:spPr>
        <a:xfrm>
          <a:off x="6186441" y="528370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4EB4D-9C1E-46E8-BAA1-69761D39A917}">
      <dsp:nvSpPr>
        <dsp:cNvPr id="0" name=""/>
        <dsp:cNvSpPr/>
      </dsp:nvSpPr>
      <dsp:spPr>
        <a:xfrm>
          <a:off x="6495434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8E502-5EA1-4E1C-A696-3FCA81CE818E}">
      <dsp:nvSpPr>
        <dsp:cNvPr id="0" name=""/>
        <dsp:cNvSpPr/>
      </dsp:nvSpPr>
      <dsp:spPr>
        <a:xfrm>
          <a:off x="5722951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Clubs data : Players value, age…</a:t>
          </a:r>
          <a:endParaRPr lang="en-US" sz="1800" kern="1200"/>
        </a:p>
      </dsp:txBody>
      <dsp:txXfrm>
        <a:off x="5722951" y="2429867"/>
        <a:ext cx="2376871" cy="720000"/>
      </dsp:txXfrm>
    </dsp:sp>
    <dsp:sp modelId="{5DC11950-1A9E-4324-8299-2CF3D779CB40}">
      <dsp:nvSpPr>
        <dsp:cNvPr id="0" name=""/>
        <dsp:cNvSpPr/>
      </dsp:nvSpPr>
      <dsp:spPr>
        <a:xfrm>
          <a:off x="8979265" y="528370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ADCFE-F466-4A14-B194-F0682392FAB6}">
      <dsp:nvSpPr>
        <dsp:cNvPr id="0" name=""/>
        <dsp:cNvSpPr/>
      </dsp:nvSpPr>
      <dsp:spPr>
        <a:xfrm>
          <a:off x="9288259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245EF-5DE4-4986-80D0-E75CC07F8B63}">
      <dsp:nvSpPr>
        <dsp:cNvPr id="0" name=""/>
        <dsp:cNvSpPr/>
      </dsp:nvSpPr>
      <dsp:spPr>
        <a:xfrm>
          <a:off x="8515775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Focus on 3 seasons : from 2021 to 2024</a:t>
          </a:r>
          <a:endParaRPr lang="en-US" sz="1800" kern="1200"/>
        </a:p>
      </dsp:txBody>
      <dsp:txXfrm>
        <a:off x="8515775" y="2429867"/>
        <a:ext cx="237687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A0393-A8C2-46A9-98DC-3A7075BDD608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9FA0D-7FFD-42CB-92AE-01C1C8B7FAB8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752F2-3108-4ABD-9C2A-3F102E3BA775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Accuracy of winning prediction : 72 %</a:t>
          </a:r>
          <a:endParaRPr lang="en-US" sz="1700" kern="1200"/>
        </a:p>
      </dsp:txBody>
      <dsp:txXfrm>
        <a:off x="50287" y="2784119"/>
        <a:ext cx="3262500" cy="720000"/>
      </dsp:txXfrm>
    </dsp:sp>
    <dsp:sp modelId="{BAB018B1-26D4-4DC8-8E81-A92F9FD91B76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DAA61-4D75-403F-961E-1FFFB3EA1B98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A7378-A03D-49C7-9C48-2102DE00E93F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Data explained by our features : team form, market values on each position</a:t>
          </a:r>
          <a:endParaRPr lang="en-US" sz="1700" kern="1200"/>
        </a:p>
      </dsp:txBody>
      <dsp:txXfrm>
        <a:off x="3883725" y="2784119"/>
        <a:ext cx="3262500" cy="720000"/>
      </dsp:txXfrm>
    </dsp:sp>
    <dsp:sp modelId="{947B38D2-4239-48FD-B17A-D6B836BA3AF6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F2E57-F86B-4A2A-A24A-6CABB93E5369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0D369-0EFC-49C8-B0E6-F1A06DD001CF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Most important variable : Clean sheet potential </a:t>
          </a:r>
          <a:endParaRPr lang="en-US" sz="1700" kern="1200"/>
        </a:p>
      </dsp:txBody>
      <dsp:txXfrm>
        <a:off x="7717162" y="278411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EDC16-58F8-407A-995D-7BAAA45D89B0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68F62-A379-4A77-88F2-C3E9B48E8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00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68F62-A379-4A77-88F2-C3E9B48E89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42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63CED9-F769-4D12-AE5C-2D140CC665B5}" type="datetime1">
              <a:rPr lang="fr-FR" smtClean="0"/>
              <a:t>13/05/2025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Antoine Théologien &amp; Armand Bonn M1 DAC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33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C67A-717B-4D4D-ACE4-17DEE20BC6CF}" type="datetime1">
              <a:rPr lang="fr-FR" smtClean="0"/>
              <a:t>13/05/2025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57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E37C73-5F6E-49E3-A2F1-BAF4D7BB31BD}" type="datetime1">
              <a:rPr lang="fr-FR" smtClean="0"/>
              <a:t>13/05/2025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A6BD-8B16-46FC-9952-90CA61D44B00}" type="datetime1">
              <a:rPr lang="fr-FR" smtClean="0"/>
              <a:t>13/05/2025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F86C2F-9BE5-4B60-AEC7-AE3A3B8E35A6}" type="datetime1">
              <a:rPr lang="fr-FR" smtClean="0"/>
              <a:t>13/05/2025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Antoine Théologien &amp; Armand Bonn M1 DAC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55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0888-8FA0-482D-B0F0-282194699FAD}" type="datetime1">
              <a:rPr lang="fr-FR" smtClean="0"/>
              <a:t>13/05/2025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93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49B1-4BC0-46CF-911D-9C4BC14EE087}" type="datetime1">
              <a:rPr lang="fr-FR" smtClean="0"/>
              <a:t>13/05/2025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0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8392-BE36-4397-9684-82208CE29522}" type="datetime1">
              <a:rPr lang="fr-FR" smtClean="0"/>
              <a:t>13/05/2025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6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BCC-1A8F-4D65-AE4F-75E489FEDCDC}" type="datetime1">
              <a:rPr lang="fr-FR" smtClean="0"/>
              <a:t>13/05/2025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03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E0DA34-B3F6-45F9-A6AA-8D9196944CC0}" type="datetime1">
              <a:rPr lang="fr-FR" smtClean="0"/>
              <a:t>13/05/2025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Antoine Théologien &amp; Armand Bonn M1 DAC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63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A7-6283-4E8E-A0DE-973674ACEDFD}" type="datetime1">
              <a:rPr lang="fr-FR" smtClean="0"/>
              <a:t>13/05/2025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6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C5198A-9636-4E17-896A-4824CC5E3154}" type="datetime1">
              <a:rPr lang="fr-FR" smtClean="0"/>
              <a:t>13/05/2025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/>
              <a:t>Antoine Théologien &amp; Armand Bonn M1 DAC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637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CF1C7613-C67F-8671-EB45-5FDE1338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2530187"/>
            <a:ext cx="5164834" cy="20917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1A963E-44E0-F0AA-32C7-3855C70E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300">
                <a:solidFill>
                  <a:srgbClr val="FFFFFF"/>
                </a:solidFill>
              </a:rPr>
              <a:t>Dalas Presentation : </a:t>
            </a:r>
            <a:r>
              <a:rPr lang="en-US" sz="2300">
                <a:solidFill>
                  <a:srgbClr val="FFFFFF"/>
                </a:solidFill>
              </a:rPr>
              <a:t>Why do some football teams dominate their leagues?</a:t>
            </a:r>
            <a:br>
              <a:rPr lang="en-US" sz="2300">
                <a:solidFill>
                  <a:srgbClr val="FFFFFF"/>
                </a:solidFill>
              </a:rPr>
            </a:br>
            <a:br>
              <a:rPr lang="fr-FR" sz="2300">
                <a:solidFill>
                  <a:srgbClr val="FFFFFF"/>
                </a:solidFill>
              </a:rPr>
            </a:br>
            <a:endParaRPr lang="fr-FR" sz="23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8EC7A-3341-D21B-B0A5-92858252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3505095"/>
            <a:ext cx="4115917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Antoine Théologien, Armand Bonn</a:t>
            </a:r>
          </a:p>
          <a:p>
            <a:r>
              <a:rPr lang="en-US">
                <a:solidFill>
                  <a:schemeClr val="bg2"/>
                </a:solidFill>
              </a:rPr>
              <a:t>M1 DAC</a:t>
            </a:r>
          </a:p>
          <a:p>
            <a:r>
              <a:rPr lang="en-US">
                <a:solidFill>
                  <a:schemeClr val="bg2"/>
                </a:solidFill>
              </a:rPr>
              <a:t>2024-2025</a:t>
            </a:r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6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A5FE9-2683-2CE6-47C7-B05EFD32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EFF"/>
                </a:solidFill>
              </a:rPr>
              <a:t>OUR PREDICTIONS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52E9906-5169-6066-B118-C174BEAAA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46339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4AED435-26C2-5B2D-93FB-6802534D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6317663"/>
            <a:ext cx="6917210" cy="365125"/>
          </a:xfrm>
        </p:spPr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EC0316-894E-72ED-710F-463F3838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17662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16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0F92FE-E329-C5F8-0A70-36260457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85268-444E-A809-8613-AA356C86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Main features explaining a win : Market Value, Team form and Clean Sheet Potential</a:t>
            </a:r>
          </a:p>
          <a:p>
            <a:r>
              <a:rPr lang="fr-FR">
                <a:solidFill>
                  <a:schemeClr val="bg1"/>
                </a:solidFill>
              </a:rPr>
              <a:t>To improve your results : invest on attacking players, less in defence</a:t>
            </a:r>
          </a:p>
          <a:p>
            <a:r>
              <a:rPr lang="en-US">
                <a:solidFill>
                  <a:schemeClr val="bg1"/>
                </a:solidFill>
              </a:rPr>
              <a:t>There is a great part of uncertainty : that’s what makes it beautiful ! 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7" name="Graphic 6" descr="Poignée de main">
            <a:extLst>
              <a:ext uri="{FF2B5EF4-FFF2-40B4-BE49-F238E27FC236}">
                <a16:creationId xmlns:a16="http://schemas.microsoft.com/office/drawing/2014/main" id="{052F2954-0450-A9E5-F218-4ADC7C19D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4573B3-6D79-4074-446A-7B77CD20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377" y="6359526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A7183-5F6D-2AC0-00C6-1C1F12B4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59525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34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0246F-761A-EEDE-4A95-D8988E7A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EFF"/>
                </a:solidFill>
              </a:rPr>
              <a:t>Introduction and motivations</a:t>
            </a: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44997F9C-3738-BA6B-026A-9AB348280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5557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7E5817-8B43-830D-2397-09E091E2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6321262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FB0FC9-34BF-39C2-03C5-B853010F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21262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6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9D131-9041-270C-9861-F8530A44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FEFF"/>
                </a:solidFill>
              </a:rPr>
              <a:t>OUR DATA</a:t>
            </a:r>
          </a:p>
        </p:txBody>
      </p: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F30E134D-FC54-5D45-019A-D99B2D847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75229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BD5526-FA5F-DED2-0650-D965C92D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6321262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4810A-4A4C-E280-AB8E-7178A88C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21261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25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BE3BFF-A9DF-EED8-C15A-513E1852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fr-FR" dirty="0"/>
              <a:t>First </a:t>
            </a:r>
            <a:r>
              <a:rPr lang="fr-FR" dirty="0" err="1"/>
              <a:t>feature</a:t>
            </a:r>
            <a:r>
              <a:rPr lang="fr-FR" dirty="0"/>
              <a:t> : </a:t>
            </a:r>
            <a:r>
              <a:rPr lang="fr-FR" dirty="0" err="1"/>
              <a:t>Market</a:t>
            </a:r>
            <a:r>
              <a:rPr lang="fr-FR" dirty="0"/>
              <a:t> value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A301D-CB89-3F10-8952-86C19F6C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Obvious</a:t>
            </a:r>
            <a:r>
              <a:rPr lang="fr-FR" dirty="0">
                <a:solidFill>
                  <a:schemeClr val="bg1"/>
                </a:solidFill>
              </a:rPr>
              <a:t> but </a:t>
            </a:r>
            <a:r>
              <a:rPr lang="fr-FR" dirty="0" err="1">
                <a:solidFill>
                  <a:schemeClr val="bg1"/>
                </a:solidFill>
              </a:rPr>
              <a:t>true</a:t>
            </a:r>
            <a:r>
              <a:rPr lang="fr-FR" dirty="0">
                <a:solidFill>
                  <a:schemeClr val="bg1"/>
                </a:solidFill>
              </a:rPr>
              <a:t> : money </a:t>
            </a:r>
            <a:r>
              <a:rPr lang="fr-FR" dirty="0" err="1">
                <a:solidFill>
                  <a:schemeClr val="bg1"/>
                </a:solidFill>
              </a:rPr>
              <a:t>creates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victory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</a:t>
            </a:r>
            <a:r>
              <a:rPr lang="fr-FR" dirty="0" err="1">
                <a:solidFill>
                  <a:schemeClr val="bg1"/>
                </a:solidFill>
              </a:rPr>
              <a:t>every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championship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richest</a:t>
            </a:r>
            <a:r>
              <a:rPr lang="fr-FR" dirty="0">
                <a:solidFill>
                  <a:schemeClr val="bg1"/>
                </a:solidFill>
              </a:rPr>
              <a:t> clubs finish </a:t>
            </a:r>
            <a:r>
              <a:rPr lang="fr-FR" dirty="0" err="1">
                <a:solidFill>
                  <a:schemeClr val="bg1"/>
                </a:solidFill>
              </a:rPr>
              <a:t>higher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But not a </a:t>
            </a:r>
            <a:r>
              <a:rPr lang="fr-FR" dirty="0" err="1">
                <a:solidFill>
                  <a:schemeClr val="bg1"/>
                </a:solidFill>
              </a:rPr>
              <a:t>guarantee</a:t>
            </a:r>
            <a:r>
              <a:rPr lang="fr-FR" dirty="0">
                <a:solidFill>
                  <a:schemeClr val="bg1"/>
                </a:solidFill>
              </a:rPr>
              <a:t> !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7E44B5B-5D06-6439-925A-C2CEDB334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861843"/>
              </p:ext>
            </p:extLst>
          </p:nvPr>
        </p:nvGraphicFramePr>
        <p:xfrm>
          <a:off x="4791522" y="1111641"/>
          <a:ext cx="6489819" cy="4655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815AD7-C0E2-ACCD-4CF0-249BF78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377" y="6371258"/>
            <a:ext cx="6917210" cy="365125"/>
          </a:xfrm>
        </p:spPr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FB4167-9844-F7B5-3184-D5CDFD23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7542" y="6372841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81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EC0F2D-950E-14D6-E42D-8DED579E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955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200" dirty="0"/>
              <a:t>Investment in </a:t>
            </a:r>
            <a:r>
              <a:rPr lang="fr-FR" sz="2200" dirty="0" err="1"/>
              <a:t>defense</a:t>
            </a:r>
            <a:r>
              <a:rPr lang="fr-FR" sz="2200" dirty="0"/>
              <a:t> : not a </a:t>
            </a:r>
            <a:r>
              <a:rPr lang="fr-FR" sz="2200" dirty="0" err="1"/>
              <a:t>great</a:t>
            </a:r>
            <a:r>
              <a:rPr lang="fr-FR" sz="2200" dirty="0"/>
              <a:t> solution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6CA905CB-C527-4C46-507A-4138AB42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If </a:t>
            </a:r>
            <a:r>
              <a:rPr lang="fr-FR" dirty="0" err="1">
                <a:solidFill>
                  <a:schemeClr val="bg1"/>
                </a:solidFill>
              </a:rPr>
              <a:t>defense</a:t>
            </a:r>
            <a:r>
              <a:rPr lang="fr-FR" dirty="0">
                <a:solidFill>
                  <a:schemeClr val="bg1"/>
                </a:solidFill>
              </a:rPr>
              <a:t> value </a:t>
            </a:r>
            <a:r>
              <a:rPr lang="fr-FR" dirty="0" err="1">
                <a:solidFill>
                  <a:schemeClr val="bg1"/>
                </a:solidFill>
              </a:rPr>
              <a:t>higher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than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attack</a:t>
            </a:r>
            <a:r>
              <a:rPr lang="fr-FR" dirty="0">
                <a:solidFill>
                  <a:schemeClr val="bg1"/>
                </a:solidFill>
              </a:rPr>
              <a:t> value : </a:t>
            </a:r>
            <a:r>
              <a:rPr lang="fr-FR" dirty="0" err="1">
                <a:solidFill>
                  <a:schemeClr val="bg1"/>
                </a:solidFill>
              </a:rPr>
              <a:t>less</a:t>
            </a:r>
            <a:r>
              <a:rPr lang="fr-FR" dirty="0">
                <a:solidFill>
                  <a:schemeClr val="bg1"/>
                </a:solidFill>
              </a:rPr>
              <a:t> goal </a:t>
            </a:r>
            <a:r>
              <a:rPr lang="fr-FR" dirty="0" err="1">
                <a:solidFill>
                  <a:schemeClr val="bg1"/>
                </a:solidFill>
              </a:rPr>
              <a:t>scored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Prioritize investments in attackers or midfielders</a:t>
            </a:r>
          </a:p>
          <a:p>
            <a:r>
              <a:rPr lang="en-US" dirty="0">
                <a:solidFill>
                  <a:schemeClr val="bg1"/>
                </a:solidFill>
              </a:rPr>
              <a:t>Which kind of players should be bought ?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26" name="Graphique 25">
            <a:extLst>
              <a:ext uri="{FF2B5EF4-FFF2-40B4-BE49-F238E27FC236}">
                <a16:creationId xmlns:a16="http://schemas.microsoft.com/office/drawing/2014/main" id="{B5D345F3-B6BF-4623-CFE3-90FECF6E5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986644"/>
              </p:ext>
            </p:extLst>
          </p:nvPr>
        </p:nvGraphicFramePr>
        <p:xfrm>
          <a:off x="4791522" y="1111641"/>
          <a:ext cx="6489819" cy="4655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37B0D0-9974-E2BA-0ABA-AF027AF0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377" y="6328420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A00147-1613-2005-50F3-262E8682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6027" y="6328420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44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B2A33-0D13-9A47-2AAA-1D243445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/>
              <a:t>Focusing on young players : not that useful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717AC-CD7A-1C05-2530-0A511F18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832" y="4602479"/>
            <a:ext cx="6957527" cy="263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the </a:t>
            </a:r>
            <a:r>
              <a:rPr lang="fr-FR" dirty="0" err="1"/>
              <a:t>older</a:t>
            </a:r>
            <a:r>
              <a:rPr lang="fr-FR" dirty="0"/>
              <a:t> </a:t>
            </a:r>
            <a:r>
              <a:rPr lang="fr-FR" dirty="0" err="1"/>
              <a:t>ones</a:t>
            </a:r>
            <a:endParaRPr lang="fr-FR" dirty="0"/>
          </a:p>
        </p:txBody>
      </p:sp>
      <p:pic>
        <p:nvPicPr>
          <p:cNvPr id="16" name="Image 15" descr="Une image contenant texte, capture d’écran, Rectangle, diagramme&#10;&#10;Le contenu généré par l’IA peut être incorrect.">
            <a:extLst>
              <a:ext uri="{FF2B5EF4-FFF2-40B4-BE49-F238E27FC236}">
                <a16:creationId xmlns:a16="http://schemas.microsoft.com/office/drawing/2014/main" id="{7AE7172C-AA0E-388A-B0E6-204218A12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" r="2" b="212"/>
          <a:stretch/>
        </p:blipFill>
        <p:spPr>
          <a:xfrm>
            <a:off x="591056" y="2286990"/>
            <a:ext cx="5527633" cy="3290849"/>
          </a:xfrm>
          <a:prstGeom prst="rect">
            <a:avLst/>
          </a:prstGeom>
        </p:spPr>
      </p:pic>
      <p:pic>
        <p:nvPicPr>
          <p:cNvPr id="18" name="Image 17" descr="Une image contenant texte, capture d’écran, diagramme, Rectangle&#10;&#10;Le contenu généré par l’IA peut être incorrect.">
            <a:extLst>
              <a:ext uri="{FF2B5EF4-FFF2-40B4-BE49-F238E27FC236}">
                <a16:creationId xmlns:a16="http://schemas.microsoft.com/office/drawing/2014/main" id="{1C6D12EB-99A9-B6D8-51C4-E1EFC08CB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" r="2" b="2"/>
          <a:stretch/>
        </p:blipFill>
        <p:spPr>
          <a:xfrm>
            <a:off x="6393009" y="2286990"/>
            <a:ext cx="5527633" cy="329084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EEA8134-86FF-8F3A-41C5-3056DC3C6219}"/>
              </a:ext>
            </a:extLst>
          </p:cNvPr>
          <p:cNvSpPr txBox="1"/>
          <p:nvPr/>
        </p:nvSpPr>
        <p:spPr>
          <a:xfrm>
            <a:off x="955040" y="5720080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Young </a:t>
            </a:r>
            <a:r>
              <a:rPr lang="fr-FR" dirty="0" err="1"/>
              <a:t>players</a:t>
            </a:r>
            <a:r>
              <a:rPr lang="fr-FR" dirty="0"/>
              <a:t> are not </a:t>
            </a:r>
            <a:r>
              <a:rPr lang="fr-FR" dirty="0" err="1"/>
              <a:t>particularly</a:t>
            </a:r>
            <a:r>
              <a:rPr lang="fr-FR" dirty="0"/>
              <a:t> </a:t>
            </a:r>
            <a:r>
              <a:rPr lang="fr-FR" dirty="0" err="1"/>
              <a:t>prone</a:t>
            </a:r>
            <a:r>
              <a:rPr lang="fr-FR" dirty="0"/>
              <a:t> to injuries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DB5B3E-080D-0D0B-1AC0-58E602D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26089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2F5616-65B9-1651-6C9D-35424CB2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26089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58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5E34E-0E4A-9254-3437-A740D2C6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dirty="0"/>
              <a:t>IS IT BETTER TO PLAY AT HOME ?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49C5C8BF-FD5B-74C7-C9FB-433CB8AA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98466"/>
            <a:ext cx="3353378" cy="3434663"/>
          </a:xfrm>
        </p:spPr>
        <p:txBody>
          <a:bodyPr>
            <a:normAutofit/>
          </a:bodyPr>
          <a:lstStyle/>
          <a:p>
            <a:r>
              <a:rPr lang="en-US" dirty="0"/>
              <a:t>Fast answer : YES !</a:t>
            </a:r>
          </a:p>
          <a:p>
            <a:r>
              <a:rPr lang="en-US" dirty="0"/>
              <a:t>Home teams score more and </a:t>
            </a:r>
            <a:r>
              <a:rPr lang="en-US" dirty="0" err="1"/>
              <a:t>conced</a:t>
            </a:r>
            <a:r>
              <a:rPr lang="en-US" dirty="0"/>
              <a:t> less</a:t>
            </a:r>
          </a:p>
          <a:p>
            <a:r>
              <a:rPr lang="en-US" dirty="0"/>
              <a:t>Best teams win more on away match</a:t>
            </a:r>
          </a:p>
        </p:txBody>
      </p:sp>
      <p:pic>
        <p:nvPicPr>
          <p:cNvPr id="13" name="Image 12" descr="Une image contenant texte, diagramm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41687BAC-4DA2-C210-5B69-B6738861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11" y="2498466"/>
            <a:ext cx="3657378" cy="3657378"/>
          </a:xfrm>
          <a:prstGeom prst="rect">
            <a:avLst/>
          </a:prstGeom>
        </p:spPr>
      </p:pic>
      <p:pic>
        <p:nvPicPr>
          <p:cNvPr id="16" name="Image 15" descr="Une image contenant texte, diagramme, ligne, Parallèle&#10;&#10;Le contenu généré par l’IA peut être incorrect.">
            <a:extLst>
              <a:ext uri="{FF2B5EF4-FFF2-40B4-BE49-F238E27FC236}">
                <a16:creationId xmlns:a16="http://schemas.microsoft.com/office/drawing/2014/main" id="{1F3CB701-3FFD-87B8-594B-377A4E163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503" y="2498466"/>
            <a:ext cx="3657378" cy="3657378"/>
          </a:xfrm>
          <a:prstGeom prst="rect">
            <a:avLst/>
          </a:prstGeom>
        </p:spPr>
      </p:pic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F8596B82-3550-4953-172C-CE675034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21262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E13B862-9BDD-08D1-B1E1-B328C4AD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21262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4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0E5A2-FF52-04D0-D4F1-598A98D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of the </a:t>
            </a:r>
            <a:r>
              <a:rPr lang="fr-FR" dirty="0" err="1"/>
              <a:t>most</a:t>
            </a:r>
            <a:r>
              <a:rPr lang="fr-FR" dirty="0"/>
              <a:t> important </a:t>
            </a:r>
            <a:r>
              <a:rPr lang="fr-FR" dirty="0" err="1"/>
              <a:t>feature</a:t>
            </a:r>
            <a:r>
              <a:rPr lang="fr-FR" dirty="0"/>
              <a:t> : Team </a:t>
            </a:r>
            <a:r>
              <a:rPr lang="fr-FR" dirty="0" err="1"/>
              <a:t>form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F326C5-5878-2340-7458-BBCC4B54C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363526"/>
              </p:ext>
            </p:extLst>
          </p:nvPr>
        </p:nvGraphicFramePr>
        <p:xfrm>
          <a:off x="581193" y="2181225"/>
          <a:ext cx="11029782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7AD866D-325E-0BA3-0058-125AC903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85534"/>
            <a:ext cx="6917210" cy="365125"/>
          </a:xfrm>
        </p:spPr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0F816F0-7993-3CFD-3505-5B3C49C9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285533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11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AFD9-B614-F4A9-2B85-6A0D9F26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tendancy</a:t>
            </a:r>
            <a:r>
              <a:rPr lang="fr-FR" dirty="0"/>
              <a:t> in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league</a:t>
            </a:r>
            <a:r>
              <a:rPr lang="fr-FR" dirty="0"/>
              <a:t> 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08FCB61F-C5C1-C04A-3414-A0603BA2E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12067"/>
              </p:ext>
            </p:extLst>
          </p:nvPr>
        </p:nvGraphicFramePr>
        <p:xfrm>
          <a:off x="581025" y="2181225"/>
          <a:ext cx="11029950" cy="4363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88F96279-D8BC-2DA6-896F-6154F107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6362616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24CD99F-3322-82C5-633C-2963363B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62616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4321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0</TotalTime>
  <Words>424</Words>
  <Application>Microsoft Office PowerPoint</Application>
  <PresentationFormat>Grand écran</PresentationFormat>
  <Paragraphs>70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Gill Sans MT</vt:lpstr>
      <vt:lpstr>Wingdings 2</vt:lpstr>
      <vt:lpstr>Dividende</vt:lpstr>
      <vt:lpstr>Dalas Presentation : Why do some football teams dominate their leagues?  </vt:lpstr>
      <vt:lpstr>Introduction and motivations</vt:lpstr>
      <vt:lpstr>OUR DATA</vt:lpstr>
      <vt:lpstr>First feature : Market value</vt:lpstr>
      <vt:lpstr>Investment in defense : not a great solution</vt:lpstr>
      <vt:lpstr>Focusing on young players : not that useful</vt:lpstr>
      <vt:lpstr>IS IT BETTER TO PLAY AT HOME ?</vt:lpstr>
      <vt:lpstr>One of the most important feature : Team form</vt:lpstr>
      <vt:lpstr>Same tendancy in each league </vt:lpstr>
      <vt:lpstr>OUR PREDICTIONS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Théologien</dc:creator>
  <cp:lastModifiedBy>Antoine Théologien</cp:lastModifiedBy>
  <cp:revision>52</cp:revision>
  <dcterms:created xsi:type="dcterms:W3CDTF">2025-05-05T12:48:26Z</dcterms:created>
  <dcterms:modified xsi:type="dcterms:W3CDTF">2025-05-13T18:44:55Z</dcterms:modified>
</cp:coreProperties>
</file>