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7972-BEA1-4E53-B0D9-FA5CEE4C8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2B061-B7E3-4A58-AC49-52B58B3D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6DC0-4D6B-40CA-BF5C-AA5AB52F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890A-1EE8-4D49-BDCB-E60959DD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3BE0-CA76-406C-8B97-DCB39C17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6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D900-65CC-45CC-9BD0-F0323691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3E036-776B-4606-814E-DD90BC5D6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D0AE-AA5B-4A2A-93FD-37EB95FF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87B0-3A98-4450-99A4-444C8D9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D9C5-7C64-4C72-B28C-BA8262D9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F52F0-3F50-4905-882A-25E80EE6D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7B633-5F90-410A-AC43-AA9FCD6AD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9950-76CB-4B59-A47E-8CBBADC3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872B6-0453-4BAA-ADEA-6C44127F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B71D3-1DA1-40F6-AD32-974AE160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E69E-5FD1-4B09-A181-1DCAD20D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69C1-9902-4435-8E98-E36201A4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6AE0-7B95-4CE1-93CD-BD6949BA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3F26-2D3D-4BCC-BEDA-724E0225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F57D-741A-4687-863F-AB2547A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35A3-8630-4B96-A0A7-9B447313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C344F-B07C-44C3-9938-D47BDE3A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DD8-95C5-4CC1-ACB4-213FA050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3D86-CB3E-43B4-90EF-C6DDC913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D1FC-B32F-48BC-9B13-1F4DBBED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3609-AAB8-4722-96C3-998A3795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3C2E-7CA5-4F7F-9DD8-52E3DCAE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D77F-3358-4187-B23D-25F461456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33BE3-F979-4982-8676-5C9D660B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7370-2CBC-49FE-B531-4B92DDF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2F7C3-EAC5-4C8C-915C-CD15FBB7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DD6D-351B-493B-9DD7-63AD7747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5D14-CF3F-4268-9B15-6F91A7DE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96E49-2A01-437B-9096-BC9F1C8F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0CDA5-360E-4738-90A2-3ED0E070D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0CED4-19B8-417A-829B-52963F511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BFBE9-A24A-4F7B-8F56-CF2321A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90A6E-E1F4-4CCC-AC81-E7D2C627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0E78C-0025-45D4-BA9F-8C0BD02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3F65-A65F-412F-96DA-E60197ED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1B5E4-3EDC-4360-B0B2-DA0154AA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D2748-2273-4FB4-9269-C54BE74E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0644-1D41-4430-AE7B-DD83E477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D88F7-CD13-4D6A-9B23-808CA6EF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5A8B7-A87B-4383-9ADD-1B49342A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1F717-A864-4982-B680-48BDA8B6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4592-404A-4961-8076-6BFEC28A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EA26-F5C7-49C8-828D-C52DC3EE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8BD57-D727-4B7F-913C-0A7A5C3DC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53E5-53EA-4B31-8A5A-FEEA01A2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5A032-ECCB-4F53-91F3-28E93E36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3A226-2D6D-40C5-87CE-80C3D780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16C1-C8F3-4997-899E-6686344D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ADA08-364A-4FF0-B553-C8C514672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760-E07A-4021-8064-27C4BCE7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3453-15A9-4C11-92C3-DC70994F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B64A7-CFCE-4526-9B34-BB972D3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96CCD-9FE0-4FEE-A0D4-22A659C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EB9ED-297E-48CF-AAEB-FE21A0FE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AEBAA-7B25-4BDD-9518-74DA847B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925-6CC7-419B-934C-E28AF266B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3201-84AF-4DEF-84DB-5A79FCB0D4F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7FB5-2980-43DD-91FB-B5170FA0B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BB11-25B8-472E-9FEE-2F5B39C76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ADAF-22FA-4DE4-83BD-5621485A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B21A-30BC-4AEC-A0D9-483EB99CE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 Recovery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40089-A3FE-41B0-9EC6-2441F7FEC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0D66-DB07-4094-B566-6D7ECC90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2749A4-19E2-471C-9E77-6250A1B1D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18" y="1980900"/>
            <a:ext cx="8675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9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4198-E057-46B1-8FAC-F124B018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diffusion models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E497E3-C370-4ED7-B8B5-FBA17540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09" y="1690688"/>
            <a:ext cx="4219575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D3D79-8258-4FE8-AFC2-05154A985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47" y="3511040"/>
            <a:ext cx="5048250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45C9B-A170-444A-B3DF-C8E5703F5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09" y="5197504"/>
            <a:ext cx="270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E634-FC3B-4539-8A2D-17409791B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21A6D-6A84-4D32-BCD4-266DC2C75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0C1B6-11A3-4962-9993-8A9A59B0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2E9E-5D74-43B3-8C48-C7BAC264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341D81-04D4-4B4F-98E4-50478CEBF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18" y="1825625"/>
            <a:ext cx="8675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1342-D0AE-4101-8420-450820AC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25A5B3-A53C-4D95-A71E-C6E8C155D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18" y="1825625"/>
            <a:ext cx="8675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2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15A9-1B0A-45FA-A390-B0A2117F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591D5-0E1E-4FBC-9602-F97BC0C62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18" y="1825625"/>
            <a:ext cx="8675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6548-964D-4349-B8D5-4A5417C4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1ACEB-E0A1-4692-8F04-A7EC4BEA9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18" y="1825625"/>
            <a:ext cx="8675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6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03D-322F-41CF-B818-B0AA3273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AF0AE3-C727-47A3-A8D6-0FFA2343A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18" y="1825625"/>
            <a:ext cx="8675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2E88-3929-4D1F-8B80-9E8561B5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EADB72-3533-4F62-A78A-DC09F2F04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18" y="1825625"/>
            <a:ext cx="8675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Parameter Recovery analysis</vt:lpstr>
      <vt:lpstr>Racing diffusion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Antonino</dc:creator>
  <cp:lastModifiedBy>Antonino</cp:lastModifiedBy>
  <cp:revision>3</cp:revision>
  <dcterms:created xsi:type="dcterms:W3CDTF">2024-05-24T09:10:27Z</dcterms:created>
  <dcterms:modified xsi:type="dcterms:W3CDTF">2024-05-24T09:52:36Z</dcterms:modified>
</cp:coreProperties>
</file>