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9" r:id="rId2"/>
    <p:sldId id="257" r:id="rId3"/>
    <p:sldId id="285" r:id="rId4"/>
    <p:sldId id="288" r:id="rId5"/>
    <p:sldId id="289" r:id="rId6"/>
    <p:sldId id="290" r:id="rId7"/>
    <p:sldId id="291" r:id="rId8"/>
    <p:sldId id="292" r:id="rId9"/>
    <p:sldId id="286" r:id="rId10"/>
    <p:sldId id="260" r:id="rId11"/>
    <p:sldId id="279" r:id="rId12"/>
  </p:sldIdLst>
  <p:sldSz cx="9144000" cy="5143500" type="screen16x9"/>
  <p:notesSz cx="6858000" cy="9144000"/>
  <p:embeddedFontLst>
    <p:embeddedFont>
      <p:font typeface="Inconsolata" panose="020B0604020202020204" charset="0"/>
      <p:regular r:id="rId14"/>
      <p:bold r:id="rId15"/>
    </p:embeddedFont>
    <p:embeddedFont>
      <p:font typeface="Nixie One" panose="020B0604020202020204" charset="0"/>
      <p:regular r:id="rId16"/>
    </p:embeddedFont>
    <p:embeddedFont>
      <p:font typeface="Tahoma" panose="020B0604030504040204" pitchFamily="3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9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AA6038-2C49-4546-A6CE-84F99EA5F0F2}" v="82" dt="2020-05-27T02:34:38.167"/>
  </p1510:revLst>
</p1510:revInfo>
</file>

<file path=ppt/tableStyles.xml><?xml version="1.0" encoding="utf-8"?>
<a:tblStyleLst xmlns:a="http://schemas.openxmlformats.org/drawingml/2006/main" def="{3315BC0D-966C-4AC5-A3A8-DF97EB94A94F}">
  <a:tblStyle styleId="{3315BC0D-966C-4AC5-A3A8-DF97EB94A94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Sofia Leon Alban" userId="9363ca2ce53fec83" providerId="LiveId" clId="{1035CD8F-97A6-41F7-ABDE-526E64CE147C}"/>
    <pc:docChg chg="custSel delSld modSld sldOrd">
      <pc:chgData name="Laura Sofia Leon Alban" userId="9363ca2ce53fec83" providerId="LiveId" clId="{1035CD8F-97A6-41F7-ABDE-526E64CE147C}" dt="2020-05-14T23:46:16.386" v="550" actId="20577"/>
      <pc:docMkLst>
        <pc:docMk/>
      </pc:docMkLst>
      <pc:sldChg chg="modSp">
        <pc:chgData name="Laura Sofia Leon Alban" userId="9363ca2ce53fec83" providerId="LiveId" clId="{1035CD8F-97A6-41F7-ABDE-526E64CE147C}" dt="2020-05-07T17:11:36.302" v="381" actId="255"/>
        <pc:sldMkLst>
          <pc:docMk/>
          <pc:sldMk cId="0" sldId="257"/>
        </pc:sldMkLst>
        <pc:spChg chg="mod">
          <ac:chgData name="Laura Sofia Leon Alban" userId="9363ca2ce53fec83" providerId="LiveId" clId="{1035CD8F-97A6-41F7-ABDE-526E64CE147C}" dt="2020-05-07T17:11:36.302" v="381" actId="255"/>
          <ac:spMkLst>
            <pc:docMk/>
            <pc:sldMk cId="0" sldId="257"/>
            <ac:spMk id="273" creationId="{00000000-0000-0000-0000-000000000000}"/>
          </ac:spMkLst>
        </pc:spChg>
      </pc:sldChg>
      <pc:sldChg chg="del">
        <pc:chgData name="Laura Sofia Leon Alban" userId="9363ca2ce53fec83" providerId="LiveId" clId="{1035CD8F-97A6-41F7-ABDE-526E64CE147C}" dt="2020-05-07T17:17:04.138" v="450" actId="2696"/>
        <pc:sldMkLst>
          <pc:docMk/>
          <pc:sldMk cId="0" sldId="258"/>
        </pc:sldMkLst>
      </pc:sldChg>
      <pc:sldChg chg="modSp">
        <pc:chgData name="Laura Sofia Leon Alban" userId="9363ca2ce53fec83" providerId="LiveId" clId="{1035CD8F-97A6-41F7-ABDE-526E64CE147C}" dt="2020-05-14T23:46:01.447" v="548" actId="20577"/>
        <pc:sldMkLst>
          <pc:docMk/>
          <pc:sldMk cId="0" sldId="259"/>
        </pc:sldMkLst>
        <pc:spChg chg="mod">
          <ac:chgData name="Laura Sofia Leon Alban" userId="9363ca2ce53fec83" providerId="LiveId" clId="{1035CD8F-97A6-41F7-ABDE-526E64CE147C}" dt="2020-05-14T23:46:01.447" v="548" actId="20577"/>
          <ac:spMkLst>
            <pc:docMk/>
            <pc:sldMk cId="0" sldId="259"/>
            <ac:spMk id="4" creationId="{AA85DC27-DE4A-4E5C-9E8E-74C7F228259B}"/>
          </ac:spMkLst>
        </pc:spChg>
        <pc:spChg chg="mod">
          <ac:chgData name="Laura Sofia Leon Alban" userId="9363ca2ce53fec83" providerId="LiveId" clId="{1035CD8F-97A6-41F7-ABDE-526E64CE147C}" dt="2020-05-07T17:11:19.197" v="379" actId="255"/>
          <ac:spMkLst>
            <pc:docMk/>
            <pc:sldMk cId="0" sldId="259"/>
            <ac:spMk id="290" creationId="{00000000-0000-0000-0000-000000000000}"/>
          </ac:spMkLst>
        </pc:spChg>
        <pc:picChg chg="mod">
          <ac:chgData name="Laura Sofia Leon Alban" userId="9363ca2ce53fec83" providerId="LiveId" clId="{1035CD8F-97A6-41F7-ABDE-526E64CE147C}" dt="2020-05-07T18:38:04.569" v="478" actId="1076"/>
          <ac:picMkLst>
            <pc:docMk/>
            <pc:sldMk cId="0" sldId="259"/>
            <ac:picMk id="1026" creationId="{403C2B3A-0DD2-405E-9093-3198B189AC6A}"/>
          </ac:picMkLst>
        </pc:picChg>
      </pc:sldChg>
      <pc:sldChg chg="addSp delSp modSp ord">
        <pc:chgData name="Laura Sofia Leon Alban" userId="9363ca2ce53fec83" providerId="LiveId" clId="{1035CD8F-97A6-41F7-ABDE-526E64CE147C}" dt="2020-05-14T23:46:16.386" v="550" actId="20577"/>
        <pc:sldMkLst>
          <pc:docMk/>
          <pc:sldMk cId="0" sldId="260"/>
        </pc:sldMkLst>
        <pc:spChg chg="add del mod">
          <ac:chgData name="Laura Sofia Leon Alban" userId="9363ca2ce53fec83" providerId="LiveId" clId="{1035CD8F-97A6-41F7-ABDE-526E64CE147C}" dt="2020-05-07T17:04:30.460" v="56" actId="478"/>
          <ac:spMkLst>
            <pc:docMk/>
            <pc:sldMk cId="0" sldId="260"/>
            <ac:spMk id="2" creationId="{EBB7BC8F-A66C-481D-830E-26E2E7EDBA29}"/>
          </ac:spMkLst>
        </pc:spChg>
        <pc:spChg chg="add mod">
          <ac:chgData name="Laura Sofia Leon Alban" userId="9363ca2ce53fec83" providerId="LiveId" clId="{1035CD8F-97A6-41F7-ABDE-526E64CE147C}" dt="2020-05-07T17:04:43.516" v="60" actId="1076"/>
          <ac:spMkLst>
            <pc:docMk/>
            <pc:sldMk cId="0" sldId="260"/>
            <ac:spMk id="3" creationId="{ABAE9984-2551-4F0C-8977-531F7EF1240C}"/>
          </ac:spMkLst>
        </pc:spChg>
        <pc:spChg chg="mod">
          <ac:chgData name="Laura Sofia Leon Alban" userId="9363ca2ce53fec83" providerId="LiveId" clId="{1035CD8F-97A6-41F7-ABDE-526E64CE147C}" dt="2020-05-14T23:46:16.386" v="550" actId="20577"/>
          <ac:spMkLst>
            <pc:docMk/>
            <pc:sldMk cId="0" sldId="260"/>
            <ac:spMk id="297" creationId="{00000000-0000-0000-0000-000000000000}"/>
          </ac:spMkLst>
        </pc:spChg>
        <pc:spChg chg="del">
          <ac:chgData name="Laura Sofia Leon Alban" userId="9363ca2ce53fec83" providerId="LiveId" clId="{1035CD8F-97A6-41F7-ABDE-526E64CE147C}" dt="2020-05-07T17:13:34.019" v="408" actId="478"/>
          <ac:spMkLst>
            <pc:docMk/>
            <pc:sldMk cId="0" sldId="260"/>
            <ac:spMk id="298" creationId="{00000000-0000-0000-0000-000000000000}"/>
          </ac:spMkLst>
        </pc:spChg>
      </pc:sldChg>
      <pc:sldChg chg="addSp delSp modSp ord">
        <pc:chgData name="Laura Sofia Leon Alban" userId="9363ca2ce53fec83" providerId="LiveId" clId="{1035CD8F-97A6-41F7-ABDE-526E64CE147C}" dt="2020-05-07T17:15:48.723" v="423" actId="478"/>
        <pc:sldMkLst>
          <pc:docMk/>
          <pc:sldMk cId="0" sldId="261"/>
        </pc:sldMkLst>
        <pc:spChg chg="add del mod">
          <ac:chgData name="Laura Sofia Leon Alban" userId="9363ca2ce53fec83" providerId="LiveId" clId="{1035CD8F-97A6-41F7-ABDE-526E64CE147C}" dt="2020-05-07T17:13:19.071" v="392" actId="478"/>
          <ac:spMkLst>
            <pc:docMk/>
            <pc:sldMk cId="0" sldId="261"/>
            <ac:spMk id="3" creationId="{F2A8F267-E7A5-44CA-8B09-5B4CA74B6A8A}"/>
          </ac:spMkLst>
        </pc:spChg>
        <pc:spChg chg="add mod">
          <ac:chgData name="Laura Sofia Leon Alban" userId="9363ca2ce53fec83" providerId="LiveId" clId="{1035CD8F-97A6-41F7-ABDE-526E64CE147C}" dt="2020-05-07T17:14:26.236" v="409" actId="1076"/>
          <ac:spMkLst>
            <pc:docMk/>
            <pc:sldMk cId="0" sldId="261"/>
            <ac:spMk id="5" creationId="{C3005550-1AA6-411F-B65E-BEF5E411D359}"/>
          </ac:spMkLst>
        </pc:spChg>
        <pc:spChg chg="del">
          <ac:chgData name="Laura Sofia Leon Alban" userId="9363ca2ce53fec83" providerId="LiveId" clId="{1035CD8F-97A6-41F7-ABDE-526E64CE147C}" dt="2020-05-07T17:13:16.926" v="391" actId="478"/>
          <ac:spMkLst>
            <pc:docMk/>
            <pc:sldMk cId="0" sldId="261"/>
            <ac:spMk id="303" creationId="{00000000-0000-0000-0000-000000000000}"/>
          </ac:spMkLst>
        </pc:spChg>
        <pc:spChg chg="mod">
          <ac:chgData name="Laura Sofia Leon Alban" userId="9363ca2ce53fec83" providerId="LiveId" clId="{1035CD8F-97A6-41F7-ABDE-526E64CE147C}" dt="2020-05-07T17:15:44.524" v="422" actId="1076"/>
          <ac:spMkLst>
            <pc:docMk/>
            <pc:sldMk cId="0" sldId="261"/>
            <ac:spMk id="304" creationId="{00000000-0000-0000-0000-000000000000}"/>
          </ac:spMkLst>
        </pc:spChg>
        <pc:spChg chg="del">
          <ac:chgData name="Laura Sofia Leon Alban" userId="9363ca2ce53fec83" providerId="LiveId" clId="{1035CD8F-97A6-41F7-ABDE-526E64CE147C}" dt="2020-05-07T17:15:48.723" v="423" actId="478"/>
          <ac:spMkLst>
            <pc:docMk/>
            <pc:sldMk cId="0" sldId="261"/>
            <ac:spMk id="305" creationId="{00000000-0000-0000-0000-000000000000}"/>
          </ac:spMkLst>
        </pc:spChg>
      </pc:sldChg>
      <pc:sldChg chg="del">
        <pc:chgData name="Laura Sofia Leon Alban" userId="9363ca2ce53fec83" providerId="LiveId" clId="{1035CD8F-97A6-41F7-ABDE-526E64CE147C}" dt="2020-05-07T17:17:05.793" v="451" actId="2696"/>
        <pc:sldMkLst>
          <pc:docMk/>
          <pc:sldMk cId="0" sldId="262"/>
        </pc:sldMkLst>
      </pc:sldChg>
      <pc:sldChg chg="del">
        <pc:chgData name="Laura Sofia Leon Alban" userId="9363ca2ce53fec83" providerId="LiveId" clId="{1035CD8F-97A6-41F7-ABDE-526E64CE147C}" dt="2020-05-07T17:17:06.171" v="452" actId="2696"/>
        <pc:sldMkLst>
          <pc:docMk/>
          <pc:sldMk cId="0" sldId="263"/>
        </pc:sldMkLst>
      </pc:sldChg>
      <pc:sldChg chg="del">
        <pc:chgData name="Laura Sofia Leon Alban" userId="9363ca2ce53fec83" providerId="LiveId" clId="{1035CD8F-97A6-41F7-ABDE-526E64CE147C}" dt="2020-05-07T17:17:06.493" v="453" actId="2696"/>
        <pc:sldMkLst>
          <pc:docMk/>
          <pc:sldMk cId="0" sldId="264"/>
        </pc:sldMkLst>
      </pc:sldChg>
      <pc:sldChg chg="del">
        <pc:chgData name="Laura Sofia Leon Alban" userId="9363ca2ce53fec83" providerId="LiveId" clId="{1035CD8F-97A6-41F7-ABDE-526E64CE147C}" dt="2020-05-07T17:17:06.604" v="454" actId="2696"/>
        <pc:sldMkLst>
          <pc:docMk/>
          <pc:sldMk cId="0" sldId="265"/>
        </pc:sldMkLst>
      </pc:sldChg>
      <pc:sldChg chg="del">
        <pc:chgData name="Laura Sofia Leon Alban" userId="9363ca2ce53fec83" providerId="LiveId" clId="{1035CD8F-97A6-41F7-ABDE-526E64CE147C}" dt="2020-05-07T17:17:06.753" v="455" actId="2696"/>
        <pc:sldMkLst>
          <pc:docMk/>
          <pc:sldMk cId="0" sldId="266"/>
        </pc:sldMkLst>
      </pc:sldChg>
      <pc:sldChg chg="del">
        <pc:chgData name="Laura Sofia Leon Alban" userId="9363ca2ce53fec83" providerId="LiveId" clId="{1035CD8F-97A6-41F7-ABDE-526E64CE147C}" dt="2020-05-07T17:17:06.922" v="456" actId="2696"/>
        <pc:sldMkLst>
          <pc:docMk/>
          <pc:sldMk cId="0" sldId="267"/>
        </pc:sldMkLst>
      </pc:sldChg>
      <pc:sldChg chg="del">
        <pc:chgData name="Laura Sofia Leon Alban" userId="9363ca2ce53fec83" providerId="LiveId" clId="{1035CD8F-97A6-41F7-ABDE-526E64CE147C}" dt="2020-05-07T17:17:07.041" v="457" actId="2696"/>
        <pc:sldMkLst>
          <pc:docMk/>
          <pc:sldMk cId="0" sldId="268"/>
        </pc:sldMkLst>
      </pc:sldChg>
      <pc:sldChg chg="del">
        <pc:chgData name="Laura Sofia Leon Alban" userId="9363ca2ce53fec83" providerId="LiveId" clId="{1035CD8F-97A6-41F7-ABDE-526E64CE147C}" dt="2020-05-07T17:17:07.187" v="458" actId="2696"/>
        <pc:sldMkLst>
          <pc:docMk/>
          <pc:sldMk cId="0" sldId="269"/>
        </pc:sldMkLst>
      </pc:sldChg>
      <pc:sldChg chg="del">
        <pc:chgData name="Laura Sofia Leon Alban" userId="9363ca2ce53fec83" providerId="LiveId" clId="{1035CD8F-97A6-41F7-ABDE-526E64CE147C}" dt="2020-05-07T17:17:07.340" v="459" actId="2696"/>
        <pc:sldMkLst>
          <pc:docMk/>
          <pc:sldMk cId="0" sldId="270"/>
        </pc:sldMkLst>
      </pc:sldChg>
      <pc:sldChg chg="del">
        <pc:chgData name="Laura Sofia Leon Alban" userId="9363ca2ce53fec83" providerId="LiveId" clId="{1035CD8F-97A6-41F7-ABDE-526E64CE147C}" dt="2020-05-07T17:17:07.495" v="460" actId="2696"/>
        <pc:sldMkLst>
          <pc:docMk/>
          <pc:sldMk cId="0" sldId="271"/>
        </pc:sldMkLst>
      </pc:sldChg>
      <pc:sldChg chg="del">
        <pc:chgData name="Laura Sofia Leon Alban" userId="9363ca2ce53fec83" providerId="LiveId" clId="{1035CD8F-97A6-41F7-ABDE-526E64CE147C}" dt="2020-05-07T17:17:07.743" v="461" actId="2696"/>
        <pc:sldMkLst>
          <pc:docMk/>
          <pc:sldMk cId="0" sldId="272"/>
        </pc:sldMkLst>
      </pc:sldChg>
      <pc:sldChg chg="del">
        <pc:chgData name="Laura Sofia Leon Alban" userId="9363ca2ce53fec83" providerId="LiveId" clId="{1035CD8F-97A6-41F7-ABDE-526E64CE147C}" dt="2020-05-07T17:17:07.810" v="463" actId="2696"/>
        <pc:sldMkLst>
          <pc:docMk/>
          <pc:sldMk cId="0" sldId="273"/>
        </pc:sldMkLst>
      </pc:sldChg>
      <pc:sldChg chg="del">
        <pc:chgData name="Laura Sofia Leon Alban" userId="9363ca2ce53fec83" providerId="LiveId" clId="{1035CD8F-97A6-41F7-ABDE-526E64CE147C}" dt="2020-05-07T17:17:07.925" v="465" actId="2696"/>
        <pc:sldMkLst>
          <pc:docMk/>
          <pc:sldMk cId="0" sldId="274"/>
        </pc:sldMkLst>
      </pc:sldChg>
      <pc:sldChg chg="del">
        <pc:chgData name="Laura Sofia Leon Alban" userId="9363ca2ce53fec83" providerId="LiveId" clId="{1035CD8F-97A6-41F7-ABDE-526E64CE147C}" dt="2020-05-07T17:17:09.820" v="467" actId="2696"/>
        <pc:sldMkLst>
          <pc:docMk/>
          <pc:sldMk cId="0" sldId="275"/>
        </pc:sldMkLst>
      </pc:sldChg>
      <pc:sldChg chg="del">
        <pc:chgData name="Laura Sofia Leon Alban" userId="9363ca2ce53fec83" providerId="LiveId" clId="{1035CD8F-97A6-41F7-ABDE-526E64CE147C}" dt="2020-05-07T17:17:10.432" v="468" actId="2696"/>
        <pc:sldMkLst>
          <pc:docMk/>
          <pc:sldMk cId="0" sldId="276"/>
        </pc:sldMkLst>
      </pc:sldChg>
      <pc:sldChg chg="del">
        <pc:chgData name="Laura Sofia Leon Alban" userId="9363ca2ce53fec83" providerId="LiveId" clId="{1035CD8F-97A6-41F7-ABDE-526E64CE147C}" dt="2020-05-07T17:17:10.853" v="469" actId="2696"/>
        <pc:sldMkLst>
          <pc:docMk/>
          <pc:sldMk cId="0" sldId="277"/>
        </pc:sldMkLst>
      </pc:sldChg>
      <pc:sldChg chg="del">
        <pc:chgData name="Laura Sofia Leon Alban" userId="9363ca2ce53fec83" providerId="LiveId" clId="{1035CD8F-97A6-41F7-ABDE-526E64CE147C}" dt="2020-05-07T17:17:11.202" v="470" actId="2696"/>
        <pc:sldMkLst>
          <pc:docMk/>
          <pc:sldMk cId="0" sldId="278"/>
        </pc:sldMkLst>
      </pc:sldChg>
      <pc:sldChg chg="delSp modSp ord">
        <pc:chgData name="Laura Sofia Leon Alban" userId="9363ca2ce53fec83" providerId="LiveId" clId="{1035CD8F-97A6-41F7-ABDE-526E64CE147C}" dt="2020-05-07T17:16:09.431" v="449" actId="478"/>
        <pc:sldMkLst>
          <pc:docMk/>
          <pc:sldMk cId="0" sldId="279"/>
        </pc:sldMkLst>
        <pc:spChg chg="mod">
          <ac:chgData name="Laura Sofia Leon Alban" userId="9363ca2ce53fec83" providerId="LiveId" clId="{1035CD8F-97A6-41F7-ABDE-526E64CE147C}" dt="2020-05-07T17:15:55.958" v="431" actId="20577"/>
          <ac:spMkLst>
            <pc:docMk/>
            <pc:sldMk cId="0" sldId="279"/>
            <ac:spMk id="473" creationId="{00000000-0000-0000-0000-000000000000}"/>
          </ac:spMkLst>
        </pc:spChg>
        <pc:spChg chg="mod">
          <ac:chgData name="Laura Sofia Leon Alban" userId="9363ca2ce53fec83" providerId="LiveId" clId="{1035CD8F-97A6-41F7-ABDE-526E64CE147C}" dt="2020-05-07T17:16:05.184" v="448" actId="20577"/>
          <ac:spMkLst>
            <pc:docMk/>
            <pc:sldMk cId="0" sldId="279"/>
            <ac:spMk id="474" creationId="{00000000-0000-0000-0000-000000000000}"/>
          </ac:spMkLst>
        </pc:spChg>
        <pc:spChg chg="del">
          <ac:chgData name="Laura Sofia Leon Alban" userId="9363ca2ce53fec83" providerId="LiveId" clId="{1035CD8F-97A6-41F7-ABDE-526E64CE147C}" dt="2020-05-07T17:16:09.431" v="449" actId="478"/>
          <ac:spMkLst>
            <pc:docMk/>
            <pc:sldMk cId="0" sldId="279"/>
            <ac:spMk id="476" creationId="{00000000-0000-0000-0000-000000000000}"/>
          </ac:spMkLst>
        </pc:spChg>
      </pc:sldChg>
      <pc:sldChg chg="del">
        <pc:chgData name="Laura Sofia Leon Alban" userId="9363ca2ce53fec83" providerId="LiveId" clId="{1035CD8F-97A6-41F7-ABDE-526E64CE147C}" dt="2020-05-07T17:17:12.345" v="472" actId="2696"/>
        <pc:sldMkLst>
          <pc:docMk/>
          <pc:sldMk cId="0" sldId="280"/>
        </pc:sldMkLst>
      </pc:sldChg>
      <pc:sldChg chg="del">
        <pc:chgData name="Laura Sofia Leon Alban" userId="9363ca2ce53fec83" providerId="LiveId" clId="{1035CD8F-97A6-41F7-ABDE-526E64CE147C}" dt="2020-05-07T17:17:12.760" v="473" actId="2696"/>
        <pc:sldMkLst>
          <pc:docMk/>
          <pc:sldMk cId="0" sldId="281"/>
        </pc:sldMkLst>
      </pc:sldChg>
      <pc:sldChg chg="del">
        <pc:chgData name="Laura Sofia Leon Alban" userId="9363ca2ce53fec83" providerId="LiveId" clId="{1035CD8F-97A6-41F7-ABDE-526E64CE147C}" dt="2020-05-07T17:17:13.185" v="474" actId="2696"/>
        <pc:sldMkLst>
          <pc:docMk/>
          <pc:sldMk cId="0" sldId="282"/>
        </pc:sldMkLst>
      </pc:sldChg>
      <pc:sldChg chg="del">
        <pc:chgData name="Laura Sofia Leon Alban" userId="9363ca2ce53fec83" providerId="LiveId" clId="{1035CD8F-97A6-41F7-ABDE-526E64CE147C}" dt="2020-05-07T17:17:13.620" v="475" actId="2696"/>
        <pc:sldMkLst>
          <pc:docMk/>
          <pc:sldMk cId="0" sldId="283"/>
        </pc:sldMkLst>
      </pc:sldChg>
      <pc:sldChg chg="del">
        <pc:chgData name="Laura Sofia Leon Alban" userId="9363ca2ce53fec83" providerId="LiveId" clId="{1035CD8F-97A6-41F7-ABDE-526E64CE147C}" dt="2020-05-07T17:17:15.168" v="476" actId="2696"/>
        <pc:sldMkLst>
          <pc:docMk/>
          <pc:sldMk cId="0" sldId="284"/>
        </pc:sldMkLst>
      </pc:sldChg>
      <pc:sldChg chg="addSp modSp">
        <pc:chgData name="Laura Sofia Leon Alban" userId="9363ca2ce53fec83" providerId="LiveId" clId="{1035CD8F-97A6-41F7-ABDE-526E64CE147C}" dt="2020-05-07T17:11:46.246" v="382" actId="108"/>
        <pc:sldMkLst>
          <pc:docMk/>
          <pc:sldMk cId="3561606555" sldId="285"/>
        </pc:sldMkLst>
        <pc:spChg chg="mod">
          <ac:chgData name="Laura Sofia Leon Alban" userId="9363ca2ce53fec83" providerId="LiveId" clId="{1035CD8F-97A6-41F7-ABDE-526E64CE147C}" dt="2020-05-07T17:11:46.246" v="382" actId="108"/>
          <ac:spMkLst>
            <pc:docMk/>
            <pc:sldMk cId="3561606555" sldId="285"/>
            <ac:spMk id="6" creationId="{4DD91DFF-1C70-4FAE-9AA5-CF799724C0AF}"/>
          </ac:spMkLst>
        </pc:spChg>
        <pc:spChg chg="add mod">
          <ac:chgData name="Laura Sofia Leon Alban" userId="9363ca2ce53fec83" providerId="LiveId" clId="{1035CD8F-97A6-41F7-ABDE-526E64CE147C}" dt="2020-05-07T17:03:02.708" v="44" actId="1076"/>
          <ac:spMkLst>
            <pc:docMk/>
            <pc:sldMk cId="3561606555" sldId="285"/>
            <ac:spMk id="10" creationId="{CDACC8C6-CDF3-4BEC-AEA6-9E78DC095AA8}"/>
          </ac:spMkLst>
        </pc:spChg>
        <pc:spChg chg="add mod">
          <ac:chgData name="Laura Sofia Leon Alban" userId="9363ca2ce53fec83" providerId="LiveId" clId="{1035CD8F-97A6-41F7-ABDE-526E64CE147C}" dt="2020-05-07T17:01:04.699" v="38" actId="1076"/>
          <ac:spMkLst>
            <pc:docMk/>
            <pc:sldMk cId="3561606555" sldId="285"/>
            <ac:spMk id="11" creationId="{9E822156-8F4E-4B30-B249-7CA6CA75D244}"/>
          </ac:spMkLst>
        </pc:spChg>
        <pc:picChg chg="mod">
          <ac:chgData name="Laura Sofia Leon Alban" userId="9363ca2ce53fec83" providerId="LiveId" clId="{1035CD8F-97A6-41F7-ABDE-526E64CE147C}" dt="2020-05-07T16:58:21.492" v="11" actId="1076"/>
          <ac:picMkLst>
            <pc:docMk/>
            <pc:sldMk cId="3561606555" sldId="285"/>
            <ac:picMk id="3076" creationId="{D1F3335F-3A86-45C6-A099-43CEC9BD8817}"/>
          </ac:picMkLst>
        </pc:picChg>
      </pc:sldChg>
      <pc:sldChg chg="addSp modSp">
        <pc:chgData name="Laura Sofia Leon Alban" userId="9363ca2ce53fec83" providerId="LiveId" clId="{1035CD8F-97A6-41F7-ABDE-526E64CE147C}" dt="2020-05-07T17:12:04.228" v="385" actId="1076"/>
        <pc:sldMkLst>
          <pc:docMk/>
          <pc:sldMk cId="2478113119" sldId="286"/>
        </pc:sldMkLst>
        <pc:spChg chg="mod">
          <ac:chgData name="Laura Sofia Leon Alban" userId="9363ca2ce53fec83" providerId="LiveId" clId="{1035CD8F-97A6-41F7-ABDE-526E64CE147C}" dt="2020-05-07T17:12:04.228" v="385" actId="1076"/>
          <ac:spMkLst>
            <pc:docMk/>
            <pc:sldMk cId="2478113119" sldId="286"/>
            <ac:spMk id="6" creationId="{6ED1FF55-DB62-4587-8DB3-97E698205E9F}"/>
          </ac:spMkLst>
        </pc:spChg>
        <pc:spChg chg="add mod">
          <ac:chgData name="Laura Sofia Leon Alban" userId="9363ca2ce53fec83" providerId="LiveId" clId="{1035CD8F-97A6-41F7-ABDE-526E64CE147C}" dt="2020-05-07T17:00:09.875" v="33" actId="1076"/>
          <ac:spMkLst>
            <pc:docMk/>
            <pc:sldMk cId="2478113119" sldId="286"/>
            <ac:spMk id="9" creationId="{003420FD-4A17-4B2D-8B36-F83D7858D489}"/>
          </ac:spMkLst>
        </pc:spChg>
        <pc:spChg chg="add mod">
          <ac:chgData name="Laura Sofia Leon Alban" userId="9363ca2ce53fec83" providerId="LiveId" clId="{1035CD8F-97A6-41F7-ABDE-526E64CE147C}" dt="2020-05-07T16:59:13.316" v="28" actId="1076"/>
          <ac:spMkLst>
            <pc:docMk/>
            <pc:sldMk cId="2478113119" sldId="286"/>
            <ac:spMk id="11" creationId="{198BABD7-0DBE-4DBC-8F71-470552C64C07}"/>
          </ac:spMkLst>
        </pc:spChg>
      </pc:sldChg>
      <pc:sldChg chg="addSp delSp modSp">
        <pc:chgData name="Laura Sofia Leon Alban" userId="9363ca2ce53fec83" providerId="LiveId" clId="{1035CD8F-97A6-41F7-ABDE-526E64CE147C}" dt="2020-05-07T17:12:17.691" v="387" actId="255"/>
        <pc:sldMkLst>
          <pc:docMk/>
          <pc:sldMk cId="1581634051" sldId="287"/>
        </pc:sldMkLst>
        <pc:spChg chg="mod">
          <ac:chgData name="Laura Sofia Leon Alban" userId="9363ca2ce53fec83" providerId="LiveId" clId="{1035CD8F-97A6-41F7-ABDE-526E64CE147C}" dt="2020-05-07T17:12:17.691" v="387" actId="255"/>
          <ac:spMkLst>
            <pc:docMk/>
            <pc:sldMk cId="1581634051" sldId="287"/>
            <ac:spMk id="2" creationId="{87F14ED9-1493-4DEB-AD74-910BA73B1A8C}"/>
          </ac:spMkLst>
        </pc:spChg>
        <pc:spChg chg="del">
          <ac:chgData name="Laura Sofia Leon Alban" userId="9363ca2ce53fec83" providerId="LiveId" clId="{1035CD8F-97A6-41F7-ABDE-526E64CE147C}" dt="2020-05-07T16:56:50.508" v="1" actId="478"/>
          <ac:spMkLst>
            <pc:docMk/>
            <pc:sldMk cId="1581634051" sldId="287"/>
            <ac:spMk id="5" creationId="{80C622A8-79D7-450E-897A-BC88B46E93A4}"/>
          </ac:spMkLst>
        </pc:spChg>
        <pc:spChg chg="add mod">
          <ac:chgData name="Laura Sofia Leon Alban" userId="9363ca2ce53fec83" providerId="LiveId" clId="{1035CD8F-97A6-41F7-ABDE-526E64CE147C}" dt="2020-05-07T16:57:36.788" v="6" actId="1076"/>
          <ac:spMkLst>
            <pc:docMk/>
            <pc:sldMk cId="1581634051" sldId="287"/>
            <ac:spMk id="8" creationId="{595CAED1-D892-4A4F-AC84-8A7227F951AD}"/>
          </ac:spMkLst>
        </pc:spChg>
      </pc:sldChg>
      <pc:sldMasterChg chg="delSldLayout">
        <pc:chgData name="Laura Sofia Leon Alban" userId="9363ca2ce53fec83" providerId="LiveId" clId="{1035CD8F-97A6-41F7-ABDE-526E64CE147C}" dt="2020-05-07T17:17:11.224" v="471" actId="2696"/>
        <pc:sldMasterMkLst>
          <pc:docMk/>
          <pc:sldMasterMk cId="0" sldId="2147483658"/>
        </pc:sldMasterMkLst>
        <pc:sldLayoutChg chg="del">
          <pc:chgData name="Laura Sofia Leon Alban" userId="9363ca2ce53fec83" providerId="LiveId" clId="{1035CD8F-97A6-41F7-ABDE-526E64CE147C}" dt="2020-05-07T17:17:07.832" v="464" actId="2696"/>
          <pc:sldLayoutMkLst>
            <pc:docMk/>
            <pc:sldMasterMk cId="0" sldId="2147483658"/>
            <pc:sldLayoutMk cId="0" sldId="2147483653"/>
          </pc:sldLayoutMkLst>
        </pc:sldLayoutChg>
        <pc:sldLayoutChg chg="del">
          <pc:chgData name="Laura Sofia Leon Alban" userId="9363ca2ce53fec83" providerId="LiveId" clId="{1035CD8F-97A6-41F7-ABDE-526E64CE147C}" dt="2020-05-07T17:17:07.787" v="462" actId="2696"/>
          <pc:sldLayoutMkLst>
            <pc:docMk/>
            <pc:sldMasterMk cId="0" sldId="2147483658"/>
            <pc:sldLayoutMk cId="0" sldId="2147483654"/>
          </pc:sldLayoutMkLst>
        </pc:sldLayoutChg>
        <pc:sldLayoutChg chg="del">
          <pc:chgData name="Laura Sofia Leon Alban" userId="9363ca2ce53fec83" providerId="LiveId" clId="{1035CD8F-97A6-41F7-ABDE-526E64CE147C}" dt="2020-05-07T17:17:07.947" v="466" actId="2696"/>
          <pc:sldLayoutMkLst>
            <pc:docMk/>
            <pc:sldMasterMk cId="0" sldId="2147483658"/>
            <pc:sldLayoutMk cId="0" sldId="2147483655"/>
          </pc:sldLayoutMkLst>
        </pc:sldLayoutChg>
        <pc:sldLayoutChg chg="del">
          <pc:chgData name="Laura Sofia Leon Alban" userId="9363ca2ce53fec83" providerId="LiveId" clId="{1035CD8F-97A6-41F7-ABDE-526E64CE147C}" dt="2020-05-07T17:17:11.224" v="471" actId="2696"/>
          <pc:sldLayoutMkLst>
            <pc:docMk/>
            <pc:sldMasterMk cId="0" sldId="2147483658"/>
            <pc:sldLayoutMk cId="0" sldId="2147483657"/>
          </pc:sldLayoutMkLst>
        </pc:sldLayoutChg>
      </pc:sldMasterChg>
    </pc:docChg>
  </pc:docChgLst>
  <pc:docChgLst>
    <pc:chgData name="Laura Sofia Leon Alban" userId="9363ca2ce53fec83" providerId="Windows Live" clId="Web-{1C486410-0B5F-4CC6-A47B-922F4A78EAE0}"/>
    <pc:docChg chg="modSld">
      <pc:chgData name="Laura Sofia Leon Alban" userId="9363ca2ce53fec83" providerId="Windows Live" clId="Web-{1C486410-0B5F-4CC6-A47B-922F4A78EAE0}" dt="2020-05-13T01:25:04.106" v="0"/>
      <pc:docMkLst>
        <pc:docMk/>
      </pc:docMkLst>
      <pc:sldChg chg="addSp delSp modSp">
        <pc:chgData name="Laura Sofia Leon Alban" userId="9363ca2ce53fec83" providerId="Windows Live" clId="Web-{1C486410-0B5F-4CC6-A47B-922F4A78EAE0}" dt="2020-05-13T01:25:04.106" v="0"/>
        <pc:sldMkLst>
          <pc:docMk/>
          <pc:sldMk cId="0" sldId="259"/>
        </pc:sldMkLst>
        <pc:spChg chg="add mod">
          <ac:chgData name="Laura Sofia Leon Alban" userId="9363ca2ce53fec83" providerId="Windows Live" clId="Web-{1C486410-0B5F-4CC6-A47B-922F4A78EAE0}" dt="2020-05-13T01:25:04.106" v="0"/>
          <ac:spMkLst>
            <pc:docMk/>
            <pc:sldMk cId="0" sldId="259"/>
            <ac:spMk id="4" creationId="{AA85DC27-DE4A-4E5C-9E8E-74C7F228259B}"/>
          </ac:spMkLst>
        </pc:spChg>
        <pc:spChg chg="del">
          <ac:chgData name="Laura Sofia Leon Alban" userId="9363ca2ce53fec83" providerId="Windows Live" clId="Web-{1C486410-0B5F-4CC6-A47B-922F4A78EAE0}" dt="2020-05-13T01:25:04.106" v="0"/>
          <ac:spMkLst>
            <pc:docMk/>
            <pc:sldMk cId="0" sldId="259"/>
            <ac:spMk id="291" creationId="{00000000-0000-0000-0000-000000000000}"/>
          </ac:spMkLst>
        </pc:spChg>
      </pc:sldChg>
    </pc:docChg>
  </pc:docChgLst>
  <pc:docChgLst>
    <pc:chgData name="Laura Sofia Leon Alban" userId="9363ca2ce53fec83" providerId="LiveId" clId="{99AA6038-2C49-4546-A6CE-84F99EA5F0F2}"/>
    <pc:docChg chg="undo custSel addSld delSld modSld">
      <pc:chgData name="Laura Sofia Leon Alban" userId="9363ca2ce53fec83" providerId="LiveId" clId="{99AA6038-2C49-4546-A6CE-84F99EA5F0F2}" dt="2020-05-27T02:34:54.667" v="4716" actId="1076"/>
      <pc:docMkLst>
        <pc:docMk/>
      </pc:docMkLst>
      <pc:sldChg chg="addSp delSp modSp">
        <pc:chgData name="Laura Sofia Leon Alban" userId="9363ca2ce53fec83" providerId="LiveId" clId="{99AA6038-2C49-4546-A6CE-84F99EA5F0F2}" dt="2020-05-27T01:25:01.406" v="517" actId="1076"/>
        <pc:sldMkLst>
          <pc:docMk/>
          <pc:sldMk cId="0" sldId="257"/>
        </pc:sldMkLst>
        <pc:spChg chg="add del mod">
          <ac:chgData name="Laura Sofia Leon Alban" userId="9363ca2ce53fec83" providerId="LiveId" clId="{99AA6038-2C49-4546-A6CE-84F99EA5F0F2}" dt="2020-05-27T01:19:28.688" v="192" actId="478"/>
          <ac:spMkLst>
            <pc:docMk/>
            <pc:sldMk cId="0" sldId="257"/>
            <ac:spMk id="3" creationId="{2FBE5547-5361-423F-AE4C-3264F8E9F8F7}"/>
          </ac:spMkLst>
        </pc:spChg>
        <pc:spChg chg="add del mod">
          <ac:chgData name="Laura Sofia Leon Alban" userId="9363ca2ce53fec83" providerId="LiveId" clId="{99AA6038-2C49-4546-A6CE-84F99EA5F0F2}" dt="2020-05-27T01:21:56.097" v="379" actId="478"/>
          <ac:spMkLst>
            <pc:docMk/>
            <pc:sldMk cId="0" sldId="257"/>
            <ac:spMk id="4" creationId="{7EBF87AA-D255-4F12-9841-267B3D66B817}"/>
          </ac:spMkLst>
        </pc:spChg>
        <pc:spChg chg="del">
          <ac:chgData name="Laura Sofia Leon Alban" userId="9363ca2ce53fec83" providerId="LiveId" clId="{99AA6038-2C49-4546-A6CE-84F99EA5F0F2}" dt="2020-05-27T01:19:24.667" v="190" actId="478"/>
          <ac:spMkLst>
            <pc:docMk/>
            <pc:sldMk cId="0" sldId="257"/>
            <ac:spMk id="7" creationId="{B58D371C-B603-4F14-BACB-19B807623BD9}"/>
          </ac:spMkLst>
        </pc:spChg>
        <pc:spChg chg="mod">
          <ac:chgData name="Laura Sofia Leon Alban" userId="9363ca2ce53fec83" providerId="LiveId" clId="{99AA6038-2C49-4546-A6CE-84F99EA5F0F2}" dt="2020-05-27T01:24:59.238" v="516" actId="1076"/>
          <ac:spMkLst>
            <pc:docMk/>
            <pc:sldMk cId="0" sldId="257"/>
            <ac:spMk id="10" creationId="{83347025-6E54-44BF-9AEF-E9C3ADA65629}"/>
          </ac:spMkLst>
        </pc:spChg>
        <pc:spChg chg="mod">
          <ac:chgData name="Laura Sofia Leon Alban" userId="9363ca2ce53fec83" providerId="LiveId" clId="{99AA6038-2C49-4546-A6CE-84F99EA5F0F2}" dt="2020-05-27T01:19:58.311" v="234" actId="1076"/>
          <ac:spMkLst>
            <pc:docMk/>
            <pc:sldMk cId="0" sldId="257"/>
            <ac:spMk id="273" creationId="{00000000-0000-0000-0000-000000000000}"/>
          </ac:spMkLst>
        </pc:spChg>
        <pc:spChg chg="del">
          <ac:chgData name="Laura Sofia Leon Alban" userId="9363ca2ce53fec83" providerId="LiveId" clId="{99AA6038-2C49-4546-A6CE-84F99EA5F0F2}" dt="2020-05-27T01:19:26.673" v="191" actId="478"/>
          <ac:spMkLst>
            <pc:docMk/>
            <pc:sldMk cId="0" sldId="257"/>
            <ac:spMk id="276" creationId="{00000000-0000-0000-0000-000000000000}"/>
          </ac:spMkLst>
        </pc:spChg>
        <pc:picChg chg="add mod modCrop">
          <ac:chgData name="Laura Sofia Leon Alban" userId="9363ca2ce53fec83" providerId="LiveId" clId="{99AA6038-2C49-4546-A6CE-84F99EA5F0F2}" dt="2020-05-27T01:25:01.406" v="517" actId="1076"/>
          <ac:picMkLst>
            <pc:docMk/>
            <pc:sldMk cId="0" sldId="257"/>
            <ac:picMk id="5" creationId="{0ADD020A-F378-4CE2-84FC-C8926D299D25}"/>
          </ac:picMkLst>
        </pc:picChg>
        <pc:picChg chg="del">
          <ac:chgData name="Laura Sofia Leon Alban" userId="9363ca2ce53fec83" providerId="LiveId" clId="{99AA6038-2C49-4546-A6CE-84F99EA5F0F2}" dt="2020-05-27T01:19:20.500" v="183" actId="478"/>
          <ac:picMkLst>
            <pc:docMk/>
            <pc:sldMk cId="0" sldId="257"/>
            <ac:picMk id="9" creationId="{3A894E5B-989D-4E3C-82B9-165ED0291D58}"/>
          </ac:picMkLst>
        </pc:picChg>
        <pc:picChg chg="del">
          <ac:chgData name="Laura Sofia Leon Alban" userId="9363ca2ce53fec83" providerId="LiveId" clId="{99AA6038-2C49-4546-A6CE-84F99EA5F0F2}" dt="2020-05-27T01:19:20.812" v="184" actId="478"/>
          <ac:picMkLst>
            <pc:docMk/>
            <pc:sldMk cId="0" sldId="257"/>
            <ac:picMk id="11" creationId="{8CBB56FA-CA3B-47F7-A7B8-814024203F13}"/>
          </ac:picMkLst>
        </pc:picChg>
        <pc:picChg chg="del mod">
          <ac:chgData name="Laura Sofia Leon Alban" userId="9363ca2ce53fec83" providerId="LiveId" clId="{99AA6038-2C49-4546-A6CE-84F99EA5F0F2}" dt="2020-05-27T01:19:21.286" v="186" actId="478"/>
          <ac:picMkLst>
            <pc:docMk/>
            <pc:sldMk cId="0" sldId="257"/>
            <ac:picMk id="13" creationId="{905A654D-7C30-4377-82D8-444CBB90B93C}"/>
          </ac:picMkLst>
        </pc:picChg>
        <pc:picChg chg="del">
          <ac:chgData name="Laura Sofia Leon Alban" userId="9363ca2ce53fec83" providerId="LiveId" clId="{99AA6038-2C49-4546-A6CE-84F99EA5F0F2}" dt="2020-05-27T01:19:23.227" v="189" actId="478"/>
          <ac:picMkLst>
            <pc:docMk/>
            <pc:sldMk cId="0" sldId="257"/>
            <ac:picMk id="15" creationId="{B6BE1FEB-5C64-4914-BFC7-EB31506D7552}"/>
          </ac:picMkLst>
        </pc:picChg>
        <pc:picChg chg="del">
          <ac:chgData name="Laura Sofia Leon Alban" userId="9363ca2ce53fec83" providerId="LiveId" clId="{99AA6038-2C49-4546-A6CE-84F99EA5F0F2}" dt="2020-05-27T01:19:22.720" v="188" actId="478"/>
          <ac:picMkLst>
            <pc:docMk/>
            <pc:sldMk cId="0" sldId="257"/>
            <ac:picMk id="17" creationId="{34887F70-F4BD-4E84-B7AE-6945E7FB3C32}"/>
          </ac:picMkLst>
        </pc:picChg>
        <pc:picChg chg="del">
          <ac:chgData name="Laura Sofia Leon Alban" userId="9363ca2ce53fec83" providerId="LiveId" clId="{99AA6038-2C49-4546-A6CE-84F99EA5F0F2}" dt="2020-05-27T01:19:22.026" v="187" actId="478"/>
          <ac:picMkLst>
            <pc:docMk/>
            <pc:sldMk cId="0" sldId="257"/>
            <ac:picMk id="24" creationId="{A24D6D61-7D7B-4C02-ABFE-8B7BB78F3F20}"/>
          </ac:picMkLst>
        </pc:picChg>
        <pc:picChg chg="del">
          <ac:chgData name="Laura Sofia Leon Alban" userId="9363ca2ce53fec83" providerId="LiveId" clId="{99AA6038-2C49-4546-A6CE-84F99EA5F0F2}" dt="2020-05-27T01:19:19.803" v="182" actId="478"/>
          <ac:picMkLst>
            <pc:docMk/>
            <pc:sldMk cId="0" sldId="257"/>
            <ac:picMk id="2050" creationId="{EC400249-4DA0-462C-BBE9-864E2AC521A5}"/>
          </ac:picMkLst>
        </pc:picChg>
      </pc:sldChg>
      <pc:sldChg chg="addSp delSp modSp">
        <pc:chgData name="Laura Sofia Leon Alban" userId="9363ca2ce53fec83" providerId="LiveId" clId="{99AA6038-2C49-4546-A6CE-84F99EA5F0F2}" dt="2020-05-27T02:34:54.667" v="4716" actId="1076"/>
        <pc:sldMkLst>
          <pc:docMk/>
          <pc:sldMk cId="0" sldId="259"/>
        </pc:sldMkLst>
        <pc:spChg chg="del">
          <ac:chgData name="Laura Sofia Leon Alban" userId="9363ca2ce53fec83" providerId="LiveId" clId="{99AA6038-2C49-4546-A6CE-84F99EA5F0F2}" dt="2020-05-27T01:14:18.974" v="2" actId="478"/>
          <ac:spMkLst>
            <pc:docMk/>
            <pc:sldMk cId="0" sldId="259"/>
            <ac:spMk id="4" creationId="{AA85DC27-DE4A-4E5C-9E8E-74C7F228259B}"/>
          </ac:spMkLst>
        </pc:spChg>
        <pc:spChg chg="add del mod">
          <ac:chgData name="Laura Sofia Leon Alban" userId="9363ca2ce53fec83" providerId="LiveId" clId="{99AA6038-2C49-4546-A6CE-84F99EA5F0F2}" dt="2020-05-27T01:14:17.623" v="1" actId="478"/>
          <ac:spMkLst>
            <pc:docMk/>
            <pc:sldMk cId="0" sldId="259"/>
            <ac:spMk id="5" creationId="{665F6384-064F-483E-B5BD-119C8D484795}"/>
          </ac:spMkLst>
        </pc:spChg>
        <pc:spChg chg="add del mod">
          <ac:chgData name="Laura Sofia Leon Alban" userId="9363ca2ce53fec83" providerId="LiveId" clId="{99AA6038-2C49-4546-A6CE-84F99EA5F0F2}" dt="2020-05-27T01:14:20.161" v="3" actId="478"/>
          <ac:spMkLst>
            <pc:docMk/>
            <pc:sldMk cId="0" sldId="259"/>
            <ac:spMk id="8" creationId="{013DFE3A-B896-43D6-B785-25F805A5C887}"/>
          </ac:spMkLst>
        </pc:spChg>
        <pc:spChg chg="add mod">
          <ac:chgData name="Laura Sofia Leon Alban" userId="9363ca2ce53fec83" providerId="LiveId" clId="{99AA6038-2C49-4546-A6CE-84F99EA5F0F2}" dt="2020-05-27T01:18:39.231" v="175" actId="1076"/>
          <ac:spMkLst>
            <pc:docMk/>
            <pc:sldMk cId="0" sldId="259"/>
            <ac:spMk id="9" creationId="{8CE75FFA-1CF8-4BE1-9682-5A14E00C3DB0}"/>
          </ac:spMkLst>
        </pc:spChg>
        <pc:spChg chg="add mod">
          <ac:chgData name="Laura Sofia Leon Alban" userId="9363ca2ce53fec83" providerId="LiveId" clId="{99AA6038-2C49-4546-A6CE-84F99EA5F0F2}" dt="2020-05-27T02:34:33.365" v="4710" actId="1076"/>
          <ac:spMkLst>
            <pc:docMk/>
            <pc:sldMk cId="0" sldId="259"/>
            <ac:spMk id="10" creationId="{341FF1CA-D336-4C50-84A0-C62BE6B5DC22}"/>
          </ac:spMkLst>
        </pc:spChg>
        <pc:spChg chg="add mod">
          <ac:chgData name="Laura Sofia Leon Alban" userId="9363ca2ce53fec83" providerId="LiveId" clId="{99AA6038-2C49-4546-A6CE-84F99EA5F0F2}" dt="2020-05-27T01:19:05.232" v="181" actId="1076"/>
          <ac:spMkLst>
            <pc:docMk/>
            <pc:sldMk cId="0" sldId="259"/>
            <ac:spMk id="11" creationId="{B6001950-F970-4400-8BE2-A110ADA41F57}"/>
          </ac:spMkLst>
        </pc:spChg>
        <pc:spChg chg="add del">
          <ac:chgData name="Laura Sofia Leon Alban" userId="9363ca2ce53fec83" providerId="LiveId" clId="{99AA6038-2C49-4546-A6CE-84F99EA5F0F2}" dt="2020-05-27T01:54:58.915" v="2084" actId="478"/>
          <ac:spMkLst>
            <pc:docMk/>
            <pc:sldMk cId="0" sldId="259"/>
            <ac:spMk id="12" creationId="{D8A98334-6994-454E-B5A2-3AFFC8163EDA}"/>
          </ac:spMkLst>
        </pc:spChg>
        <pc:spChg chg="del">
          <ac:chgData name="Laura Sofia Leon Alban" userId="9363ca2ce53fec83" providerId="LiveId" clId="{99AA6038-2C49-4546-A6CE-84F99EA5F0F2}" dt="2020-05-27T01:14:15.617" v="0" actId="478"/>
          <ac:spMkLst>
            <pc:docMk/>
            <pc:sldMk cId="0" sldId="259"/>
            <ac:spMk id="290" creationId="{00000000-0000-0000-0000-000000000000}"/>
          </ac:spMkLst>
        </pc:spChg>
        <pc:spChg chg="mod">
          <ac:chgData name="Laura Sofia Leon Alban" userId="9363ca2ce53fec83" providerId="LiveId" clId="{99AA6038-2C49-4546-A6CE-84F99EA5F0F2}" dt="2020-05-27T02:34:43.723" v="4714" actId="20577"/>
          <ac:spMkLst>
            <pc:docMk/>
            <pc:sldMk cId="0" sldId="259"/>
            <ac:spMk id="292" creationId="{00000000-0000-0000-0000-000000000000}"/>
          </ac:spMkLst>
        </pc:spChg>
        <pc:picChg chg="del">
          <ac:chgData name="Laura Sofia Leon Alban" userId="9363ca2ce53fec83" providerId="LiveId" clId="{99AA6038-2C49-4546-A6CE-84F99EA5F0F2}" dt="2020-05-27T01:16:01.294" v="100" actId="478"/>
          <ac:picMkLst>
            <pc:docMk/>
            <pc:sldMk cId="0" sldId="259"/>
            <ac:picMk id="3" creationId="{DC666D02-25E6-4DD5-A310-1058E5E02163}"/>
          </ac:picMkLst>
        </pc:picChg>
        <pc:picChg chg="del">
          <ac:chgData name="Laura Sofia Leon Alban" userId="9363ca2ce53fec83" providerId="LiveId" clId="{99AA6038-2C49-4546-A6CE-84F99EA5F0F2}" dt="2020-05-27T01:16:00.618" v="99" actId="478"/>
          <ac:picMkLst>
            <pc:docMk/>
            <pc:sldMk cId="0" sldId="259"/>
            <ac:picMk id="7" creationId="{E5E6A895-1DF4-41A3-A526-1C657093C52D}"/>
          </ac:picMkLst>
        </pc:picChg>
        <pc:picChg chg="add mod">
          <ac:chgData name="Laura Sofia Leon Alban" userId="9363ca2ce53fec83" providerId="LiveId" clId="{99AA6038-2C49-4546-A6CE-84F99EA5F0F2}" dt="2020-05-27T02:34:54.667" v="4716" actId="1076"/>
          <ac:picMkLst>
            <pc:docMk/>
            <pc:sldMk cId="0" sldId="259"/>
            <ac:picMk id="14" creationId="{71641D50-3F6D-4931-A530-26E01F972042}"/>
          </ac:picMkLst>
        </pc:picChg>
        <pc:picChg chg="mod">
          <ac:chgData name="Laura Sofia Leon Alban" userId="9363ca2ce53fec83" providerId="LiveId" clId="{99AA6038-2C49-4546-A6CE-84F99EA5F0F2}" dt="2020-05-27T01:16:52.496" v="110" actId="1076"/>
          <ac:picMkLst>
            <pc:docMk/>
            <pc:sldMk cId="0" sldId="259"/>
            <ac:picMk id="1026" creationId="{403C2B3A-0DD2-405E-9093-3198B189AC6A}"/>
          </ac:picMkLst>
        </pc:picChg>
      </pc:sldChg>
      <pc:sldChg chg="addSp delSp modSp">
        <pc:chgData name="Laura Sofia Leon Alban" userId="9363ca2ce53fec83" providerId="LiveId" clId="{99AA6038-2C49-4546-A6CE-84F99EA5F0F2}" dt="2020-05-27T02:27:53.284" v="4668" actId="207"/>
        <pc:sldMkLst>
          <pc:docMk/>
          <pc:sldMk cId="0" sldId="260"/>
        </pc:sldMkLst>
        <pc:spChg chg="add del mod">
          <ac:chgData name="Laura Sofia Leon Alban" userId="9363ca2ce53fec83" providerId="LiveId" clId="{99AA6038-2C49-4546-A6CE-84F99EA5F0F2}" dt="2020-05-27T02:27:10.192" v="4656" actId="478"/>
          <ac:spMkLst>
            <pc:docMk/>
            <pc:sldMk cId="0" sldId="260"/>
            <ac:spMk id="4" creationId="{702CC2B9-B159-44BE-9D2C-18CC9B58A90F}"/>
          </ac:spMkLst>
        </pc:spChg>
        <pc:spChg chg="add mod">
          <ac:chgData name="Laura Sofia Leon Alban" userId="9363ca2ce53fec83" providerId="LiveId" clId="{99AA6038-2C49-4546-A6CE-84F99EA5F0F2}" dt="2020-05-27T02:27:28.682" v="4663" actId="122"/>
          <ac:spMkLst>
            <pc:docMk/>
            <pc:sldMk cId="0" sldId="260"/>
            <ac:spMk id="6" creationId="{76E39818-873C-4895-9D2C-52A10B5157BB}"/>
          </ac:spMkLst>
        </pc:spChg>
        <pc:spChg chg="add del">
          <ac:chgData name="Laura Sofia Leon Alban" userId="9363ca2ce53fec83" providerId="LiveId" clId="{99AA6038-2C49-4546-A6CE-84F99EA5F0F2}" dt="2020-05-27T02:27:39.806" v="4665"/>
          <ac:spMkLst>
            <pc:docMk/>
            <pc:sldMk cId="0" sldId="260"/>
            <ac:spMk id="7" creationId="{32642691-859E-4BEB-9C38-2943AC32E1AA}"/>
          </ac:spMkLst>
        </pc:spChg>
        <pc:spChg chg="add mod">
          <ac:chgData name="Laura Sofia Leon Alban" userId="9363ca2ce53fec83" providerId="LiveId" clId="{99AA6038-2C49-4546-A6CE-84F99EA5F0F2}" dt="2020-05-27T02:27:53.284" v="4668" actId="207"/>
          <ac:spMkLst>
            <pc:docMk/>
            <pc:sldMk cId="0" sldId="260"/>
            <ac:spMk id="8" creationId="{7D19872D-A595-47B3-BAAE-FF092EBEA9C7}"/>
          </ac:spMkLst>
        </pc:spChg>
        <pc:spChg chg="del">
          <ac:chgData name="Laura Sofia Leon Alban" userId="9363ca2ce53fec83" providerId="LiveId" clId="{99AA6038-2C49-4546-A6CE-84F99EA5F0F2}" dt="2020-05-27T02:27:08.161" v="4655" actId="478"/>
          <ac:spMkLst>
            <pc:docMk/>
            <pc:sldMk cId="0" sldId="260"/>
            <ac:spMk id="297" creationId="{00000000-0000-0000-0000-000000000000}"/>
          </ac:spMkLst>
        </pc:spChg>
      </pc:sldChg>
      <pc:sldChg chg="del">
        <pc:chgData name="Laura Sofia Leon Alban" userId="9363ca2ce53fec83" providerId="LiveId" clId="{99AA6038-2C49-4546-A6CE-84F99EA5F0F2}" dt="2020-05-27T02:28:03.982" v="4670" actId="2696"/>
        <pc:sldMkLst>
          <pc:docMk/>
          <pc:sldMk cId="0" sldId="261"/>
        </pc:sldMkLst>
      </pc:sldChg>
      <pc:sldChg chg="delSp modSp">
        <pc:chgData name="Laura Sofia Leon Alban" userId="9363ca2ce53fec83" providerId="LiveId" clId="{99AA6038-2C49-4546-A6CE-84F99EA5F0F2}" dt="2020-05-27T02:28:22.783" v="4673" actId="478"/>
        <pc:sldMkLst>
          <pc:docMk/>
          <pc:sldMk cId="0" sldId="279"/>
        </pc:sldMkLst>
        <pc:spChg chg="del mod">
          <ac:chgData name="Laura Sofia Leon Alban" userId="9363ca2ce53fec83" providerId="LiveId" clId="{99AA6038-2C49-4546-A6CE-84F99EA5F0F2}" dt="2020-05-27T02:28:22.783" v="4673" actId="478"/>
          <ac:spMkLst>
            <pc:docMk/>
            <pc:sldMk cId="0" sldId="279"/>
            <ac:spMk id="474" creationId="{00000000-0000-0000-0000-000000000000}"/>
          </ac:spMkLst>
        </pc:spChg>
      </pc:sldChg>
      <pc:sldChg chg="addSp delSp modSp">
        <pc:chgData name="Laura Sofia Leon Alban" userId="9363ca2ce53fec83" providerId="LiveId" clId="{99AA6038-2C49-4546-A6CE-84F99EA5F0F2}" dt="2020-05-27T01:32:14.504" v="986" actId="1076"/>
        <pc:sldMkLst>
          <pc:docMk/>
          <pc:sldMk cId="3561606555" sldId="285"/>
        </pc:sldMkLst>
        <pc:spChg chg="del">
          <ac:chgData name="Laura Sofia Leon Alban" userId="9363ca2ce53fec83" providerId="LiveId" clId="{99AA6038-2C49-4546-A6CE-84F99EA5F0F2}" dt="2020-05-27T01:26:41.634" v="541" actId="478"/>
          <ac:spMkLst>
            <pc:docMk/>
            <pc:sldMk cId="3561606555" sldId="285"/>
            <ac:spMk id="3" creationId="{2DB437DB-CE44-42A9-A17F-A83E212570D8}"/>
          </ac:spMkLst>
        </pc:spChg>
        <pc:spChg chg="add del mod">
          <ac:chgData name="Laura Sofia Leon Alban" userId="9363ca2ce53fec83" providerId="LiveId" clId="{99AA6038-2C49-4546-A6CE-84F99EA5F0F2}" dt="2020-05-27T01:26:44.156" v="542" actId="478"/>
          <ac:spMkLst>
            <pc:docMk/>
            <pc:sldMk cId="3561606555" sldId="285"/>
            <ac:spMk id="4" creationId="{21AA3F52-2040-4934-B65A-11055A4AB28F}"/>
          </ac:spMkLst>
        </pc:spChg>
        <pc:spChg chg="add mod">
          <ac:chgData name="Laura Sofia Leon Alban" userId="9363ca2ce53fec83" providerId="LiveId" clId="{99AA6038-2C49-4546-A6CE-84F99EA5F0F2}" dt="2020-05-27T01:32:14.504" v="986" actId="1076"/>
          <ac:spMkLst>
            <pc:docMk/>
            <pc:sldMk cId="3561606555" sldId="285"/>
            <ac:spMk id="5" creationId="{4C638B2E-FD0F-41DB-88B7-66320A772873}"/>
          </ac:spMkLst>
        </pc:spChg>
        <pc:spChg chg="mod">
          <ac:chgData name="Laura Sofia Leon Alban" userId="9363ca2ce53fec83" providerId="LiveId" clId="{99AA6038-2C49-4546-A6CE-84F99EA5F0F2}" dt="2020-05-27T01:27:31.640" v="609" actId="20577"/>
          <ac:spMkLst>
            <pc:docMk/>
            <pc:sldMk cId="3561606555" sldId="285"/>
            <ac:spMk id="6" creationId="{4DD91DFF-1C70-4FAE-9AA5-CF799724C0AF}"/>
          </ac:spMkLst>
        </pc:spChg>
        <pc:spChg chg="del">
          <ac:chgData name="Laura Sofia Leon Alban" userId="9363ca2ce53fec83" providerId="LiveId" clId="{99AA6038-2C49-4546-A6CE-84F99EA5F0F2}" dt="2020-05-27T01:25:23.957" v="539" actId="478"/>
          <ac:spMkLst>
            <pc:docMk/>
            <pc:sldMk cId="3561606555" sldId="285"/>
            <ac:spMk id="10" creationId="{CDACC8C6-CDF3-4BEC-AEA6-9E78DC095AA8}"/>
          </ac:spMkLst>
        </pc:spChg>
        <pc:spChg chg="del">
          <ac:chgData name="Laura Sofia Leon Alban" userId="9363ca2ce53fec83" providerId="LiveId" clId="{99AA6038-2C49-4546-A6CE-84F99EA5F0F2}" dt="2020-05-27T01:25:21.889" v="537" actId="478"/>
          <ac:spMkLst>
            <pc:docMk/>
            <pc:sldMk cId="3561606555" sldId="285"/>
            <ac:spMk id="11" creationId="{9E822156-8F4E-4B30-B249-7CA6CA75D244}"/>
          </ac:spMkLst>
        </pc:spChg>
        <pc:spChg chg="add mod">
          <ac:chgData name="Laura Sofia Leon Alban" userId="9363ca2ce53fec83" providerId="LiveId" clId="{99AA6038-2C49-4546-A6CE-84F99EA5F0F2}" dt="2020-05-27T01:32:00.148" v="982" actId="403"/>
          <ac:spMkLst>
            <pc:docMk/>
            <pc:sldMk cId="3561606555" sldId="285"/>
            <ac:spMk id="12" creationId="{653C60C5-C233-4619-8030-7D3AB8B22859}"/>
          </ac:spMkLst>
        </pc:spChg>
        <pc:picChg chg="del">
          <ac:chgData name="Laura Sofia Leon Alban" userId="9363ca2ce53fec83" providerId="LiveId" clId="{99AA6038-2C49-4546-A6CE-84F99EA5F0F2}" dt="2020-05-27T01:25:18.722" v="536" actId="478"/>
          <ac:picMkLst>
            <pc:docMk/>
            <pc:sldMk cId="3561606555" sldId="285"/>
            <ac:picMk id="3074" creationId="{C317DAF7-288B-427B-BB22-68C81B06FFD0}"/>
          </ac:picMkLst>
        </pc:picChg>
        <pc:picChg chg="del">
          <ac:chgData name="Laura Sofia Leon Alban" userId="9363ca2ce53fec83" providerId="LiveId" clId="{99AA6038-2C49-4546-A6CE-84F99EA5F0F2}" dt="2020-05-27T01:25:23.174" v="538" actId="478"/>
          <ac:picMkLst>
            <pc:docMk/>
            <pc:sldMk cId="3561606555" sldId="285"/>
            <ac:picMk id="3076" creationId="{D1F3335F-3A86-45C6-A099-43CEC9BD8817}"/>
          </ac:picMkLst>
        </pc:picChg>
      </pc:sldChg>
      <pc:sldChg chg="addSp delSp modSp">
        <pc:chgData name="Laura Sofia Leon Alban" userId="9363ca2ce53fec83" providerId="LiveId" clId="{99AA6038-2C49-4546-A6CE-84F99EA5F0F2}" dt="2020-05-27T02:20:02.904" v="3601" actId="207"/>
        <pc:sldMkLst>
          <pc:docMk/>
          <pc:sldMk cId="2478113119" sldId="286"/>
        </pc:sldMkLst>
        <pc:spChg chg="add mod">
          <ac:chgData name="Laura Sofia Leon Alban" userId="9363ca2ce53fec83" providerId="LiveId" clId="{99AA6038-2C49-4546-A6CE-84F99EA5F0F2}" dt="2020-05-27T02:19:27.574" v="3504" actId="1076"/>
          <ac:spMkLst>
            <pc:docMk/>
            <pc:sldMk cId="2478113119" sldId="286"/>
            <ac:spMk id="2" creationId="{2C8648E4-5812-40E6-8A6C-6549985B3B84}"/>
          </ac:spMkLst>
        </pc:spChg>
        <pc:spChg chg="add mod">
          <ac:chgData name="Laura Sofia Leon Alban" userId="9363ca2ce53fec83" providerId="LiveId" clId="{99AA6038-2C49-4546-A6CE-84F99EA5F0F2}" dt="2020-05-27T02:20:02.904" v="3601" actId="207"/>
          <ac:spMkLst>
            <pc:docMk/>
            <pc:sldMk cId="2478113119" sldId="286"/>
            <ac:spMk id="3" creationId="{38C5F35C-F4C8-4773-BB17-0B015615C3DD}"/>
          </ac:spMkLst>
        </pc:spChg>
        <pc:spChg chg="mod">
          <ac:chgData name="Laura Sofia Leon Alban" userId="9363ca2ce53fec83" providerId="LiveId" clId="{99AA6038-2C49-4546-A6CE-84F99EA5F0F2}" dt="2020-05-27T02:16:35.493" v="3208" actId="20577"/>
          <ac:spMkLst>
            <pc:docMk/>
            <pc:sldMk cId="2478113119" sldId="286"/>
            <ac:spMk id="6" creationId="{6ED1FF55-DB62-4587-8DB3-97E698205E9F}"/>
          </ac:spMkLst>
        </pc:spChg>
        <pc:spChg chg="mod">
          <ac:chgData name="Laura Sofia Leon Alban" userId="9363ca2ce53fec83" providerId="LiveId" clId="{99AA6038-2C49-4546-A6CE-84F99EA5F0F2}" dt="2020-05-27T02:19:24.644" v="3503" actId="1076"/>
          <ac:spMkLst>
            <pc:docMk/>
            <pc:sldMk cId="2478113119" sldId="286"/>
            <ac:spMk id="8" creationId="{7F1727FA-12F4-4076-B3A1-ACCE41E3D448}"/>
          </ac:spMkLst>
        </pc:spChg>
        <pc:spChg chg="del">
          <ac:chgData name="Laura Sofia Leon Alban" userId="9363ca2ce53fec83" providerId="LiveId" clId="{99AA6038-2C49-4546-A6CE-84F99EA5F0F2}" dt="2020-05-27T02:16:42.391" v="3212" actId="478"/>
          <ac:spMkLst>
            <pc:docMk/>
            <pc:sldMk cId="2478113119" sldId="286"/>
            <ac:spMk id="9" creationId="{003420FD-4A17-4B2D-8B36-F83D7858D489}"/>
          </ac:spMkLst>
        </pc:spChg>
        <pc:spChg chg="del">
          <ac:chgData name="Laura Sofia Leon Alban" userId="9363ca2ce53fec83" providerId="LiveId" clId="{99AA6038-2C49-4546-A6CE-84F99EA5F0F2}" dt="2020-05-27T02:16:43.888" v="3213" actId="478"/>
          <ac:spMkLst>
            <pc:docMk/>
            <pc:sldMk cId="2478113119" sldId="286"/>
            <ac:spMk id="11" creationId="{198BABD7-0DBE-4DBC-8F71-470552C64C07}"/>
          </ac:spMkLst>
        </pc:spChg>
        <pc:picChg chg="del">
          <ac:chgData name="Laura Sofia Leon Alban" userId="9363ca2ce53fec83" providerId="LiveId" clId="{99AA6038-2C49-4546-A6CE-84F99EA5F0F2}" dt="2020-05-27T02:16:37.626" v="3209" actId="478"/>
          <ac:picMkLst>
            <pc:docMk/>
            <pc:sldMk cId="2478113119" sldId="286"/>
            <ac:picMk id="4098" creationId="{82E859BA-5A84-44CF-BCD9-7B7CA2C86E39}"/>
          </ac:picMkLst>
        </pc:picChg>
        <pc:picChg chg="del">
          <ac:chgData name="Laura Sofia Leon Alban" userId="9363ca2ce53fec83" providerId="LiveId" clId="{99AA6038-2C49-4546-A6CE-84F99EA5F0F2}" dt="2020-05-27T02:16:38.121" v="3210" actId="478"/>
          <ac:picMkLst>
            <pc:docMk/>
            <pc:sldMk cId="2478113119" sldId="286"/>
            <ac:picMk id="4100" creationId="{3898969B-4F62-4B06-9C44-CE97502D5FAD}"/>
          </ac:picMkLst>
        </pc:picChg>
      </pc:sldChg>
      <pc:sldChg chg="addSp delSp modSp del">
        <pc:chgData name="Laura Sofia Leon Alban" userId="9363ca2ce53fec83" providerId="LiveId" clId="{99AA6038-2C49-4546-A6CE-84F99EA5F0F2}" dt="2020-05-27T02:28:01.501" v="4669" actId="2696"/>
        <pc:sldMkLst>
          <pc:docMk/>
          <pc:sldMk cId="1581634051" sldId="287"/>
        </pc:sldMkLst>
        <pc:spChg chg="mod">
          <ac:chgData name="Laura Sofia Leon Alban" userId="9363ca2ce53fec83" providerId="LiveId" clId="{99AA6038-2C49-4546-A6CE-84F99EA5F0F2}" dt="2020-05-27T02:20:17.463" v="3614" actId="20577"/>
          <ac:spMkLst>
            <pc:docMk/>
            <pc:sldMk cId="1581634051" sldId="287"/>
            <ac:spMk id="2" creationId="{87F14ED9-1493-4DEB-AD74-910BA73B1A8C}"/>
          </ac:spMkLst>
        </pc:spChg>
        <pc:spChg chg="del">
          <ac:chgData name="Laura Sofia Leon Alban" userId="9363ca2ce53fec83" providerId="LiveId" clId="{99AA6038-2C49-4546-A6CE-84F99EA5F0F2}" dt="2020-05-27T02:20:23.039" v="3617" actId="478"/>
          <ac:spMkLst>
            <pc:docMk/>
            <pc:sldMk cId="1581634051" sldId="287"/>
            <ac:spMk id="3" creationId="{751D7FB0-866D-4551-B485-0DD65168CAE2}"/>
          </ac:spMkLst>
        </pc:spChg>
        <pc:spChg chg="add del mod">
          <ac:chgData name="Laura Sofia Leon Alban" userId="9363ca2ce53fec83" providerId="LiveId" clId="{99AA6038-2C49-4546-A6CE-84F99EA5F0F2}" dt="2020-05-27T02:20:24.552" v="3618" actId="478"/>
          <ac:spMkLst>
            <pc:docMk/>
            <pc:sldMk cId="1581634051" sldId="287"/>
            <ac:spMk id="5" creationId="{FE3C9844-9928-4882-A3FC-5444B5091618}"/>
          </ac:spMkLst>
        </pc:spChg>
        <pc:spChg chg="del">
          <ac:chgData name="Laura Sofia Leon Alban" userId="9363ca2ce53fec83" providerId="LiveId" clId="{99AA6038-2C49-4546-A6CE-84F99EA5F0F2}" dt="2020-05-27T02:20:21.784" v="3616" actId="478"/>
          <ac:spMkLst>
            <pc:docMk/>
            <pc:sldMk cId="1581634051" sldId="287"/>
            <ac:spMk id="8" creationId="{595CAED1-D892-4A4F-AC84-8A7227F951AD}"/>
          </ac:spMkLst>
        </pc:spChg>
        <pc:spChg chg="add mod">
          <ac:chgData name="Laura Sofia Leon Alban" userId="9363ca2ce53fec83" providerId="LiveId" clId="{99AA6038-2C49-4546-A6CE-84F99EA5F0F2}" dt="2020-05-27T02:26:49.781" v="4654" actId="1076"/>
          <ac:spMkLst>
            <pc:docMk/>
            <pc:sldMk cId="1581634051" sldId="287"/>
            <ac:spMk id="9" creationId="{999FECD8-A367-464C-BE72-5AA820B357DF}"/>
          </ac:spMkLst>
        </pc:spChg>
        <pc:picChg chg="del">
          <ac:chgData name="Laura Sofia Leon Alban" userId="9363ca2ce53fec83" providerId="LiveId" clId="{99AA6038-2C49-4546-A6CE-84F99EA5F0F2}" dt="2020-05-27T02:20:19.975" v="3615" actId="478"/>
          <ac:picMkLst>
            <pc:docMk/>
            <pc:sldMk cId="1581634051" sldId="287"/>
            <ac:picMk id="7" creationId="{E54D308D-866C-45EC-BB29-0EB03EF6F3A9}"/>
          </ac:picMkLst>
        </pc:picChg>
      </pc:sldChg>
      <pc:sldChg chg="modSp add">
        <pc:chgData name="Laura Sofia Leon Alban" userId="9363ca2ce53fec83" providerId="LiveId" clId="{99AA6038-2C49-4546-A6CE-84F99EA5F0F2}" dt="2020-05-27T01:42:08.344" v="1537"/>
        <pc:sldMkLst>
          <pc:docMk/>
          <pc:sldMk cId="633938288" sldId="288"/>
        </pc:sldMkLst>
        <pc:spChg chg="mod">
          <ac:chgData name="Laura Sofia Leon Alban" userId="9363ca2ce53fec83" providerId="LiveId" clId="{99AA6038-2C49-4546-A6CE-84F99EA5F0F2}" dt="2020-05-27T01:42:08.344" v="1537"/>
          <ac:spMkLst>
            <pc:docMk/>
            <pc:sldMk cId="633938288" sldId="288"/>
            <ac:spMk id="5" creationId="{4C638B2E-FD0F-41DB-88B7-66320A772873}"/>
          </ac:spMkLst>
        </pc:spChg>
        <pc:spChg chg="mod">
          <ac:chgData name="Laura Sofia Leon Alban" userId="9363ca2ce53fec83" providerId="LiveId" clId="{99AA6038-2C49-4546-A6CE-84F99EA5F0F2}" dt="2020-05-27T01:32:28.510" v="997" actId="20577"/>
          <ac:spMkLst>
            <pc:docMk/>
            <pc:sldMk cId="633938288" sldId="288"/>
            <ac:spMk id="6" creationId="{4DD91DFF-1C70-4FAE-9AA5-CF799724C0AF}"/>
          </ac:spMkLst>
        </pc:spChg>
        <pc:spChg chg="mod">
          <ac:chgData name="Laura Sofia Leon Alban" userId="9363ca2ce53fec83" providerId="LiveId" clId="{99AA6038-2C49-4546-A6CE-84F99EA5F0F2}" dt="2020-05-27T01:37:06.022" v="1471" actId="20577"/>
          <ac:spMkLst>
            <pc:docMk/>
            <pc:sldMk cId="633938288" sldId="288"/>
            <ac:spMk id="12" creationId="{653C60C5-C233-4619-8030-7D3AB8B22859}"/>
          </ac:spMkLst>
        </pc:spChg>
      </pc:sldChg>
      <pc:sldChg chg="modSp add">
        <pc:chgData name="Laura Sofia Leon Alban" userId="9363ca2ce53fec83" providerId="LiveId" clId="{99AA6038-2C49-4546-A6CE-84F99EA5F0F2}" dt="2020-05-27T01:53:14.530" v="2067" actId="20577"/>
        <pc:sldMkLst>
          <pc:docMk/>
          <pc:sldMk cId="2233056787" sldId="289"/>
        </pc:sldMkLst>
        <pc:spChg chg="mod">
          <ac:chgData name="Laura Sofia Leon Alban" userId="9363ca2ce53fec83" providerId="LiveId" clId="{99AA6038-2C49-4546-A6CE-84F99EA5F0F2}" dt="2020-05-27T01:52:03.505" v="2035" actId="14100"/>
          <ac:spMkLst>
            <pc:docMk/>
            <pc:sldMk cId="2233056787" sldId="289"/>
            <ac:spMk id="5" creationId="{4C638B2E-FD0F-41DB-88B7-66320A772873}"/>
          </ac:spMkLst>
        </pc:spChg>
        <pc:spChg chg="mod">
          <ac:chgData name="Laura Sofia Leon Alban" userId="9363ca2ce53fec83" providerId="LiveId" clId="{99AA6038-2C49-4546-A6CE-84F99EA5F0F2}" dt="2020-05-27T01:53:14.530" v="2067" actId="20577"/>
          <ac:spMkLst>
            <pc:docMk/>
            <pc:sldMk cId="2233056787" sldId="289"/>
            <ac:spMk id="6" creationId="{4DD91DFF-1C70-4FAE-9AA5-CF799724C0AF}"/>
          </ac:spMkLst>
        </pc:spChg>
        <pc:spChg chg="mod">
          <ac:chgData name="Laura Sofia Leon Alban" userId="9363ca2ce53fec83" providerId="LiveId" clId="{99AA6038-2C49-4546-A6CE-84F99EA5F0F2}" dt="2020-05-27T01:49:27.442" v="2020" actId="20577"/>
          <ac:spMkLst>
            <pc:docMk/>
            <pc:sldMk cId="2233056787" sldId="289"/>
            <ac:spMk id="12" creationId="{653C60C5-C233-4619-8030-7D3AB8B22859}"/>
          </ac:spMkLst>
        </pc:spChg>
      </pc:sldChg>
      <pc:sldChg chg="addSp delSp modSp add">
        <pc:chgData name="Laura Sofia Leon Alban" userId="9363ca2ce53fec83" providerId="LiveId" clId="{99AA6038-2C49-4546-A6CE-84F99EA5F0F2}" dt="2020-05-27T02:05:02.717" v="2534" actId="1076"/>
        <pc:sldMkLst>
          <pc:docMk/>
          <pc:sldMk cId="4224767047" sldId="290"/>
        </pc:sldMkLst>
        <pc:spChg chg="add mod">
          <ac:chgData name="Laura Sofia Leon Alban" userId="9363ca2ce53fec83" providerId="LiveId" clId="{99AA6038-2C49-4546-A6CE-84F99EA5F0F2}" dt="2020-05-27T02:04:58.630" v="2532" actId="1076"/>
          <ac:spMkLst>
            <pc:docMk/>
            <pc:sldMk cId="4224767047" sldId="290"/>
            <ac:spMk id="4" creationId="{D8A230B8-9087-4D74-8647-324002D7CB3D}"/>
          </ac:spMkLst>
        </pc:spChg>
        <pc:spChg chg="del">
          <ac:chgData name="Laura Sofia Leon Alban" userId="9363ca2ce53fec83" providerId="LiveId" clId="{99AA6038-2C49-4546-A6CE-84F99EA5F0F2}" dt="2020-05-27T02:02:24.283" v="2515" actId="478"/>
          <ac:spMkLst>
            <pc:docMk/>
            <pc:sldMk cId="4224767047" sldId="290"/>
            <ac:spMk id="5" creationId="{4C638B2E-FD0F-41DB-88B7-66320A772873}"/>
          </ac:spMkLst>
        </pc:spChg>
        <pc:spChg chg="mod">
          <ac:chgData name="Laura Sofia Leon Alban" userId="9363ca2ce53fec83" providerId="LiveId" clId="{99AA6038-2C49-4546-A6CE-84F99EA5F0F2}" dt="2020-05-27T01:53:18.904" v="2068" actId="20577"/>
          <ac:spMkLst>
            <pc:docMk/>
            <pc:sldMk cId="4224767047" sldId="290"/>
            <ac:spMk id="6" creationId="{4DD91DFF-1C70-4FAE-9AA5-CF799724C0AF}"/>
          </ac:spMkLst>
        </pc:spChg>
        <pc:spChg chg="add mod">
          <ac:chgData name="Laura Sofia Leon Alban" userId="9363ca2ce53fec83" providerId="LiveId" clId="{99AA6038-2C49-4546-A6CE-84F99EA5F0F2}" dt="2020-05-27T02:05:02.717" v="2534" actId="1076"/>
          <ac:spMkLst>
            <pc:docMk/>
            <pc:sldMk cId="4224767047" sldId="290"/>
            <ac:spMk id="8" creationId="{0652DC6C-9959-437A-BF88-C6A58AF87AE2}"/>
          </ac:spMkLst>
        </pc:spChg>
        <pc:spChg chg="mod">
          <ac:chgData name="Laura Sofia Leon Alban" userId="9363ca2ce53fec83" providerId="LiveId" clId="{99AA6038-2C49-4546-A6CE-84F99EA5F0F2}" dt="2020-05-27T02:02:02.440" v="2514" actId="20577"/>
          <ac:spMkLst>
            <pc:docMk/>
            <pc:sldMk cId="4224767047" sldId="290"/>
            <ac:spMk id="12" creationId="{653C60C5-C233-4619-8030-7D3AB8B22859}"/>
          </ac:spMkLst>
        </pc:spChg>
        <pc:picChg chg="add mod modCrop">
          <ac:chgData name="Laura Sofia Leon Alban" userId="9363ca2ce53fec83" providerId="LiveId" clId="{99AA6038-2C49-4546-A6CE-84F99EA5F0F2}" dt="2020-05-27T02:03:59.702" v="2524" actId="1076"/>
          <ac:picMkLst>
            <pc:docMk/>
            <pc:sldMk cId="4224767047" sldId="290"/>
            <ac:picMk id="3" creationId="{020994D2-5CE4-48B9-8B93-D1B11D477E20}"/>
          </ac:picMkLst>
        </pc:picChg>
      </pc:sldChg>
      <pc:sldChg chg="addSp delSp modSp add">
        <pc:chgData name="Laura Sofia Leon Alban" userId="9363ca2ce53fec83" providerId="LiveId" clId="{99AA6038-2C49-4546-A6CE-84F99EA5F0F2}" dt="2020-05-27T02:33:46.340" v="4701" actId="14100"/>
        <pc:sldMkLst>
          <pc:docMk/>
          <pc:sldMk cId="2379343810" sldId="291"/>
        </pc:sldMkLst>
        <pc:spChg chg="del">
          <ac:chgData name="Laura Sofia Leon Alban" userId="9363ca2ce53fec83" providerId="LiveId" clId="{99AA6038-2C49-4546-A6CE-84F99EA5F0F2}" dt="2020-05-27T02:05:46.923" v="2559" actId="478"/>
          <ac:spMkLst>
            <pc:docMk/>
            <pc:sldMk cId="2379343810" sldId="291"/>
            <ac:spMk id="4" creationId="{D8A230B8-9087-4D74-8647-324002D7CB3D}"/>
          </ac:spMkLst>
        </pc:spChg>
        <pc:spChg chg="mod">
          <ac:chgData name="Laura Sofia Leon Alban" userId="9363ca2ce53fec83" providerId="LiveId" clId="{99AA6038-2C49-4546-A6CE-84F99EA5F0F2}" dt="2020-05-27T02:05:41.711" v="2556" actId="20577"/>
          <ac:spMkLst>
            <pc:docMk/>
            <pc:sldMk cId="2379343810" sldId="291"/>
            <ac:spMk id="6" creationId="{4DD91DFF-1C70-4FAE-9AA5-CF799724C0AF}"/>
          </ac:spMkLst>
        </pc:spChg>
        <pc:spChg chg="del">
          <ac:chgData name="Laura Sofia Leon Alban" userId="9363ca2ce53fec83" providerId="LiveId" clId="{99AA6038-2C49-4546-A6CE-84F99EA5F0F2}" dt="2020-05-27T02:05:46.378" v="2558" actId="478"/>
          <ac:spMkLst>
            <pc:docMk/>
            <pc:sldMk cId="2379343810" sldId="291"/>
            <ac:spMk id="8" creationId="{0652DC6C-9959-437A-BF88-C6A58AF87AE2}"/>
          </ac:spMkLst>
        </pc:spChg>
        <pc:spChg chg="mod">
          <ac:chgData name="Laura Sofia Leon Alban" userId="9363ca2ce53fec83" providerId="LiveId" clId="{99AA6038-2C49-4546-A6CE-84F99EA5F0F2}" dt="2020-05-27T02:08:31.485" v="2869" actId="1076"/>
          <ac:spMkLst>
            <pc:docMk/>
            <pc:sldMk cId="2379343810" sldId="291"/>
            <ac:spMk id="12" creationId="{653C60C5-C233-4619-8030-7D3AB8B22859}"/>
          </ac:spMkLst>
        </pc:spChg>
        <pc:picChg chg="del">
          <ac:chgData name="Laura Sofia Leon Alban" userId="9363ca2ce53fec83" providerId="LiveId" clId="{99AA6038-2C49-4546-A6CE-84F99EA5F0F2}" dt="2020-05-27T02:05:43.701" v="2557" actId="478"/>
          <ac:picMkLst>
            <pc:docMk/>
            <pc:sldMk cId="2379343810" sldId="291"/>
            <ac:picMk id="3" creationId="{020994D2-5CE4-48B9-8B93-D1B11D477E20}"/>
          </ac:picMkLst>
        </pc:picChg>
        <pc:picChg chg="add del mod">
          <ac:chgData name="Laura Sofia Leon Alban" userId="9363ca2ce53fec83" providerId="LiveId" clId="{99AA6038-2C49-4546-A6CE-84F99EA5F0F2}" dt="2020-05-27T02:33:23.071" v="4683" actId="478"/>
          <ac:picMkLst>
            <pc:docMk/>
            <pc:sldMk cId="2379343810" sldId="291"/>
            <ac:picMk id="5" creationId="{2125A30C-378A-4651-A2E1-2535B7BB67FE}"/>
          </ac:picMkLst>
        </pc:picChg>
        <pc:picChg chg="add mod">
          <ac:chgData name="Laura Sofia Leon Alban" userId="9363ca2ce53fec83" providerId="LiveId" clId="{99AA6038-2C49-4546-A6CE-84F99EA5F0F2}" dt="2020-05-27T02:33:44.397" v="4700" actId="1076"/>
          <ac:picMkLst>
            <pc:docMk/>
            <pc:sldMk cId="2379343810" sldId="291"/>
            <ac:picMk id="9" creationId="{71933537-C959-47F4-95EF-0088189045F5}"/>
          </ac:picMkLst>
        </pc:picChg>
        <pc:picChg chg="add mod">
          <ac:chgData name="Laura Sofia Leon Alban" userId="9363ca2ce53fec83" providerId="LiveId" clId="{99AA6038-2C49-4546-A6CE-84F99EA5F0F2}" dt="2020-05-27T02:33:46.340" v="4701" actId="14100"/>
          <ac:picMkLst>
            <pc:docMk/>
            <pc:sldMk cId="2379343810" sldId="291"/>
            <ac:picMk id="11" creationId="{383CE173-246F-4AA0-8C58-485F06BDA68D}"/>
          </ac:picMkLst>
        </pc:picChg>
        <pc:picChg chg="add mod">
          <ac:chgData name="Laura Sofia Leon Alban" userId="9363ca2ce53fec83" providerId="LiveId" clId="{99AA6038-2C49-4546-A6CE-84F99EA5F0F2}" dt="2020-05-27T02:33:43.692" v="4699" actId="14100"/>
          <ac:picMkLst>
            <pc:docMk/>
            <pc:sldMk cId="2379343810" sldId="291"/>
            <ac:picMk id="14" creationId="{E56EF22D-DAF7-47E9-9565-922E3F4959EA}"/>
          </ac:picMkLst>
        </pc:picChg>
        <pc:picChg chg="add del">
          <ac:chgData name="Laura Sofia Leon Alban" userId="9363ca2ce53fec83" providerId="LiveId" clId="{99AA6038-2C49-4546-A6CE-84F99EA5F0F2}" dt="2020-05-27T02:13:08.330" v="2878" actId="478"/>
          <ac:picMkLst>
            <pc:docMk/>
            <pc:sldMk cId="2379343810" sldId="291"/>
            <ac:picMk id="1026" creationId="{51E089E3-D345-4E0B-8D55-120F261041FE}"/>
          </ac:picMkLst>
        </pc:picChg>
      </pc:sldChg>
      <pc:sldChg chg="addSp delSp modSp add">
        <pc:chgData name="Laura Sofia Leon Alban" userId="9363ca2ce53fec83" providerId="LiveId" clId="{99AA6038-2C49-4546-A6CE-84F99EA5F0F2}" dt="2020-05-27T02:16:28.644" v="3202" actId="1076"/>
        <pc:sldMkLst>
          <pc:docMk/>
          <pc:sldMk cId="3230707745" sldId="292"/>
        </pc:sldMkLst>
        <pc:spChg chg="add mod">
          <ac:chgData name="Laura Sofia Leon Alban" userId="9363ca2ce53fec83" providerId="LiveId" clId="{99AA6038-2C49-4546-A6CE-84F99EA5F0F2}" dt="2020-05-27T02:16:05.533" v="3198" actId="20577"/>
          <ac:spMkLst>
            <pc:docMk/>
            <pc:sldMk cId="3230707745" sldId="292"/>
            <ac:spMk id="2" creationId="{64D085BB-24DE-4CD3-AFA0-5350D7F0182B}"/>
          </ac:spMkLst>
        </pc:spChg>
        <pc:spChg chg="add mod">
          <ac:chgData name="Laura Sofia Leon Alban" userId="9363ca2ce53fec83" providerId="LiveId" clId="{99AA6038-2C49-4546-A6CE-84F99EA5F0F2}" dt="2020-05-27T02:16:20.318" v="3200" actId="255"/>
          <ac:spMkLst>
            <pc:docMk/>
            <pc:sldMk cId="3230707745" sldId="292"/>
            <ac:spMk id="3" creationId="{6B3F5663-2B62-4B8C-AD13-42ED02E9F9CE}"/>
          </ac:spMkLst>
        </pc:spChg>
        <pc:spChg chg="add mod">
          <ac:chgData name="Laura Sofia Leon Alban" userId="9363ca2ce53fec83" providerId="LiveId" clId="{99AA6038-2C49-4546-A6CE-84F99EA5F0F2}" dt="2020-05-27T02:16:28.644" v="3202" actId="1076"/>
          <ac:spMkLst>
            <pc:docMk/>
            <pc:sldMk cId="3230707745" sldId="292"/>
            <ac:spMk id="4" creationId="{AC66D595-52D3-4CE1-BBF0-1B59C8E57AD1}"/>
          </ac:spMkLst>
        </pc:spChg>
        <pc:spChg chg="mod">
          <ac:chgData name="Laura Sofia Leon Alban" userId="9363ca2ce53fec83" providerId="LiveId" clId="{99AA6038-2C49-4546-A6CE-84F99EA5F0F2}" dt="2020-05-27T02:13:35.954" v="2897" actId="20577"/>
          <ac:spMkLst>
            <pc:docMk/>
            <pc:sldMk cId="3230707745" sldId="292"/>
            <ac:spMk id="6" creationId="{4DD91DFF-1C70-4FAE-9AA5-CF799724C0AF}"/>
          </ac:spMkLst>
        </pc:spChg>
        <pc:spChg chg="del mod">
          <ac:chgData name="Laura Sofia Leon Alban" userId="9363ca2ce53fec83" providerId="LiveId" clId="{99AA6038-2C49-4546-A6CE-84F99EA5F0F2}" dt="2020-05-27T02:13:43.403" v="2901"/>
          <ac:spMkLst>
            <pc:docMk/>
            <pc:sldMk cId="3230707745" sldId="292"/>
            <ac:spMk id="12" creationId="{653C60C5-C233-4619-8030-7D3AB8B22859}"/>
          </ac:spMkLst>
        </pc:spChg>
        <pc:picChg chg="del">
          <ac:chgData name="Laura Sofia Leon Alban" userId="9363ca2ce53fec83" providerId="LiveId" clId="{99AA6038-2C49-4546-A6CE-84F99EA5F0F2}" dt="2020-05-27T02:13:43.375" v="2899" actId="478"/>
          <ac:picMkLst>
            <pc:docMk/>
            <pc:sldMk cId="3230707745" sldId="292"/>
            <ac:picMk id="5" creationId="{2125A30C-378A-4651-A2E1-2535B7BB67FE}"/>
          </ac:picMkLst>
        </pc:picChg>
      </pc:sldChg>
      <pc:sldMasterChg chg="delSldLayout">
        <pc:chgData name="Laura Sofia Leon Alban" userId="9363ca2ce53fec83" providerId="LiveId" clId="{99AA6038-2C49-4546-A6CE-84F99EA5F0F2}" dt="2020-05-27T02:28:04.141" v="4671" actId="2696"/>
        <pc:sldMasterMkLst>
          <pc:docMk/>
          <pc:sldMasterMk cId="0" sldId="2147483658"/>
        </pc:sldMasterMkLst>
        <pc:sldLayoutChg chg="del">
          <pc:chgData name="Laura Sofia Leon Alban" userId="9363ca2ce53fec83" providerId="LiveId" clId="{99AA6038-2C49-4546-A6CE-84F99EA5F0F2}" dt="2020-05-27T02:28:04.141" v="4671" actId="2696"/>
          <pc:sldLayoutMkLst>
            <pc:docMk/>
            <pc:sldMasterMk cId="0" sldId="2147483658"/>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6804" y="-364106"/>
            <a:ext cx="9492216" cy="5864919"/>
            <a:chOff x="-76804" y="-364106"/>
            <a:chExt cx="9492216" cy="5864919"/>
          </a:xfrm>
        </p:grpSpPr>
        <p:sp>
          <p:nvSpPr>
            <p:cNvPr id="32" name="Google Shape;32;p3"/>
            <p:cNvSpPr/>
            <p:nvPr/>
          </p:nvSpPr>
          <p:spPr>
            <a:xfrm>
              <a:off x="0" y="0"/>
              <a:ext cx="9144000" cy="35280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343698" y="3286144"/>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39" name="Google Shape;39;p3"/>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4456350" y="3414379"/>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3"/>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5" name="Google Shape;55;p3"/>
          <p:cNvSpPr txBox="1">
            <a:spLocks noGrp="1"/>
          </p:cNvSpPr>
          <p:nvPr>
            <p:ph type="subTitle" idx="1"/>
          </p:nvPr>
        </p:nvSpPr>
        <p:spPr>
          <a:xfrm>
            <a:off x="1737625" y="2687653"/>
            <a:ext cx="5668800" cy="49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9900"/>
              </a:buClr>
              <a:buSzPts val="1400"/>
              <a:buNone/>
              <a:defRPr sz="1400">
                <a:solidFill>
                  <a:srgbClr val="FF9900"/>
                </a:solidFill>
              </a:defRPr>
            </a:lvl1pPr>
            <a:lvl2pPr lvl="1" algn="ctr" rtl="0">
              <a:spcBef>
                <a:spcPts val="0"/>
              </a:spcBef>
              <a:spcAft>
                <a:spcPts val="0"/>
              </a:spcAft>
              <a:buClr>
                <a:srgbClr val="FF9900"/>
              </a:buClr>
              <a:buSzPts val="1400"/>
              <a:buNone/>
              <a:defRPr sz="1400">
                <a:solidFill>
                  <a:srgbClr val="FF9900"/>
                </a:solidFill>
              </a:defRPr>
            </a:lvl2pPr>
            <a:lvl3pPr lvl="2" algn="ctr" rtl="0">
              <a:spcBef>
                <a:spcPts val="0"/>
              </a:spcBef>
              <a:spcAft>
                <a:spcPts val="0"/>
              </a:spcAft>
              <a:buClr>
                <a:srgbClr val="FF9900"/>
              </a:buClr>
              <a:buSzPts val="1400"/>
              <a:buNone/>
              <a:defRPr sz="1400">
                <a:solidFill>
                  <a:srgbClr val="FF9900"/>
                </a:solidFill>
              </a:defRPr>
            </a:lvl3pPr>
            <a:lvl4pPr lvl="3" algn="ctr" rtl="0">
              <a:spcBef>
                <a:spcPts val="0"/>
              </a:spcBef>
              <a:spcAft>
                <a:spcPts val="0"/>
              </a:spcAft>
              <a:buClr>
                <a:srgbClr val="FF9900"/>
              </a:buClr>
              <a:buSzPts val="1400"/>
              <a:buNone/>
              <a:defRPr sz="1400">
                <a:solidFill>
                  <a:srgbClr val="FF9900"/>
                </a:solidFill>
              </a:defRPr>
            </a:lvl4pPr>
            <a:lvl5pPr lvl="4" algn="ctr" rtl="0">
              <a:spcBef>
                <a:spcPts val="0"/>
              </a:spcBef>
              <a:spcAft>
                <a:spcPts val="0"/>
              </a:spcAft>
              <a:buClr>
                <a:srgbClr val="FF9900"/>
              </a:buClr>
              <a:buSzPts val="1400"/>
              <a:buNone/>
              <a:defRPr sz="1400">
                <a:solidFill>
                  <a:srgbClr val="FF9900"/>
                </a:solidFill>
              </a:defRPr>
            </a:lvl5pPr>
            <a:lvl6pPr lvl="5" algn="ctr" rtl="0">
              <a:spcBef>
                <a:spcPts val="0"/>
              </a:spcBef>
              <a:spcAft>
                <a:spcPts val="0"/>
              </a:spcAft>
              <a:buClr>
                <a:srgbClr val="FF9900"/>
              </a:buClr>
              <a:buSzPts val="1400"/>
              <a:buNone/>
              <a:defRPr sz="1400">
                <a:solidFill>
                  <a:srgbClr val="FF9900"/>
                </a:solidFill>
              </a:defRPr>
            </a:lvl6pPr>
            <a:lvl7pPr lvl="6" algn="ctr" rtl="0">
              <a:spcBef>
                <a:spcPts val="0"/>
              </a:spcBef>
              <a:spcAft>
                <a:spcPts val="0"/>
              </a:spcAft>
              <a:buClr>
                <a:srgbClr val="FF9900"/>
              </a:buClr>
              <a:buSzPts val="1400"/>
              <a:buNone/>
              <a:defRPr sz="1400">
                <a:solidFill>
                  <a:srgbClr val="FF9900"/>
                </a:solidFill>
              </a:defRPr>
            </a:lvl7pPr>
            <a:lvl8pPr lvl="7" algn="ctr" rtl="0">
              <a:spcBef>
                <a:spcPts val="0"/>
              </a:spcBef>
              <a:spcAft>
                <a:spcPts val="0"/>
              </a:spcAft>
              <a:buClr>
                <a:srgbClr val="FF9900"/>
              </a:buClr>
              <a:buSzPts val="1400"/>
              <a:buNone/>
              <a:defRPr sz="1400">
                <a:solidFill>
                  <a:srgbClr val="FF9900"/>
                </a:solidFill>
              </a:defRPr>
            </a:lvl8pPr>
            <a:lvl9pPr lvl="8" algn="ctr" rtl="0">
              <a:spcBef>
                <a:spcPts val="0"/>
              </a:spcBef>
              <a:spcAft>
                <a:spcPts val="0"/>
              </a:spcAft>
              <a:buClr>
                <a:srgbClr val="FF9900"/>
              </a:buClr>
              <a:buSzPts val="1400"/>
              <a:buNone/>
              <a:defRPr sz="1400">
                <a:solidFill>
                  <a:srgbClr val="FF9900"/>
                </a:solidFill>
              </a:defRPr>
            </a:lvl9pPr>
          </a:lstStyle>
          <a:p>
            <a:endParaRPr/>
          </a:p>
        </p:txBody>
      </p:sp>
      <p:sp>
        <p:nvSpPr>
          <p:cNvPr id="56" name="Google Shape;56;p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7"/>
        <p:cNvGrpSpPr/>
        <p:nvPr/>
      </p:nvGrpSpPr>
      <p:grpSpPr>
        <a:xfrm>
          <a:off x="0" y="0"/>
          <a:ext cx="0" cy="0"/>
          <a:chOff x="0" y="0"/>
          <a:chExt cx="0" cy="0"/>
        </a:xfrm>
      </p:grpSpPr>
      <p:grpSp>
        <p:nvGrpSpPr>
          <p:cNvPr id="58" name="Google Shape;58;p4"/>
          <p:cNvGrpSpPr/>
          <p:nvPr/>
        </p:nvGrpSpPr>
        <p:grpSpPr>
          <a:xfrm>
            <a:off x="-76804" y="-364106"/>
            <a:ext cx="9492216" cy="5864919"/>
            <a:chOff x="-76804" y="-364106"/>
            <a:chExt cx="9492216" cy="5864919"/>
          </a:xfrm>
        </p:grpSpPr>
        <p:sp>
          <p:nvSpPr>
            <p:cNvPr id="59" name="Google Shape;59;p4"/>
            <p:cNvSpPr/>
            <p:nvPr/>
          </p:nvSpPr>
          <p:spPr>
            <a:xfrm>
              <a:off x="1156225" y="1135700"/>
              <a:ext cx="6831600" cy="28722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8312875" y="-85400"/>
              <a:ext cx="542100" cy="5421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66" name="Google Shape;66;p4"/>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4"/>
          <p:cNvSpPr txBox="1">
            <a:spLocks noGrp="1"/>
          </p:cNvSpPr>
          <p:nvPr>
            <p:ph type="body" idx="1"/>
          </p:nvPr>
        </p:nvSpPr>
        <p:spPr>
          <a:xfrm>
            <a:off x="1724400" y="1375150"/>
            <a:ext cx="5695200" cy="23931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Font typeface="Nixie One"/>
              <a:buChar char="◍"/>
              <a:defRPr>
                <a:latin typeface="Nixie One"/>
                <a:ea typeface="Nixie One"/>
                <a:cs typeface="Nixie One"/>
                <a:sym typeface="Nixie One"/>
              </a:defRPr>
            </a:lvl1pPr>
            <a:lvl2pPr marL="914400" lvl="1" indent="-355600" algn="ctr" rtl="0">
              <a:spcBef>
                <a:spcPts val="0"/>
              </a:spcBef>
              <a:spcAft>
                <a:spcPts val="0"/>
              </a:spcAft>
              <a:buSzPts val="2000"/>
              <a:buFont typeface="Nixie One"/>
              <a:buChar char="◌"/>
              <a:defRPr>
                <a:latin typeface="Nixie One"/>
                <a:ea typeface="Nixie One"/>
                <a:cs typeface="Nixie One"/>
                <a:sym typeface="Nixie One"/>
              </a:defRPr>
            </a:lvl2pPr>
            <a:lvl3pPr marL="1371600" lvl="2" indent="-355600" algn="ctr" rtl="0">
              <a:spcBef>
                <a:spcPts val="0"/>
              </a:spcBef>
              <a:spcAft>
                <a:spcPts val="0"/>
              </a:spcAft>
              <a:buSzPts val="2000"/>
              <a:buFont typeface="Nixie One"/>
              <a:buChar char="◌"/>
              <a:defRPr>
                <a:latin typeface="Nixie One"/>
                <a:ea typeface="Nixie One"/>
                <a:cs typeface="Nixie One"/>
                <a:sym typeface="Nixie One"/>
              </a:defRPr>
            </a:lvl3pPr>
            <a:lvl4pPr marL="1828800" lvl="3" indent="-355600" algn="ctr" rtl="0">
              <a:spcBef>
                <a:spcPts val="0"/>
              </a:spcBef>
              <a:spcAft>
                <a:spcPts val="0"/>
              </a:spcAft>
              <a:buSzPts val="2000"/>
              <a:buFont typeface="Nixie One"/>
              <a:buChar char="◌"/>
              <a:defRPr>
                <a:latin typeface="Nixie One"/>
                <a:ea typeface="Nixie One"/>
                <a:cs typeface="Nixie One"/>
                <a:sym typeface="Nixie One"/>
              </a:defRPr>
            </a:lvl4pPr>
            <a:lvl5pPr marL="2286000" lvl="4" indent="-355600" algn="ctr" rtl="0">
              <a:spcBef>
                <a:spcPts val="0"/>
              </a:spcBef>
              <a:spcAft>
                <a:spcPts val="0"/>
              </a:spcAft>
              <a:buSzPts val="2000"/>
              <a:buFont typeface="Nixie One"/>
              <a:buChar char="◌"/>
              <a:defRPr>
                <a:latin typeface="Nixie One"/>
                <a:ea typeface="Nixie One"/>
                <a:cs typeface="Nixie One"/>
                <a:sym typeface="Nixie One"/>
              </a:defRPr>
            </a:lvl5pPr>
            <a:lvl6pPr marL="2743200" lvl="5" indent="-355600" algn="ctr" rtl="0">
              <a:spcBef>
                <a:spcPts val="0"/>
              </a:spcBef>
              <a:spcAft>
                <a:spcPts val="0"/>
              </a:spcAft>
              <a:buSzPts val="2000"/>
              <a:buFont typeface="Nixie One"/>
              <a:buChar char="◌"/>
              <a:defRPr>
                <a:latin typeface="Nixie One"/>
                <a:ea typeface="Nixie One"/>
                <a:cs typeface="Nixie One"/>
                <a:sym typeface="Nixie One"/>
              </a:defRPr>
            </a:lvl6pPr>
            <a:lvl7pPr marL="3200400" lvl="6" indent="-355600" algn="ctr" rtl="0">
              <a:spcBef>
                <a:spcPts val="0"/>
              </a:spcBef>
              <a:spcAft>
                <a:spcPts val="0"/>
              </a:spcAft>
              <a:buSzPts val="2000"/>
              <a:buFont typeface="Nixie One"/>
              <a:buChar char="◌"/>
              <a:defRPr>
                <a:latin typeface="Nixie One"/>
                <a:ea typeface="Nixie One"/>
                <a:cs typeface="Nixie One"/>
                <a:sym typeface="Nixie One"/>
              </a:defRPr>
            </a:lvl7pPr>
            <a:lvl8pPr marL="3657600" lvl="7" indent="-355600" algn="ctr" rtl="0">
              <a:spcBef>
                <a:spcPts val="0"/>
              </a:spcBef>
              <a:spcAft>
                <a:spcPts val="0"/>
              </a:spcAft>
              <a:buSzPts val="2000"/>
              <a:buFont typeface="Nixie One"/>
              <a:buChar char="◌"/>
              <a:defRPr>
                <a:latin typeface="Nixie One"/>
                <a:ea typeface="Nixie One"/>
                <a:cs typeface="Nixie One"/>
                <a:sym typeface="Nixie One"/>
              </a:defRPr>
            </a:lvl8pPr>
            <a:lvl9pPr marL="4114800" lvl="8" indent="-355600" algn="ctr">
              <a:spcBef>
                <a:spcPts val="0"/>
              </a:spcBef>
              <a:spcAft>
                <a:spcPts val="0"/>
              </a:spcAft>
              <a:buSzPts val="2000"/>
              <a:buFont typeface="Nixie One"/>
              <a:buChar char="◌"/>
              <a:defRPr>
                <a:latin typeface="Nixie One"/>
                <a:ea typeface="Nixie One"/>
                <a:cs typeface="Nixie One"/>
                <a:sym typeface="Nixie One"/>
              </a:defRPr>
            </a:lvl9pPr>
          </a:lstStyle>
          <a:p>
            <a:endParaRPr/>
          </a:p>
        </p:txBody>
      </p:sp>
      <p:sp>
        <p:nvSpPr>
          <p:cNvPr id="81" name="Google Shape;81;p4"/>
          <p:cNvSpPr txBox="1"/>
          <p:nvPr/>
        </p:nvSpPr>
        <p:spPr>
          <a:xfrm>
            <a:off x="4261450" y="1149165"/>
            <a:ext cx="621000" cy="42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rgbClr val="FF9900"/>
                </a:solidFill>
                <a:latin typeface="Nixie One"/>
                <a:ea typeface="Nixie One"/>
                <a:cs typeface="Nixie One"/>
                <a:sym typeface="Nixie One"/>
              </a:rPr>
              <a:t>“</a:t>
            </a:r>
            <a:endParaRPr sz="7200">
              <a:solidFill>
                <a:srgbClr val="FF9900"/>
              </a:solidFill>
              <a:latin typeface="Nixie One"/>
              <a:ea typeface="Nixie One"/>
              <a:cs typeface="Nixie One"/>
              <a:sym typeface="Nixie One"/>
            </a:endParaRPr>
          </a:p>
        </p:txBody>
      </p:sp>
      <p:sp>
        <p:nvSpPr>
          <p:cNvPr id="82" name="Google Shape;82;p4"/>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0"/>
        <p:cNvGrpSpPr/>
        <p:nvPr/>
      </p:nvGrpSpPr>
      <p:grpSpPr>
        <a:xfrm>
          <a:off x="0" y="0"/>
          <a:ext cx="0" cy="0"/>
          <a:chOff x="0" y="0"/>
          <a:chExt cx="0" cy="0"/>
        </a:xfrm>
      </p:grpSpPr>
      <p:grpSp>
        <p:nvGrpSpPr>
          <p:cNvPr id="111" name="Google Shape;111;p6"/>
          <p:cNvGrpSpPr/>
          <p:nvPr/>
        </p:nvGrpSpPr>
        <p:grpSpPr>
          <a:xfrm>
            <a:off x="-76804" y="-364106"/>
            <a:ext cx="9492216" cy="5864919"/>
            <a:chOff x="-76804" y="-364106"/>
            <a:chExt cx="9492216" cy="5864919"/>
          </a:xfrm>
        </p:grpSpPr>
        <p:sp>
          <p:nvSpPr>
            <p:cNvPr id="112" name="Google Shape;112;p6"/>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19" name="Google Shape;119;p6"/>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6"/>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5" name="Google Shape;135;p6"/>
          <p:cNvSpPr txBox="1">
            <a:spLocks noGrp="1"/>
          </p:cNvSpPr>
          <p:nvPr>
            <p:ph type="body" idx="1"/>
          </p:nvPr>
        </p:nvSpPr>
        <p:spPr>
          <a:xfrm>
            <a:off x="1248675" y="1519600"/>
            <a:ext cx="3226200" cy="3007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36" name="Google Shape;136;p6"/>
          <p:cNvSpPr txBox="1">
            <a:spLocks noGrp="1"/>
          </p:cNvSpPr>
          <p:nvPr>
            <p:ph type="body" idx="2"/>
          </p:nvPr>
        </p:nvSpPr>
        <p:spPr>
          <a:xfrm>
            <a:off x="4669128" y="1519600"/>
            <a:ext cx="3226200" cy="3007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37" name="Google Shape;137;p6"/>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9"/>
        <p:cNvGrpSpPr/>
        <p:nvPr/>
      </p:nvGrpSpPr>
      <p:grpSpPr>
        <a:xfrm>
          <a:off x="0" y="0"/>
          <a:ext cx="0" cy="0"/>
          <a:chOff x="0" y="0"/>
          <a:chExt cx="0" cy="0"/>
        </a:xfrm>
      </p:grpSpPr>
      <p:grpSp>
        <p:nvGrpSpPr>
          <p:cNvPr id="220" name="Google Shape;220;p10"/>
          <p:cNvGrpSpPr/>
          <p:nvPr/>
        </p:nvGrpSpPr>
        <p:grpSpPr>
          <a:xfrm>
            <a:off x="-76804" y="-364106"/>
            <a:ext cx="9492216" cy="5864919"/>
            <a:chOff x="-76804" y="-364106"/>
            <a:chExt cx="9492216" cy="5864919"/>
          </a:xfrm>
        </p:grpSpPr>
        <p:sp>
          <p:nvSpPr>
            <p:cNvPr id="221" name="Google Shape;221;p10"/>
            <p:cNvSpPr/>
            <p:nvPr/>
          </p:nvSpPr>
          <p:spPr>
            <a:xfrm>
              <a:off x="8312875" y="-85400"/>
              <a:ext cx="542100" cy="5421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0"/>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0"/>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0"/>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0"/>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226" name="Google Shape;226;p10"/>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0"/>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0"/>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0"/>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0"/>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0"/>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0"/>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0"/>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0"/>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0"/>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0"/>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0"/>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10"/>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32E6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47950" y="0"/>
            <a:ext cx="5048100" cy="1147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1pPr>
            <a:lvl2pPr lvl="1"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2pPr>
            <a:lvl3pPr lvl="2"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3pPr>
            <a:lvl4pPr lvl="3"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4pPr>
            <a:lvl5pPr lvl="4"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5pPr>
            <a:lvl6pPr lvl="5"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6pPr>
            <a:lvl7pPr lvl="6"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7pPr>
            <a:lvl8pPr lvl="7"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8pPr>
            <a:lvl9pPr lvl="8"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50800" y="1513000"/>
            <a:ext cx="5642400" cy="30999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1pPr>
            <a:lvl2pPr marL="914400" lvl="1"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2pPr>
            <a:lvl3pPr marL="1371600" lvl="2"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3pPr>
            <a:lvl4pPr marL="1828800" lvl="3"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4pPr>
            <a:lvl5pPr marL="2286000" lvl="4"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5pPr>
            <a:lvl6pPr marL="2743200" lvl="5"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6pPr>
            <a:lvl7pPr marL="3200400" lvl="6"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7pPr>
            <a:lvl8pPr marL="3657600" lvl="7"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8pPr>
            <a:lvl9pPr marL="4114800" lvl="8"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9pPr>
          </a:lstStyle>
          <a:p>
            <a:endParaRPr/>
          </a:p>
        </p:txBody>
      </p:sp>
      <p:sp>
        <p:nvSpPr>
          <p:cNvPr id="8" name="Google Shape;8;p1"/>
          <p:cNvSpPr txBox="1">
            <a:spLocks noGrp="1"/>
          </p:cNvSpPr>
          <p:nvPr>
            <p:ph type="sldNum" idx="12"/>
          </p:nvPr>
        </p:nvSpPr>
        <p:spPr>
          <a:xfrm>
            <a:off x="4297650" y="4778750"/>
            <a:ext cx="548700" cy="364800"/>
          </a:xfrm>
          <a:prstGeom prst="rect">
            <a:avLst/>
          </a:prstGeom>
          <a:noFill/>
          <a:ln>
            <a:noFill/>
          </a:ln>
        </p:spPr>
        <p:txBody>
          <a:bodyPr spcFirstLastPara="1" wrap="square" lIns="91425" tIns="91425" rIns="91425" bIns="91425" anchor="t" anchorCtr="0">
            <a:noAutofit/>
          </a:bodyPr>
          <a:lstStyle>
            <a:lvl1pPr lvl="0" algn="ctr">
              <a:buNone/>
              <a:defRPr sz="1200">
                <a:solidFill>
                  <a:srgbClr val="8E7CC3"/>
                </a:solidFill>
                <a:latin typeface="Nixie One"/>
                <a:ea typeface="Nixie One"/>
                <a:cs typeface="Nixie One"/>
                <a:sym typeface="Nixie One"/>
              </a:defRPr>
            </a:lvl1pPr>
            <a:lvl2pPr lvl="1" algn="ctr">
              <a:buNone/>
              <a:defRPr sz="1200">
                <a:solidFill>
                  <a:srgbClr val="8E7CC3"/>
                </a:solidFill>
                <a:latin typeface="Nixie One"/>
                <a:ea typeface="Nixie One"/>
                <a:cs typeface="Nixie One"/>
                <a:sym typeface="Nixie One"/>
              </a:defRPr>
            </a:lvl2pPr>
            <a:lvl3pPr lvl="2" algn="ctr">
              <a:buNone/>
              <a:defRPr sz="1200">
                <a:solidFill>
                  <a:srgbClr val="8E7CC3"/>
                </a:solidFill>
                <a:latin typeface="Nixie One"/>
                <a:ea typeface="Nixie One"/>
                <a:cs typeface="Nixie One"/>
                <a:sym typeface="Nixie One"/>
              </a:defRPr>
            </a:lvl3pPr>
            <a:lvl4pPr lvl="3" algn="ctr">
              <a:buNone/>
              <a:defRPr sz="1200">
                <a:solidFill>
                  <a:srgbClr val="8E7CC3"/>
                </a:solidFill>
                <a:latin typeface="Nixie One"/>
                <a:ea typeface="Nixie One"/>
                <a:cs typeface="Nixie One"/>
                <a:sym typeface="Nixie One"/>
              </a:defRPr>
            </a:lvl4pPr>
            <a:lvl5pPr lvl="4" algn="ctr">
              <a:buNone/>
              <a:defRPr sz="1200">
                <a:solidFill>
                  <a:srgbClr val="8E7CC3"/>
                </a:solidFill>
                <a:latin typeface="Nixie One"/>
                <a:ea typeface="Nixie One"/>
                <a:cs typeface="Nixie One"/>
                <a:sym typeface="Nixie One"/>
              </a:defRPr>
            </a:lvl5pPr>
            <a:lvl6pPr lvl="5" algn="ctr">
              <a:buNone/>
              <a:defRPr sz="1200">
                <a:solidFill>
                  <a:srgbClr val="8E7CC3"/>
                </a:solidFill>
                <a:latin typeface="Nixie One"/>
                <a:ea typeface="Nixie One"/>
                <a:cs typeface="Nixie One"/>
                <a:sym typeface="Nixie One"/>
              </a:defRPr>
            </a:lvl6pPr>
            <a:lvl7pPr lvl="6" algn="ctr">
              <a:buNone/>
              <a:defRPr sz="1200">
                <a:solidFill>
                  <a:srgbClr val="8E7CC3"/>
                </a:solidFill>
                <a:latin typeface="Nixie One"/>
                <a:ea typeface="Nixie One"/>
                <a:cs typeface="Nixie One"/>
                <a:sym typeface="Nixie One"/>
              </a:defRPr>
            </a:lvl7pPr>
            <a:lvl8pPr lvl="7" algn="ctr">
              <a:buNone/>
              <a:defRPr sz="1200">
                <a:solidFill>
                  <a:srgbClr val="8E7CC3"/>
                </a:solidFill>
                <a:latin typeface="Nixie One"/>
                <a:ea typeface="Nixie One"/>
                <a:cs typeface="Nixie One"/>
                <a:sym typeface="Nixie One"/>
              </a:defRPr>
            </a:lvl8pPr>
            <a:lvl9pPr lvl="8" algn="ctr">
              <a:buNone/>
              <a:defRPr sz="1200">
                <a:solidFill>
                  <a:srgbClr val="8E7CC3"/>
                </a:solidFill>
                <a:latin typeface="Nixie One"/>
                <a:ea typeface="Nixie One"/>
                <a:cs typeface="Nixie One"/>
                <a:sym typeface="Nixie One"/>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2" name="Google Shape;292;p15"/>
          <p:cNvSpPr txBox="1">
            <a:spLocks noGrp="1"/>
          </p:cNvSpPr>
          <p:nvPr>
            <p:ph type="sldNum" idx="12"/>
          </p:nvPr>
        </p:nvSpPr>
        <p:spPr>
          <a:xfrm>
            <a:off x="319396" y="3597675"/>
            <a:ext cx="4680375" cy="1345832"/>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s-MX" sz="1600" b="1" dirty="0">
                <a:solidFill>
                  <a:schemeClr val="bg1"/>
                </a:solidFill>
              </a:rPr>
              <a:t>Presentado por: </a:t>
            </a:r>
          </a:p>
          <a:p>
            <a:pPr marL="0" lvl="0" indent="0" algn="ctr" rtl="0">
              <a:lnSpc>
                <a:spcPct val="150000"/>
              </a:lnSpc>
              <a:spcBef>
                <a:spcPts val="0"/>
              </a:spcBef>
              <a:spcAft>
                <a:spcPts val="0"/>
              </a:spcAft>
              <a:buNone/>
            </a:pPr>
            <a:r>
              <a:rPr lang="es-MX" sz="1600" b="1" dirty="0">
                <a:solidFill>
                  <a:schemeClr val="bg1"/>
                </a:solidFill>
              </a:rPr>
              <a:t>Fabian Antoyne García </a:t>
            </a:r>
          </a:p>
          <a:p>
            <a:pPr marL="0" lvl="0" indent="0" algn="ctr" rtl="0">
              <a:lnSpc>
                <a:spcPct val="150000"/>
              </a:lnSpc>
              <a:spcBef>
                <a:spcPts val="0"/>
              </a:spcBef>
              <a:spcAft>
                <a:spcPts val="0"/>
              </a:spcAft>
              <a:buNone/>
            </a:pPr>
            <a:r>
              <a:rPr lang="es-MX" sz="1600" b="1" dirty="0">
                <a:solidFill>
                  <a:schemeClr val="bg1"/>
                </a:solidFill>
              </a:rPr>
              <a:t>Laura Sofia Leon Albán</a:t>
            </a:r>
            <a:endParaRPr sz="1600" b="1" dirty="0">
              <a:solidFill>
                <a:schemeClr val="bg1"/>
              </a:solidFill>
            </a:endParaRPr>
          </a:p>
        </p:txBody>
      </p:sp>
      <p:pic>
        <p:nvPicPr>
          <p:cNvPr id="1026" name="Picture 2" descr="Enfoques sobre el reclutamiento forzado de niños, niñas y ...">
            <a:extLst>
              <a:ext uri="{FF2B5EF4-FFF2-40B4-BE49-F238E27FC236}">
                <a16:creationId xmlns:a16="http://schemas.microsoft.com/office/drawing/2014/main" id="{403C2B3A-0DD2-405E-9093-3198B189AC6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23249" y="3426225"/>
            <a:ext cx="2693195" cy="1263371"/>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8CE75FFA-1CF8-4BE1-9682-5A14E00C3DB0}"/>
              </a:ext>
            </a:extLst>
          </p:cNvPr>
          <p:cNvSpPr txBox="1"/>
          <p:nvPr/>
        </p:nvSpPr>
        <p:spPr>
          <a:xfrm>
            <a:off x="2007392" y="199993"/>
            <a:ext cx="5450681" cy="707886"/>
          </a:xfrm>
          <a:prstGeom prst="rect">
            <a:avLst/>
          </a:prstGeom>
          <a:noFill/>
        </p:spPr>
        <p:txBody>
          <a:bodyPr wrap="square" rtlCol="0">
            <a:spAutoFit/>
          </a:bodyPr>
          <a:lstStyle/>
          <a:p>
            <a:pPr algn="ctr"/>
            <a:r>
              <a:rPr lang="es-CO" sz="2000" b="1" dirty="0">
                <a:solidFill>
                  <a:schemeClr val="bg1"/>
                </a:solidFill>
                <a:latin typeface="Tahoma" panose="020B0604030504040204" pitchFamily="34" charset="0"/>
                <a:ea typeface="Tahoma" panose="020B0604030504040204" pitchFamily="34" charset="0"/>
                <a:cs typeface="Tahoma" panose="020B0604030504040204" pitchFamily="34" charset="0"/>
              </a:rPr>
              <a:t>PROYECTO</a:t>
            </a:r>
            <a:r>
              <a:rPr lang="es-CO" sz="2000" b="1" dirty="0">
                <a:solidFill>
                  <a:schemeClr val="bg1"/>
                </a:solidFill>
                <a:latin typeface="Nixie One" panose="020B0604020202020204" charset="0"/>
              </a:rPr>
              <a:t> </a:t>
            </a:r>
            <a:r>
              <a:rPr lang="es-CO" sz="2000" b="1" dirty="0">
                <a:solidFill>
                  <a:schemeClr val="bg1"/>
                </a:solidFill>
                <a:latin typeface="Tahoma" panose="020B0604030504040204" pitchFamily="34" charset="0"/>
                <a:ea typeface="Tahoma" panose="020B0604030504040204" pitchFamily="34" charset="0"/>
                <a:cs typeface="Tahoma" panose="020B0604030504040204" pitchFamily="34" charset="0"/>
              </a:rPr>
              <a:t>FINAL DE INTRODUCCIÓN A LA PROGRAMACIÓN</a:t>
            </a:r>
          </a:p>
        </p:txBody>
      </p:sp>
      <p:sp>
        <p:nvSpPr>
          <p:cNvPr id="10" name="CuadroTexto 9">
            <a:extLst>
              <a:ext uri="{FF2B5EF4-FFF2-40B4-BE49-F238E27FC236}">
                <a16:creationId xmlns:a16="http://schemas.microsoft.com/office/drawing/2014/main" id="{341FF1CA-D336-4C50-84A0-C62BE6B5DC22}"/>
              </a:ext>
            </a:extLst>
          </p:cNvPr>
          <p:cNvSpPr txBox="1"/>
          <p:nvPr/>
        </p:nvSpPr>
        <p:spPr>
          <a:xfrm>
            <a:off x="1468565" y="1158531"/>
            <a:ext cx="6528333" cy="400110"/>
          </a:xfrm>
          <a:prstGeom prst="rect">
            <a:avLst/>
          </a:prstGeom>
          <a:noFill/>
        </p:spPr>
        <p:txBody>
          <a:bodyPr wrap="square" rtlCol="0">
            <a:spAutoFit/>
          </a:bodyPr>
          <a:lstStyle/>
          <a:p>
            <a:r>
              <a:rPr lang="es-CO" sz="2000" dirty="0">
                <a:solidFill>
                  <a:schemeClr val="bg1"/>
                </a:solidFill>
              </a:rPr>
              <a:t>SISTEMA DE ADMINISTRACIÓN DE PARQUEADERO</a:t>
            </a:r>
          </a:p>
        </p:txBody>
      </p:sp>
      <p:sp>
        <p:nvSpPr>
          <p:cNvPr id="11" name="Rectángulo: esquinas redondeadas 10">
            <a:extLst>
              <a:ext uri="{FF2B5EF4-FFF2-40B4-BE49-F238E27FC236}">
                <a16:creationId xmlns:a16="http://schemas.microsoft.com/office/drawing/2014/main" id="{B6001950-F970-4400-8BE2-A110ADA41F57}"/>
              </a:ext>
            </a:extLst>
          </p:cNvPr>
          <p:cNvSpPr/>
          <p:nvPr/>
        </p:nvSpPr>
        <p:spPr>
          <a:xfrm>
            <a:off x="1685927" y="971770"/>
            <a:ext cx="5893594" cy="457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2">
                  <a:lumMod val="60000"/>
                  <a:lumOff val="40000"/>
                </a:schemeClr>
              </a:solidFill>
            </a:endParaRPr>
          </a:p>
        </p:txBody>
      </p:sp>
      <p:pic>
        <p:nvPicPr>
          <p:cNvPr id="14" name="Imagen 13" descr="Imagen que contiene coche, edificio, camino, interior&#10;&#10;Descripción generada automáticamente">
            <a:extLst>
              <a:ext uri="{FF2B5EF4-FFF2-40B4-BE49-F238E27FC236}">
                <a16:creationId xmlns:a16="http://schemas.microsoft.com/office/drawing/2014/main" id="{71641D50-3F6D-4931-A530-26E01F972042}"/>
              </a:ext>
            </a:extLst>
          </p:cNvPr>
          <p:cNvPicPr>
            <a:picLocks noChangeAspect="1"/>
          </p:cNvPicPr>
          <p:nvPr/>
        </p:nvPicPr>
        <p:blipFill>
          <a:blip r:embed="rId5"/>
          <a:stretch>
            <a:fillRect/>
          </a:stretch>
        </p:blipFill>
        <p:spPr>
          <a:xfrm>
            <a:off x="3225402" y="1661694"/>
            <a:ext cx="2693195" cy="151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 name="Elipse 2">
            <a:extLst>
              <a:ext uri="{FF2B5EF4-FFF2-40B4-BE49-F238E27FC236}">
                <a16:creationId xmlns:a16="http://schemas.microsoft.com/office/drawing/2014/main" id="{ABAE9984-2551-4F0C-8977-531F7EF1240C}"/>
              </a:ext>
            </a:extLst>
          </p:cNvPr>
          <p:cNvSpPr/>
          <p:nvPr/>
        </p:nvSpPr>
        <p:spPr>
          <a:xfrm>
            <a:off x="4371975" y="950119"/>
            <a:ext cx="400050" cy="3839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76E39818-873C-4895-9D2C-52A10B5157BB}"/>
              </a:ext>
            </a:extLst>
          </p:cNvPr>
          <p:cNvSpPr txBox="1"/>
          <p:nvPr/>
        </p:nvSpPr>
        <p:spPr>
          <a:xfrm>
            <a:off x="1526056" y="1448365"/>
            <a:ext cx="6253488" cy="2246769"/>
          </a:xfrm>
          <a:prstGeom prst="rect">
            <a:avLst/>
          </a:prstGeom>
          <a:noFill/>
        </p:spPr>
        <p:txBody>
          <a:bodyPr wrap="square" rtlCol="0">
            <a:spAutoFit/>
          </a:bodyPr>
          <a:lstStyle/>
          <a:p>
            <a:pPr algn="ctr"/>
            <a:r>
              <a:rPr lang="es-CO" dirty="0">
                <a:solidFill>
                  <a:schemeClr val="bg1"/>
                </a:solidFill>
              </a:rPr>
              <a:t>Este proyecto nos hizo reflexionar acerca de lo importante que puede llegar a se un diccionario cuando se maneja la información de un sistema. Además, la relevancia que tiene el uso de funciones en un proyecto, pues resulto mucho mas cómodo para poder desarrollar las funcionalidades que se requerían para desarrollar el software correctamente.</a:t>
            </a:r>
          </a:p>
          <a:p>
            <a:pPr algn="ctr"/>
            <a:r>
              <a:rPr lang="es-CO" dirty="0">
                <a:solidFill>
                  <a:schemeClr val="bg1"/>
                </a:solidFill>
              </a:rPr>
              <a:t>Justo con esto, también nos dimos cuenta de que la documentación puede ayudar bastante a la hora de comprender el código, puesto mientras lo documentábamos, nos dimos cuenta que ciertos nombres de funciones no concordaban con su funcionalidad, y eso podría llegar a hacer un problema para nosotros mismos, o el intente entender nuestro programa. </a:t>
            </a:r>
          </a:p>
        </p:txBody>
      </p:sp>
      <p:sp>
        <p:nvSpPr>
          <p:cNvPr id="8" name="Título 1">
            <a:extLst>
              <a:ext uri="{FF2B5EF4-FFF2-40B4-BE49-F238E27FC236}">
                <a16:creationId xmlns:a16="http://schemas.microsoft.com/office/drawing/2014/main" id="{7D19872D-A595-47B3-BAAE-FF092EBEA9C7}"/>
              </a:ext>
            </a:extLst>
          </p:cNvPr>
          <p:cNvSpPr txBox="1">
            <a:spLocks/>
          </p:cNvSpPr>
          <p:nvPr/>
        </p:nvSpPr>
        <p:spPr>
          <a:xfrm>
            <a:off x="3055219" y="186284"/>
            <a:ext cx="6088781" cy="114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600" b="1" dirty="0">
                <a:solidFill>
                  <a:schemeClr val="bg1"/>
                </a:solidFill>
                <a:latin typeface="Tahoma" panose="020B0604030504040204" pitchFamily="34" charset="0"/>
                <a:ea typeface="Tahoma" panose="020B0604030504040204" pitchFamily="34" charset="0"/>
                <a:cs typeface="Tahoma" panose="020B0604030504040204" pitchFamily="34" charset="0"/>
              </a:rPr>
              <a:t>Conclusiones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5"/>
          <p:cNvSpPr txBox="1">
            <a:spLocks noGrp="1"/>
          </p:cNvSpPr>
          <p:nvPr>
            <p:ph type="ctrTitle" idx="4294967295"/>
          </p:nvPr>
        </p:nvSpPr>
        <p:spPr>
          <a:xfrm>
            <a:off x="1642300" y="2693625"/>
            <a:ext cx="5859300" cy="59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6000" dirty="0">
                <a:solidFill>
                  <a:srgbClr val="6D9EEB"/>
                </a:solidFill>
              </a:rPr>
              <a:t>Gracias</a:t>
            </a:r>
            <a:r>
              <a:rPr lang="en" sz="6000" dirty="0">
                <a:solidFill>
                  <a:srgbClr val="6D9EEB"/>
                </a:solidFill>
              </a:rPr>
              <a:t>!</a:t>
            </a:r>
            <a:endParaRPr sz="6000" dirty="0">
              <a:solidFill>
                <a:srgbClr val="6D9EEB"/>
              </a:solidFill>
            </a:endParaRPr>
          </a:p>
        </p:txBody>
      </p:sp>
      <p:sp>
        <p:nvSpPr>
          <p:cNvPr id="475" name="Google Shape;475;p35"/>
          <p:cNvSpPr txBox="1"/>
          <p:nvPr/>
        </p:nvSpPr>
        <p:spPr>
          <a:xfrm>
            <a:off x="3851700" y="11612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F9900"/>
                </a:solidFill>
              </a:rPr>
              <a:t>👍</a:t>
            </a:r>
            <a:endParaRPr sz="9600">
              <a:solidFill>
                <a:srgbClr val="FF99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1705047" y="0"/>
            <a:ext cx="6097308"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3200" b="1" dirty="0">
                <a:latin typeface="Tahoma" panose="020B0604030504040204" pitchFamily="34" charset="0"/>
                <a:ea typeface="Tahoma" panose="020B0604030504040204" pitchFamily="34" charset="0"/>
                <a:cs typeface="Tahoma" panose="020B0604030504040204" pitchFamily="34" charset="0"/>
              </a:rPr>
              <a:t>Presentación del producto</a:t>
            </a:r>
            <a:endParaRPr sz="3200" b="1" dirty="0">
              <a:latin typeface="Tahoma" panose="020B0604030504040204" pitchFamily="34" charset="0"/>
              <a:ea typeface="Tahoma" panose="020B0604030504040204" pitchFamily="34" charset="0"/>
              <a:cs typeface="Tahoma" panose="020B0604030504040204" pitchFamily="34" charset="0"/>
            </a:endParaRPr>
          </a:p>
        </p:txBody>
      </p:sp>
      <p:sp>
        <p:nvSpPr>
          <p:cNvPr id="10" name="CuadroTexto 9">
            <a:extLst>
              <a:ext uri="{FF2B5EF4-FFF2-40B4-BE49-F238E27FC236}">
                <a16:creationId xmlns:a16="http://schemas.microsoft.com/office/drawing/2014/main" id="{83347025-6E54-44BF-9AEF-E9C3ADA65629}"/>
              </a:ext>
            </a:extLst>
          </p:cNvPr>
          <p:cNvSpPr txBox="1"/>
          <p:nvPr/>
        </p:nvSpPr>
        <p:spPr>
          <a:xfrm>
            <a:off x="446213" y="1663809"/>
            <a:ext cx="3022481" cy="1815882"/>
          </a:xfrm>
          <a:prstGeom prst="rect">
            <a:avLst/>
          </a:prstGeom>
          <a:noFill/>
        </p:spPr>
        <p:txBody>
          <a:bodyPr wrap="square" rtlCol="0">
            <a:spAutoFit/>
          </a:bodyPr>
          <a:lstStyle/>
          <a:p>
            <a:r>
              <a:rPr lang="es-CO" dirty="0">
                <a:solidFill>
                  <a:schemeClr val="bg1"/>
                </a:solidFill>
              </a:rPr>
              <a:t>El sistema principal funciona a través de un menú con las siguientes opciones:</a:t>
            </a:r>
          </a:p>
          <a:p>
            <a:endParaRPr lang="es-CO" dirty="0">
              <a:solidFill>
                <a:schemeClr val="bg1"/>
              </a:solidFill>
            </a:endParaRPr>
          </a:p>
          <a:p>
            <a:pPr marL="285750" indent="-285750">
              <a:buFontTx/>
              <a:buChar char="-"/>
            </a:pPr>
            <a:r>
              <a:rPr lang="es-CO" dirty="0">
                <a:solidFill>
                  <a:schemeClr val="bg1"/>
                </a:solidFill>
              </a:rPr>
              <a:t>1. Registrar vehículo.</a:t>
            </a:r>
          </a:p>
          <a:p>
            <a:pPr marL="285750" indent="-285750">
              <a:buFontTx/>
              <a:buChar char="-"/>
            </a:pPr>
            <a:r>
              <a:rPr lang="es-CO" dirty="0">
                <a:solidFill>
                  <a:schemeClr val="bg1"/>
                </a:solidFill>
              </a:rPr>
              <a:t>2. Ingresar vehículo.</a:t>
            </a:r>
          </a:p>
          <a:p>
            <a:pPr marL="285750" indent="-285750">
              <a:buFontTx/>
              <a:buChar char="-"/>
            </a:pPr>
            <a:r>
              <a:rPr lang="es-CO" dirty="0">
                <a:solidFill>
                  <a:schemeClr val="bg1"/>
                </a:solidFill>
              </a:rPr>
              <a:t>3 Retirar vehículo.</a:t>
            </a:r>
          </a:p>
          <a:p>
            <a:pPr marL="285750" indent="-285750">
              <a:buFontTx/>
              <a:buChar char="-"/>
            </a:pPr>
            <a:r>
              <a:rPr lang="es-CO" dirty="0">
                <a:solidFill>
                  <a:schemeClr val="bg1"/>
                </a:solidFill>
              </a:rPr>
              <a:t>4. Cerrar y generar reportes .</a:t>
            </a:r>
          </a:p>
        </p:txBody>
      </p:sp>
      <p:pic>
        <p:nvPicPr>
          <p:cNvPr id="5" name="Imagen 4">
            <a:extLst>
              <a:ext uri="{FF2B5EF4-FFF2-40B4-BE49-F238E27FC236}">
                <a16:creationId xmlns:a16="http://schemas.microsoft.com/office/drawing/2014/main" id="{0ADD020A-F378-4CE2-84FC-C8926D299D25}"/>
              </a:ext>
            </a:extLst>
          </p:cNvPr>
          <p:cNvPicPr>
            <a:picLocks noChangeAspect="1"/>
          </p:cNvPicPr>
          <p:nvPr/>
        </p:nvPicPr>
        <p:blipFill rotWithShape="1">
          <a:blip r:embed="rId3"/>
          <a:srcRect l="20078" t="13055" r="42344" b="69678"/>
          <a:stretch/>
        </p:blipFill>
        <p:spPr>
          <a:xfrm>
            <a:off x="3668718" y="1902054"/>
            <a:ext cx="5182387" cy="133939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3;p13">
            <a:extLst>
              <a:ext uri="{FF2B5EF4-FFF2-40B4-BE49-F238E27FC236}">
                <a16:creationId xmlns:a16="http://schemas.microsoft.com/office/drawing/2014/main" id="{4DD91DFF-1C70-4FAE-9AA5-CF799724C0AF}"/>
              </a:ext>
            </a:extLst>
          </p:cNvPr>
          <p:cNvSpPr txBox="1">
            <a:spLocks noGrp="1"/>
          </p:cNvSpPr>
          <p:nvPr>
            <p:ph type="title"/>
          </p:nvPr>
        </p:nvSpPr>
        <p:spPr>
          <a:xfrm>
            <a:off x="1458809" y="-121444"/>
            <a:ext cx="6436519" cy="11477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2800" b="1" dirty="0">
                <a:latin typeface="Tahoma" panose="020B0604030504040204" pitchFamily="34" charset="0"/>
                <a:ea typeface="Tahoma" panose="020B0604030504040204" pitchFamily="34" charset="0"/>
                <a:cs typeface="Tahoma" panose="020B0604030504040204" pitchFamily="34" charset="0"/>
              </a:rPr>
              <a:t>Registrar vehículo</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12" name="CuadroTexto 11">
            <a:extLst>
              <a:ext uri="{FF2B5EF4-FFF2-40B4-BE49-F238E27FC236}">
                <a16:creationId xmlns:a16="http://schemas.microsoft.com/office/drawing/2014/main" id="{653C60C5-C233-4619-8030-7D3AB8B22859}"/>
              </a:ext>
            </a:extLst>
          </p:cNvPr>
          <p:cNvSpPr txBox="1"/>
          <p:nvPr/>
        </p:nvSpPr>
        <p:spPr>
          <a:xfrm>
            <a:off x="899439" y="1402199"/>
            <a:ext cx="3022481" cy="2062103"/>
          </a:xfrm>
          <a:prstGeom prst="rect">
            <a:avLst/>
          </a:prstGeom>
          <a:noFill/>
        </p:spPr>
        <p:txBody>
          <a:bodyPr wrap="square" rtlCol="0">
            <a:spAutoFit/>
          </a:bodyPr>
          <a:lstStyle/>
          <a:p>
            <a:r>
              <a:rPr lang="es-CO" sz="1600" dirty="0">
                <a:solidFill>
                  <a:schemeClr val="bg1"/>
                </a:solidFill>
              </a:rPr>
              <a:t>Este procedimiento se encarga de agregar la información solicitada al usuario (Nombre y apellidos, ID, tipo de usuario, placa, tipo de vehículo, plan de pago ) al sistema  de usuarios registrados dentro del parqueadero de la universidad.</a:t>
            </a:r>
          </a:p>
        </p:txBody>
      </p:sp>
      <p:sp>
        <p:nvSpPr>
          <p:cNvPr id="5" name="CuadroTexto 4">
            <a:extLst>
              <a:ext uri="{FF2B5EF4-FFF2-40B4-BE49-F238E27FC236}">
                <a16:creationId xmlns:a16="http://schemas.microsoft.com/office/drawing/2014/main" id="{4C638B2E-FD0F-41DB-88B7-66320A772873}"/>
              </a:ext>
            </a:extLst>
          </p:cNvPr>
          <p:cNvSpPr txBox="1"/>
          <p:nvPr/>
        </p:nvSpPr>
        <p:spPr>
          <a:xfrm>
            <a:off x="5172075" y="1523643"/>
            <a:ext cx="2243138" cy="1569660"/>
          </a:xfrm>
          <a:prstGeom prst="rect">
            <a:avLst/>
          </a:prstGeom>
          <a:noFill/>
        </p:spPr>
        <p:txBody>
          <a:bodyPr wrap="square" rtlCol="0">
            <a:spAutoFit/>
          </a:bodyPr>
          <a:lstStyle/>
          <a:p>
            <a:r>
              <a:rPr lang="es-CO" sz="1600" b="1" dirty="0">
                <a:solidFill>
                  <a:schemeClr val="bg1"/>
                </a:solidFill>
              </a:rPr>
              <a:t>Funciones y/o procedimientos utilizados:</a:t>
            </a:r>
          </a:p>
          <a:p>
            <a:endParaRPr lang="es-CO" sz="1600" dirty="0">
              <a:solidFill>
                <a:schemeClr val="bg1"/>
              </a:solidFill>
            </a:endParaRPr>
          </a:p>
          <a:p>
            <a:r>
              <a:rPr lang="es-CO" sz="1600" dirty="0">
                <a:solidFill>
                  <a:schemeClr val="bg1"/>
                </a:solidFill>
              </a:rPr>
              <a:t>-ValidarID</a:t>
            </a:r>
          </a:p>
          <a:p>
            <a:r>
              <a:rPr lang="es-CO" sz="1600" dirty="0">
                <a:solidFill>
                  <a:schemeClr val="bg1"/>
                </a:solidFill>
              </a:rPr>
              <a:t>-AñadirUser </a:t>
            </a:r>
          </a:p>
        </p:txBody>
      </p:sp>
    </p:spTree>
    <p:extLst>
      <p:ext uri="{BB962C8B-B14F-4D97-AF65-F5344CB8AC3E}">
        <p14:creationId xmlns:p14="http://schemas.microsoft.com/office/powerpoint/2010/main" val="356160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3;p13">
            <a:extLst>
              <a:ext uri="{FF2B5EF4-FFF2-40B4-BE49-F238E27FC236}">
                <a16:creationId xmlns:a16="http://schemas.microsoft.com/office/drawing/2014/main" id="{4DD91DFF-1C70-4FAE-9AA5-CF799724C0AF}"/>
              </a:ext>
            </a:extLst>
          </p:cNvPr>
          <p:cNvSpPr txBox="1">
            <a:spLocks noGrp="1"/>
          </p:cNvSpPr>
          <p:nvPr>
            <p:ph type="title"/>
          </p:nvPr>
        </p:nvSpPr>
        <p:spPr>
          <a:xfrm>
            <a:off x="1458809" y="-121444"/>
            <a:ext cx="6436519" cy="11477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2800" b="1" dirty="0">
                <a:latin typeface="Tahoma" panose="020B0604030504040204" pitchFamily="34" charset="0"/>
                <a:ea typeface="Tahoma" panose="020B0604030504040204" pitchFamily="34" charset="0"/>
                <a:cs typeface="Tahoma" panose="020B0604030504040204" pitchFamily="34" charset="0"/>
              </a:rPr>
              <a:t>Ingresar vehículo</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12" name="CuadroTexto 11">
            <a:extLst>
              <a:ext uri="{FF2B5EF4-FFF2-40B4-BE49-F238E27FC236}">
                <a16:creationId xmlns:a16="http://schemas.microsoft.com/office/drawing/2014/main" id="{653C60C5-C233-4619-8030-7D3AB8B22859}"/>
              </a:ext>
            </a:extLst>
          </p:cNvPr>
          <p:cNvSpPr txBox="1"/>
          <p:nvPr/>
        </p:nvSpPr>
        <p:spPr>
          <a:xfrm>
            <a:off x="899439" y="1402199"/>
            <a:ext cx="3022481" cy="2800767"/>
          </a:xfrm>
          <a:prstGeom prst="rect">
            <a:avLst/>
          </a:prstGeom>
          <a:noFill/>
        </p:spPr>
        <p:txBody>
          <a:bodyPr wrap="square" rtlCol="0">
            <a:spAutoFit/>
          </a:bodyPr>
          <a:lstStyle/>
          <a:p>
            <a:r>
              <a:rPr lang="es-CO" sz="1600" dirty="0">
                <a:solidFill>
                  <a:schemeClr val="bg1"/>
                </a:solidFill>
              </a:rPr>
              <a:t>Este procedimiento se encarga primeramente de solicitarle la información necesaria al usuario para validar si el vehículo se encuentra o no en el sistema de usuarios registrados, posteriormente se encarga de solicitarle la información necesaria para saber donde ubicar el vehículo en el parqueadero.</a:t>
            </a:r>
          </a:p>
        </p:txBody>
      </p:sp>
      <p:sp>
        <p:nvSpPr>
          <p:cNvPr id="5" name="CuadroTexto 4">
            <a:extLst>
              <a:ext uri="{FF2B5EF4-FFF2-40B4-BE49-F238E27FC236}">
                <a16:creationId xmlns:a16="http://schemas.microsoft.com/office/drawing/2014/main" id="{4C638B2E-FD0F-41DB-88B7-66320A772873}"/>
              </a:ext>
            </a:extLst>
          </p:cNvPr>
          <p:cNvSpPr txBox="1"/>
          <p:nvPr/>
        </p:nvSpPr>
        <p:spPr>
          <a:xfrm>
            <a:off x="5172074" y="1523643"/>
            <a:ext cx="2536031" cy="2800767"/>
          </a:xfrm>
          <a:prstGeom prst="rect">
            <a:avLst/>
          </a:prstGeom>
          <a:noFill/>
        </p:spPr>
        <p:txBody>
          <a:bodyPr wrap="square" rtlCol="0">
            <a:spAutoFit/>
          </a:bodyPr>
          <a:lstStyle/>
          <a:p>
            <a:r>
              <a:rPr lang="es-CO" sz="1600" b="1" dirty="0">
                <a:solidFill>
                  <a:schemeClr val="bg1"/>
                </a:solidFill>
              </a:rPr>
              <a:t>Funciones y/o procedimientos utilizados:</a:t>
            </a:r>
          </a:p>
          <a:p>
            <a:endParaRPr lang="es-CO" sz="1600" dirty="0">
              <a:solidFill>
                <a:schemeClr val="bg1"/>
              </a:solidFill>
            </a:endParaRPr>
          </a:p>
          <a:p>
            <a:r>
              <a:rPr lang="es-CO" sz="1600" dirty="0">
                <a:solidFill>
                  <a:schemeClr val="bg1"/>
                </a:solidFill>
              </a:rPr>
              <a:t>-</a:t>
            </a:r>
            <a:r>
              <a:rPr lang="es-CO" sz="1600" dirty="0" err="1">
                <a:solidFill>
                  <a:schemeClr val="bg1"/>
                </a:solidFill>
              </a:rPr>
              <a:t>ValidarPlaca</a:t>
            </a:r>
            <a:endParaRPr lang="es-CO" sz="1600" dirty="0">
              <a:solidFill>
                <a:schemeClr val="bg1"/>
              </a:solidFill>
            </a:endParaRPr>
          </a:p>
          <a:p>
            <a:r>
              <a:rPr lang="es-CO" sz="1600" dirty="0">
                <a:solidFill>
                  <a:schemeClr val="bg1"/>
                </a:solidFill>
              </a:rPr>
              <a:t>-</a:t>
            </a:r>
            <a:r>
              <a:rPr lang="es-CO" sz="1600" dirty="0" err="1">
                <a:solidFill>
                  <a:schemeClr val="bg1"/>
                </a:solidFill>
              </a:rPr>
              <a:t>añadirVisitante</a:t>
            </a:r>
            <a:endParaRPr lang="es-CO" sz="1600" dirty="0">
              <a:solidFill>
                <a:schemeClr val="bg1"/>
              </a:solidFill>
            </a:endParaRPr>
          </a:p>
          <a:p>
            <a:r>
              <a:rPr lang="es-CO" sz="1600" dirty="0">
                <a:solidFill>
                  <a:schemeClr val="bg1"/>
                </a:solidFill>
              </a:rPr>
              <a:t>-</a:t>
            </a:r>
            <a:r>
              <a:rPr lang="es-CO" sz="1600" dirty="0" err="1">
                <a:solidFill>
                  <a:schemeClr val="bg1"/>
                </a:solidFill>
              </a:rPr>
              <a:t>buscarTipoVehiculo</a:t>
            </a:r>
            <a:endParaRPr lang="es-CO" sz="1600" dirty="0">
              <a:solidFill>
                <a:schemeClr val="bg1"/>
              </a:solidFill>
            </a:endParaRPr>
          </a:p>
          <a:p>
            <a:r>
              <a:rPr lang="es-CO" sz="1600" dirty="0">
                <a:solidFill>
                  <a:schemeClr val="bg1"/>
                </a:solidFill>
              </a:rPr>
              <a:t>-</a:t>
            </a:r>
            <a:r>
              <a:rPr lang="es-CO" sz="1600" dirty="0" err="1">
                <a:solidFill>
                  <a:schemeClr val="bg1"/>
                </a:solidFill>
              </a:rPr>
              <a:t>validacionDisponibilidad</a:t>
            </a:r>
            <a:endParaRPr lang="es-CO" sz="1600" dirty="0">
              <a:solidFill>
                <a:schemeClr val="bg1"/>
              </a:solidFill>
            </a:endParaRPr>
          </a:p>
          <a:p>
            <a:r>
              <a:rPr lang="es-CO" sz="1600" dirty="0">
                <a:solidFill>
                  <a:schemeClr val="bg1"/>
                </a:solidFill>
              </a:rPr>
              <a:t>-</a:t>
            </a:r>
            <a:r>
              <a:rPr lang="es-CO" sz="1600" dirty="0" err="1">
                <a:solidFill>
                  <a:schemeClr val="bg1"/>
                </a:solidFill>
              </a:rPr>
              <a:t>crearMuestra</a:t>
            </a:r>
            <a:endParaRPr lang="es-CO" sz="1600" dirty="0">
              <a:solidFill>
                <a:schemeClr val="bg1"/>
              </a:solidFill>
            </a:endParaRPr>
          </a:p>
          <a:p>
            <a:r>
              <a:rPr lang="es-CO" sz="1600" dirty="0">
                <a:solidFill>
                  <a:schemeClr val="bg1"/>
                </a:solidFill>
              </a:rPr>
              <a:t>-buscarTipoUser</a:t>
            </a:r>
          </a:p>
          <a:p>
            <a:r>
              <a:rPr lang="es-CO" sz="1600" dirty="0">
                <a:solidFill>
                  <a:schemeClr val="bg1"/>
                </a:solidFill>
              </a:rPr>
              <a:t>-</a:t>
            </a:r>
            <a:r>
              <a:rPr lang="es-CO" sz="1600" dirty="0" err="1">
                <a:solidFill>
                  <a:schemeClr val="bg1"/>
                </a:solidFill>
              </a:rPr>
              <a:t>agregarVehiculo</a:t>
            </a:r>
            <a:endParaRPr lang="es-CO" sz="1600" dirty="0">
              <a:solidFill>
                <a:schemeClr val="bg1"/>
              </a:solidFill>
            </a:endParaRPr>
          </a:p>
        </p:txBody>
      </p:sp>
    </p:spTree>
    <p:extLst>
      <p:ext uri="{BB962C8B-B14F-4D97-AF65-F5344CB8AC3E}">
        <p14:creationId xmlns:p14="http://schemas.microsoft.com/office/powerpoint/2010/main" val="63393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3;p13">
            <a:extLst>
              <a:ext uri="{FF2B5EF4-FFF2-40B4-BE49-F238E27FC236}">
                <a16:creationId xmlns:a16="http://schemas.microsoft.com/office/drawing/2014/main" id="{4DD91DFF-1C70-4FAE-9AA5-CF799724C0AF}"/>
              </a:ext>
            </a:extLst>
          </p:cNvPr>
          <p:cNvSpPr txBox="1">
            <a:spLocks noGrp="1"/>
          </p:cNvSpPr>
          <p:nvPr>
            <p:ph type="title"/>
          </p:nvPr>
        </p:nvSpPr>
        <p:spPr>
          <a:xfrm>
            <a:off x="1458809" y="-121444"/>
            <a:ext cx="6436519" cy="11477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2800" b="1" dirty="0">
                <a:latin typeface="Tahoma" panose="020B0604030504040204" pitchFamily="34" charset="0"/>
                <a:ea typeface="Tahoma" panose="020B0604030504040204" pitchFamily="34" charset="0"/>
                <a:cs typeface="Tahoma" panose="020B0604030504040204" pitchFamily="34" charset="0"/>
              </a:rPr>
              <a:t>Retirar vehículo</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12" name="CuadroTexto 11">
            <a:extLst>
              <a:ext uri="{FF2B5EF4-FFF2-40B4-BE49-F238E27FC236}">
                <a16:creationId xmlns:a16="http://schemas.microsoft.com/office/drawing/2014/main" id="{653C60C5-C233-4619-8030-7D3AB8B22859}"/>
              </a:ext>
            </a:extLst>
          </p:cNvPr>
          <p:cNvSpPr txBox="1"/>
          <p:nvPr/>
        </p:nvSpPr>
        <p:spPr>
          <a:xfrm>
            <a:off x="899439" y="1402199"/>
            <a:ext cx="3022481" cy="2554545"/>
          </a:xfrm>
          <a:prstGeom prst="rect">
            <a:avLst/>
          </a:prstGeom>
          <a:noFill/>
        </p:spPr>
        <p:txBody>
          <a:bodyPr wrap="square" rtlCol="0">
            <a:spAutoFit/>
          </a:bodyPr>
          <a:lstStyle/>
          <a:p>
            <a:r>
              <a:rPr lang="es-CO" sz="1600" dirty="0">
                <a:solidFill>
                  <a:schemeClr val="bg1"/>
                </a:solidFill>
              </a:rPr>
              <a:t>Este procedimiento se encarga de generar el cobro respectivo del retiro del vehículo a partir de cierta información que se solicite al usuario, además de esto también se encarga de actualizar el parqueadero y eliminar la información del vehículo retirado de los vehículos estacionados.</a:t>
            </a:r>
          </a:p>
        </p:txBody>
      </p:sp>
      <p:sp>
        <p:nvSpPr>
          <p:cNvPr id="5" name="CuadroTexto 4">
            <a:extLst>
              <a:ext uri="{FF2B5EF4-FFF2-40B4-BE49-F238E27FC236}">
                <a16:creationId xmlns:a16="http://schemas.microsoft.com/office/drawing/2014/main" id="{4C638B2E-FD0F-41DB-88B7-66320A772873}"/>
              </a:ext>
            </a:extLst>
          </p:cNvPr>
          <p:cNvSpPr txBox="1"/>
          <p:nvPr/>
        </p:nvSpPr>
        <p:spPr>
          <a:xfrm>
            <a:off x="5172074" y="1523643"/>
            <a:ext cx="2836070" cy="2062103"/>
          </a:xfrm>
          <a:prstGeom prst="rect">
            <a:avLst/>
          </a:prstGeom>
          <a:noFill/>
        </p:spPr>
        <p:txBody>
          <a:bodyPr wrap="square" rtlCol="0">
            <a:spAutoFit/>
          </a:bodyPr>
          <a:lstStyle/>
          <a:p>
            <a:r>
              <a:rPr lang="es-CO" sz="1600" b="1" dirty="0">
                <a:solidFill>
                  <a:schemeClr val="bg1"/>
                </a:solidFill>
              </a:rPr>
              <a:t>Funciones y/o procedimientos utilizados:</a:t>
            </a:r>
          </a:p>
          <a:p>
            <a:endParaRPr lang="es-CO" sz="1600" dirty="0">
              <a:solidFill>
                <a:schemeClr val="bg1"/>
              </a:solidFill>
            </a:endParaRPr>
          </a:p>
          <a:p>
            <a:r>
              <a:rPr lang="es-CO" sz="1600" dirty="0">
                <a:solidFill>
                  <a:schemeClr val="bg1"/>
                </a:solidFill>
              </a:rPr>
              <a:t>-validarPlacaEstacionada</a:t>
            </a:r>
          </a:p>
          <a:p>
            <a:r>
              <a:rPr lang="es-CO" sz="1600" dirty="0">
                <a:solidFill>
                  <a:schemeClr val="bg1"/>
                </a:solidFill>
              </a:rPr>
              <a:t>-buscarTipoUser</a:t>
            </a:r>
          </a:p>
          <a:p>
            <a:r>
              <a:rPr lang="es-CO" sz="1600" dirty="0">
                <a:solidFill>
                  <a:schemeClr val="bg1"/>
                </a:solidFill>
              </a:rPr>
              <a:t>-buscarPlanPago</a:t>
            </a:r>
          </a:p>
          <a:p>
            <a:r>
              <a:rPr lang="es-CO" sz="1600" dirty="0">
                <a:solidFill>
                  <a:schemeClr val="bg1"/>
                </a:solidFill>
              </a:rPr>
              <a:t>-actualizarParqueadero</a:t>
            </a:r>
          </a:p>
          <a:p>
            <a:r>
              <a:rPr lang="es-CO" sz="1600" dirty="0">
                <a:solidFill>
                  <a:schemeClr val="bg1"/>
                </a:solidFill>
              </a:rPr>
              <a:t>-buscarVehiculoEstacionado</a:t>
            </a:r>
          </a:p>
        </p:txBody>
      </p:sp>
    </p:spTree>
    <p:extLst>
      <p:ext uri="{BB962C8B-B14F-4D97-AF65-F5344CB8AC3E}">
        <p14:creationId xmlns:p14="http://schemas.microsoft.com/office/powerpoint/2010/main" val="223305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3;p13">
            <a:extLst>
              <a:ext uri="{FF2B5EF4-FFF2-40B4-BE49-F238E27FC236}">
                <a16:creationId xmlns:a16="http://schemas.microsoft.com/office/drawing/2014/main" id="{4DD91DFF-1C70-4FAE-9AA5-CF799724C0AF}"/>
              </a:ext>
            </a:extLst>
          </p:cNvPr>
          <p:cNvSpPr txBox="1">
            <a:spLocks noGrp="1"/>
          </p:cNvSpPr>
          <p:nvPr>
            <p:ph type="title"/>
          </p:nvPr>
        </p:nvSpPr>
        <p:spPr>
          <a:xfrm>
            <a:off x="1458809" y="-121444"/>
            <a:ext cx="6436519" cy="11477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2800" b="1" dirty="0">
                <a:latin typeface="Tahoma" panose="020B0604030504040204" pitchFamily="34" charset="0"/>
                <a:ea typeface="Tahoma" panose="020B0604030504040204" pitchFamily="34" charset="0"/>
                <a:cs typeface="Tahoma" panose="020B0604030504040204" pitchFamily="34" charset="0"/>
              </a:rPr>
              <a:t>Cerrar y generar reportes</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12" name="CuadroTexto 11">
            <a:extLst>
              <a:ext uri="{FF2B5EF4-FFF2-40B4-BE49-F238E27FC236}">
                <a16:creationId xmlns:a16="http://schemas.microsoft.com/office/drawing/2014/main" id="{653C60C5-C233-4619-8030-7D3AB8B22859}"/>
              </a:ext>
            </a:extLst>
          </p:cNvPr>
          <p:cNvSpPr txBox="1"/>
          <p:nvPr/>
        </p:nvSpPr>
        <p:spPr>
          <a:xfrm>
            <a:off x="899439" y="1402199"/>
            <a:ext cx="3022481" cy="2800767"/>
          </a:xfrm>
          <a:prstGeom prst="rect">
            <a:avLst/>
          </a:prstGeom>
          <a:noFill/>
        </p:spPr>
        <p:txBody>
          <a:bodyPr wrap="square" rtlCol="0">
            <a:spAutoFit/>
          </a:bodyPr>
          <a:lstStyle/>
          <a:p>
            <a:r>
              <a:rPr lang="es-CO" sz="1600" dirty="0">
                <a:solidFill>
                  <a:schemeClr val="bg1"/>
                </a:solidFill>
              </a:rPr>
              <a:t>Este procedimiento se encarga de generar de generar distintos reportes a partir del los tipos de usuario y tipos de vehículos que se encuentren estaciones. También un reporte del porcentaje de ocupación (global y por piso) del parqueadero. Todos los reportes son mostrados en un mismo archivo .txt</a:t>
            </a:r>
          </a:p>
        </p:txBody>
      </p:sp>
      <p:pic>
        <p:nvPicPr>
          <p:cNvPr id="3" name="Imagen 2" descr="Imagen que contiene tabla, negro, pantalla, cuarto&#10;&#10;Descripción generada automáticamente">
            <a:extLst>
              <a:ext uri="{FF2B5EF4-FFF2-40B4-BE49-F238E27FC236}">
                <a16:creationId xmlns:a16="http://schemas.microsoft.com/office/drawing/2014/main" id="{020994D2-5CE4-48B9-8B93-D1B11D477E20}"/>
              </a:ext>
            </a:extLst>
          </p:cNvPr>
          <p:cNvPicPr>
            <a:picLocks noChangeAspect="1"/>
          </p:cNvPicPr>
          <p:nvPr/>
        </p:nvPicPr>
        <p:blipFill rotWithShape="1">
          <a:blip r:embed="rId2"/>
          <a:srcRect l="7243"/>
          <a:stretch/>
        </p:blipFill>
        <p:spPr>
          <a:xfrm>
            <a:off x="4379119" y="1553616"/>
            <a:ext cx="3794003" cy="2497932"/>
          </a:xfrm>
          <a:prstGeom prst="rect">
            <a:avLst/>
          </a:prstGeom>
        </p:spPr>
      </p:pic>
      <p:sp>
        <p:nvSpPr>
          <p:cNvPr id="4" name="Rectángulo 3">
            <a:extLst>
              <a:ext uri="{FF2B5EF4-FFF2-40B4-BE49-F238E27FC236}">
                <a16:creationId xmlns:a16="http://schemas.microsoft.com/office/drawing/2014/main" id="{D8A230B8-9087-4D74-8647-324002D7CB3D}"/>
              </a:ext>
            </a:extLst>
          </p:cNvPr>
          <p:cNvSpPr/>
          <p:nvPr/>
        </p:nvSpPr>
        <p:spPr>
          <a:xfrm>
            <a:off x="6076096" y="1821656"/>
            <a:ext cx="224692" cy="257176"/>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0652DC6C-9959-437A-BF88-C6A58AF87AE2}"/>
              </a:ext>
            </a:extLst>
          </p:cNvPr>
          <p:cNvSpPr/>
          <p:nvPr/>
        </p:nvSpPr>
        <p:spPr>
          <a:xfrm>
            <a:off x="6029997" y="1693069"/>
            <a:ext cx="224692" cy="257176"/>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224767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3;p13">
            <a:extLst>
              <a:ext uri="{FF2B5EF4-FFF2-40B4-BE49-F238E27FC236}">
                <a16:creationId xmlns:a16="http://schemas.microsoft.com/office/drawing/2014/main" id="{4DD91DFF-1C70-4FAE-9AA5-CF799724C0AF}"/>
              </a:ext>
            </a:extLst>
          </p:cNvPr>
          <p:cNvSpPr txBox="1">
            <a:spLocks noGrp="1"/>
          </p:cNvSpPr>
          <p:nvPr>
            <p:ph type="title"/>
          </p:nvPr>
        </p:nvSpPr>
        <p:spPr>
          <a:xfrm>
            <a:off x="1458809" y="-121444"/>
            <a:ext cx="6436519" cy="11477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2800" b="1" dirty="0">
                <a:latin typeface="Tahoma" panose="020B0604030504040204" pitchFamily="34" charset="0"/>
                <a:ea typeface="Tahoma" panose="020B0604030504040204" pitchFamily="34" charset="0"/>
                <a:cs typeface="Tahoma" panose="020B0604030504040204" pitchFamily="34" charset="0"/>
              </a:rPr>
              <a:t>Conceptos aplicados </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12" name="CuadroTexto 11">
            <a:extLst>
              <a:ext uri="{FF2B5EF4-FFF2-40B4-BE49-F238E27FC236}">
                <a16:creationId xmlns:a16="http://schemas.microsoft.com/office/drawing/2014/main" id="{653C60C5-C233-4619-8030-7D3AB8B22859}"/>
              </a:ext>
            </a:extLst>
          </p:cNvPr>
          <p:cNvSpPr txBox="1"/>
          <p:nvPr/>
        </p:nvSpPr>
        <p:spPr>
          <a:xfrm>
            <a:off x="1092320" y="1387912"/>
            <a:ext cx="3022481" cy="2554545"/>
          </a:xfrm>
          <a:prstGeom prst="rect">
            <a:avLst/>
          </a:prstGeom>
          <a:noFill/>
        </p:spPr>
        <p:txBody>
          <a:bodyPr wrap="square" rtlCol="0">
            <a:spAutoFit/>
          </a:bodyPr>
          <a:lstStyle/>
          <a:p>
            <a:r>
              <a:rPr lang="es-CO" sz="1600" dirty="0">
                <a:solidFill>
                  <a:schemeClr val="bg1"/>
                </a:solidFill>
              </a:rPr>
              <a:t>Para el desarrollo de este proyecto se utilizaron los siguiente conceptos:</a:t>
            </a:r>
          </a:p>
          <a:p>
            <a:r>
              <a:rPr lang="es-CO" sz="1600" dirty="0">
                <a:solidFill>
                  <a:schemeClr val="bg1"/>
                </a:solidFill>
              </a:rPr>
              <a:t>-Matrices.</a:t>
            </a:r>
          </a:p>
          <a:p>
            <a:r>
              <a:rPr lang="es-CO" sz="1600" dirty="0">
                <a:solidFill>
                  <a:schemeClr val="bg1"/>
                </a:solidFill>
              </a:rPr>
              <a:t>-Listas.</a:t>
            </a:r>
          </a:p>
          <a:p>
            <a:r>
              <a:rPr lang="es-CO" sz="1600" dirty="0">
                <a:solidFill>
                  <a:schemeClr val="bg1"/>
                </a:solidFill>
              </a:rPr>
              <a:t>-Condicionales.</a:t>
            </a:r>
          </a:p>
          <a:p>
            <a:r>
              <a:rPr lang="es-CO" sz="1600" dirty="0">
                <a:solidFill>
                  <a:schemeClr val="bg1"/>
                </a:solidFill>
              </a:rPr>
              <a:t>-Funciones.</a:t>
            </a:r>
          </a:p>
          <a:p>
            <a:r>
              <a:rPr lang="es-CO" sz="1600" dirty="0">
                <a:solidFill>
                  <a:schemeClr val="bg1"/>
                </a:solidFill>
              </a:rPr>
              <a:t>-Manejo de archivos (.json, .txt)</a:t>
            </a:r>
          </a:p>
          <a:p>
            <a:r>
              <a:rPr lang="es-CO" sz="1600" dirty="0">
                <a:solidFill>
                  <a:schemeClr val="bg1"/>
                </a:solidFill>
              </a:rPr>
              <a:t>-Librerías (Math, copy, json)</a:t>
            </a:r>
          </a:p>
          <a:p>
            <a:r>
              <a:rPr lang="es-CO" sz="1600" dirty="0">
                <a:solidFill>
                  <a:schemeClr val="bg1"/>
                </a:solidFill>
              </a:rPr>
              <a:t>-Ciclos for y while.</a:t>
            </a:r>
          </a:p>
        </p:txBody>
      </p:sp>
      <p:pic>
        <p:nvPicPr>
          <p:cNvPr id="9" name="Imagen 8" descr="Imagen que contiene alimentos, señal&#10;&#10;Descripción generada automáticamente">
            <a:extLst>
              <a:ext uri="{FF2B5EF4-FFF2-40B4-BE49-F238E27FC236}">
                <a16:creationId xmlns:a16="http://schemas.microsoft.com/office/drawing/2014/main" id="{71933537-C959-47F4-95EF-0088189045F5}"/>
              </a:ext>
            </a:extLst>
          </p:cNvPr>
          <p:cNvPicPr>
            <a:picLocks noChangeAspect="1"/>
          </p:cNvPicPr>
          <p:nvPr/>
        </p:nvPicPr>
        <p:blipFill>
          <a:blip r:embed="rId2"/>
          <a:stretch>
            <a:fillRect/>
          </a:stretch>
        </p:blipFill>
        <p:spPr>
          <a:xfrm>
            <a:off x="7079827" y="2160271"/>
            <a:ext cx="1061515" cy="1061515"/>
          </a:xfrm>
          <a:prstGeom prst="rect">
            <a:avLst/>
          </a:prstGeom>
        </p:spPr>
      </p:pic>
      <p:pic>
        <p:nvPicPr>
          <p:cNvPr id="11" name="Imagen 10" descr="Imagen que contiene dibujo, señal&#10;&#10;Descripción generada automáticamente">
            <a:extLst>
              <a:ext uri="{FF2B5EF4-FFF2-40B4-BE49-F238E27FC236}">
                <a16:creationId xmlns:a16="http://schemas.microsoft.com/office/drawing/2014/main" id="{383CE173-246F-4AA0-8C58-485F06BDA68D}"/>
              </a:ext>
            </a:extLst>
          </p:cNvPr>
          <p:cNvPicPr>
            <a:picLocks noChangeAspect="1"/>
          </p:cNvPicPr>
          <p:nvPr/>
        </p:nvPicPr>
        <p:blipFill>
          <a:blip r:embed="rId3"/>
          <a:stretch>
            <a:fillRect/>
          </a:stretch>
        </p:blipFill>
        <p:spPr>
          <a:xfrm>
            <a:off x="5289400" y="3216254"/>
            <a:ext cx="1061515" cy="1061515"/>
          </a:xfrm>
          <a:prstGeom prst="rect">
            <a:avLst/>
          </a:prstGeom>
        </p:spPr>
      </p:pic>
      <p:pic>
        <p:nvPicPr>
          <p:cNvPr id="14" name="Imagen 13">
            <a:extLst>
              <a:ext uri="{FF2B5EF4-FFF2-40B4-BE49-F238E27FC236}">
                <a16:creationId xmlns:a16="http://schemas.microsoft.com/office/drawing/2014/main" id="{E56EF22D-DAF7-47E9-9565-922E3F4959EA}"/>
              </a:ext>
            </a:extLst>
          </p:cNvPr>
          <p:cNvPicPr>
            <a:picLocks noChangeAspect="1"/>
          </p:cNvPicPr>
          <p:nvPr/>
        </p:nvPicPr>
        <p:blipFill>
          <a:blip r:embed="rId4"/>
          <a:stretch>
            <a:fillRect/>
          </a:stretch>
        </p:blipFill>
        <p:spPr>
          <a:xfrm>
            <a:off x="5029201" y="1435524"/>
            <a:ext cx="1136226" cy="1136226"/>
          </a:xfrm>
          <a:prstGeom prst="rect">
            <a:avLst/>
          </a:prstGeom>
        </p:spPr>
      </p:pic>
    </p:spTree>
    <p:extLst>
      <p:ext uri="{BB962C8B-B14F-4D97-AF65-F5344CB8AC3E}">
        <p14:creationId xmlns:p14="http://schemas.microsoft.com/office/powerpoint/2010/main" val="237934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3;p13">
            <a:extLst>
              <a:ext uri="{FF2B5EF4-FFF2-40B4-BE49-F238E27FC236}">
                <a16:creationId xmlns:a16="http://schemas.microsoft.com/office/drawing/2014/main" id="{4DD91DFF-1C70-4FAE-9AA5-CF799724C0AF}"/>
              </a:ext>
            </a:extLst>
          </p:cNvPr>
          <p:cNvSpPr txBox="1">
            <a:spLocks noGrp="1"/>
          </p:cNvSpPr>
          <p:nvPr>
            <p:ph type="title"/>
          </p:nvPr>
        </p:nvSpPr>
        <p:spPr>
          <a:xfrm>
            <a:off x="1415947" y="-92869"/>
            <a:ext cx="6436519" cy="11477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2800" b="1" dirty="0">
                <a:latin typeface="Tahoma" panose="020B0604030504040204" pitchFamily="34" charset="0"/>
                <a:ea typeface="Tahoma" panose="020B0604030504040204" pitchFamily="34" charset="0"/>
                <a:cs typeface="Tahoma" panose="020B0604030504040204" pitchFamily="34" charset="0"/>
              </a:rPr>
              <a:t>Dificultades</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2" name="CuadroTexto 1">
            <a:extLst>
              <a:ext uri="{FF2B5EF4-FFF2-40B4-BE49-F238E27FC236}">
                <a16:creationId xmlns:a16="http://schemas.microsoft.com/office/drawing/2014/main" id="{64D085BB-24DE-4CD3-AFA0-5350D7F0182B}"/>
              </a:ext>
            </a:extLst>
          </p:cNvPr>
          <p:cNvSpPr txBox="1"/>
          <p:nvPr/>
        </p:nvSpPr>
        <p:spPr>
          <a:xfrm>
            <a:off x="1000125" y="1550193"/>
            <a:ext cx="2886075" cy="1323439"/>
          </a:xfrm>
          <a:prstGeom prst="rect">
            <a:avLst/>
          </a:prstGeom>
          <a:noFill/>
        </p:spPr>
        <p:txBody>
          <a:bodyPr wrap="square" rtlCol="0">
            <a:spAutoFit/>
          </a:bodyPr>
          <a:lstStyle/>
          <a:p>
            <a:r>
              <a:rPr lang="es-CO" sz="1600" dirty="0">
                <a:solidFill>
                  <a:schemeClr val="bg1"/>
                </a:solidFill>
              </a:rPr>
              <a:t>-El constante manejo de diccionarios para desarrollar ciertas funciones y procedimientos. </a:t>
            </a:r>
          </a:p>
          <a:p>
            <a:endParaRPr lang="es-CO" sz="1600" dirty="0">
              <a:solidFill>
                <a:schemeClr val="bg1"/>
              </a:solidFill>
            </a:endParaRPr>
          </a:p>
        </p:txBody>
      </p:sp>
      <p:sp>
        <p:nvSpPr>
          <p:cNvPr id="3" name="CuadroTexto 2">
            <a:extLst>
              <a:ext uri="{FF2B5EF4-FFF2-40B4-BE49-F238E27FC236}">
                <a16:creationId xmlns:a16="http://schemas.microsoft.com/office/drawing/2014/main" id="{6B3F5663-2B62-4B8C-AD13-42ED02E9F9CE}"/>
              </a:ext>
            </a:extLst>
          </p:cNvPr>
          <p:cNvSpPr txBox="1"/>
          <p:nvPr/>
        </p:nvSpPr>
        <p:spPr>
          <a:xfrm>
            <a:off x="4664869" y="1606331"/>
            <a:ext cx="2893219" cy="584775"/>
          </a:xfrm>
          <a:prstGeom prst="rect">
            <a:avLst/>
          </a:prstGeom>
          <a:noFill/>
        </p:spPr>
        <p:txBody>
          <a:bodyPr wrap="square" rtlCol="0">
            <a:spAutoFit/>
          </a:bodyPr>
          <a:lstStyle/>
          <a:p>
            <a:r>
              <a:rPr lang="es-CO" sz="1600" dirty="0">
                <a:solidFill>
                  <a:schemeClr val="bg1"/>
                </a:solidFill>
              </a:rPr>
              <a:t>-Duplicar un diccionario o una matriz</a:t>
            </a:r>
          </a:p>
        </p:txBody>
      </p:sp>
      <p:sp>
        <p:nvSpPr>
          <p:cNvPr id="4" name="CuadroTexto 3">
            <a:extLst>
              <a:ext uri="{FF2B5EF4-FFF2-40B4-BE49-F238E27FC236}">
                <a16:creationId xmlns:a16="http://schemas.microsoft.com/office/drawing/2014/main" id="{AC66D595-52D3-4CE1-BBF0-1B59C8E57AD1}"/>
              </a:ext>
            </a:extLst>
          </p:cNvPr>
          <p:cNvSpPr txBox="1"/>
          <p:nvPr/>
        </p:nvSpPr>
        <p:spPr>
          <a:xfrm>
            <a:off x="4664869" y="2288857"/>
            <a:ext cx="2923882" cy="584775"/>
          </a:xfrm>
          <a:prstGeom prst="rect">
            <a:avLst/>
          </a:prstGeom>
          <a:noFill/>
        </p:spPr>
        <p:txBody>
          <a:bodyPr wrap="square" rtlCol="0">
            <a:spAutoFit/>
          </a:bodyPr>
          <a:lstStyle/>
          <a:p>
            <a:r>
              <a:rPr lang="es-CO" sz="1600" dirty="0">
                <a:solidFill>
                  <a:schemeClr val="bg1"/>
                </a:solidFill>
              </a:rPr>
              <a:t>-Manejo de pequeños detalles en la sintaxis</a:t>
            </a:r>
          </a:p>
        </p:txBody>
      </p:sp>
    </p:spTree>
    <p:extLst>
      <p:ext uri="{BB962C8B-B14F-4D97-AF65-F5344CB8AC3E}">
        <p14:creationId xmlns:p14="http://schemas.microsoft.com/office/powerpoint/2010/main" val="323070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3;p13">
            <a:extLst>
              <a:ext uri="{FF2B5EF4-FFF2-40B4-BE49-F238E27FC236}">
                <a16:creationId xmlns:a16="http://schemas.microsoft.com/office/drawing/2014/main" id="{6ED1FF55-DB62-4587-8DB3-97E698205E9F}"/>
              </a:ext>
            </a:extLst>
          </p:cNvPr>
          <p:cNvSpPr txBox="1">
            <a:spLocks noGrp="1"/>
          </p:cNvSpPr>
          <p:nvPr>
            <p:ph type="title"/>
          </p:nvPr>
        </p:nvSpPr>
        <p:spPr>
          <a:xfrm>
            <a:off x="1471611" y="-74770"/>
            <a:ext cx="6436519" cy="1147763"/>
          </a:xfrm>
          <a:prstGeom prst="rect">
            <a:avLst/>
          </a:prstGeom>
        </p:spPr>
        <p:txBody>
          <a:bodyPr spcFirstLastPara="1" wrap="square" lIns="91425" tIns="91425" rIns="91425" bIns="91425" anchor="ctr" anchorCtr="0">
            <a:noAutofit/>
          </a:bodyPr>
          <a:lstStyle/>
          <a:p>
            <a:r>
              <a:rPr lang="es-MX" sz="2800" b="1" dirty="0">
                <a:latin typeface="Tahoma" panose="020B0604030504040204" pitchFamily="34" charset="0"/>
                <a:ea typeface="Tahoma" panose="020B0604030504040204" pitchFamily="34" charset="0"/>
                <a:cs typeface="Tahoma" panose="020B0604030504040204" pitchFamily="34" charset="0"/>
              </a:rPr>
              <a:t>Aprendizajes</a:t>
            </a:r>
            <a:endParaRPr sz="2800" b="1" dirty="0">
              <a:latin typeface="Tahoma" panose="020B0604030504040204" pitchFamily="34" charset="0"/>
              <a:ea typeface="Tahoma" panose="020B0604030504040204" pitchFamily="34" charset="0"/>
              <a:cs typeface="Tahoma" panose="020B0604030504040204" pitchFamily="34" charset="0"/>
            </a:endParaRPr>
          </a:p>
        </p:txBody>
      </p:sp>
      <p:sp>
        <p:nvSpPr>
          <p:cNvPr id="8" name="Marcador de texto 2">
            <a:extLst>
              <a:ext uri="{FF2B5EF4-FFF2-40B4-BE49-F238E27FC236}">
                <a16:creationId xmlns:a16="http://schemas.microsoft.com/office/drawing/2014/main" id="{7F1727FA-12F4-4076-B3A1-ACCE41E3D448}"/>
              </a:ext>
            </a:extLst>
          </p:cNvPr>
          <p:cNvSpPr>
            <a:spLocks noGrp="1"/>
          </p:cNvSpPr>
          <p:nvPr>
            <p:ph type="body" idx="1"/>
          </p:nvPr>
        </p:nvSpPr>
        <p:spPr>
          <a:xfrm>
            <a:off x="548587" y="1267721"/>
            <a:ext cx="3427594" cy="1345044"/>
          </a:xfrm>
        </p:spPr>
        <p:txBody>
          <a:bodyPr/>
          <a:lstStyle/>
          <a:p>
            <a:pPr marL="114300" indent="0">
              <a:buNone/>
            </a:pPr>
            <a:r>
              <a:rPr lang="es-CO" sz="2000" dirty="0"/>
              <a:t>-</a:t>
            </a:r>
            <a:r>
              <a:rPr lang="es-CO" sz="1600" dirty="0">
                <a:solidFill>
                  <a:schemeClr val="bg1"/>
                </a:solidFill>
                <a:latin typeface="Arial"/>
                <a:cs typeface="Arial"/>
                <a:sym typeface="Arial"/>
              </a:rPr>
              <a:t>Aprender diferentes formas de recorrer los diccionarios, y utilizar u/o comparar la información dentro de ellos.</a:t>
            </a:r>
          </a:p>
        </p:txBody>
      </p:sp>
      <p:sp>
        <p:nvSpPr>
          <p:cNvPr id="2" name="CuadroTexto 1">
            <a:extLst>
              <a:ext uri="{FF2B5EF4-FFF2-40B4-BE49-F238E27FC236}">
                <a16:creationId xmlns:a16="http://schemas.microsoft.com/office/drawing/2014/main" id="{2C8648E4-5812-40E6-8A6C-6549985B3B84}"/>
              </a:ext>
            </a:extLst>
          </p:cNvPr>
          <p:cNvSpPr txBox="1"/>
          <p:nvPr/>
        </p:nvSpPr>
        <p:spPr>
          <a:xfrm>
            <a:off x="3293269" y="2612765"/>
            <a:ext cx="2557462" cy="738664"/>
          </a:xfrm>
          <a:prstGeom prst="rect">
            <a:avLst/>
          </a:prstGeom>
          <a:noFill/>
        </p:spPr>
        <p:txBody>
          <a:bodyPr wrap="square" rtlCol="0">
            <a:spAutoFit/>
          </a:bodyPr>
          <a:lstStyle/>
          <a:p>
            <a:r>
              <a:rPr lang="es-CO" dirty="0">
                <a:solidFill>
                  <a:schemeClr val="bg1"/>
                </a:solidFill>
              </a:rPr>
              <a:t>- Como manejar a fondo la información contenida en los diccionarios. </a:t>
            </a:r>
          </a:p>
        </p:txBody>
      </p:sp>
      <p:sp>
        <p:nvSpPr>
          <p:cNvPr id="3" name="CuadroTexto 2">
            <a:extLst>
              <a:ext uri="{FF2B5EF4-FFF2-40B4-BE49-F238E27FC236}">
                <a16:creationId xmlns:a16="http://schemas.microsoft.com/office/drawing/2014/main" id="{38C5F35C-F4C8-4773-BB17-0B015615C3DD}"/>
              </a:ext>
            </a:extLst>
          </p:cNvPr>
          <p:cNvSpPr txBox="1"/>
          <p:nvPr/>
        </p:nvSpPr>
        <p:spPr>
          <a:xfrm>
            <a:off x="3300413" y="3464719"/>
            <a:ext cx="2478881" cy="738664"/>
          </a:xfrm>
          <a:prstGeom prst="rect">
            <a:avLst/>
          </a:prstGeom>
          <a:noFill/>
        </p:spPr>
        <p:txBody>
          <a:bodyPr wrap="square" rtlCol="0">
            <a:spAutoFit/>
          </a:bodyPr>
          <a:lstStyle/>
          <a:p>
            <a:r>
              <a:rPr lang="es-CO" dirty="0">
                <a:solidFill>
                  <a:schemeClr val="bg1"/>
                </a:solidFill>
              </a:rPr>
              <a:t>La importancia de la librería “copy” para la duplicación de diccionarios y matrices. </a:t>
            </a:r>
          </a:p>
        </p:txBody>
      </p:sp>
    </p:spTree>
    <p:extLst>
      <p:ext uri="{BB962C8B-B14F-4D97-AF65-F5344CB8AC3E}">
        <p14:creationId xmlns:p14="http://schemas.microsoft.com/office/powerpoint/2010/main" val="2478113119"/>
      </p:ext>
    </p:extLst>
  </p:cSld>
  <p:clrMapOvr>
    <a:masterClrMapping/>
  </p:clrMapOvr>
</p:sld>
</file>

<file path=ppt/theme/theme1.xml><?xml version="1.0" encoding="utf-8"?>
<a:theme xmlns:a="http://schemas.openxmlformats.org/drawingml/2006/main" name="Hecate template">
  <a:themeElements>
    <a:clrScheme name="Custom 347">
      <a:dk1>
        <a:srgbClr val="0E004A"/>
      </a:dk1>
      <a:lt1>
        <a:srgbClr val="FFFFFF"/>
      </a:lt1>
      <a:dk2>
        <a:srgbClr val="8E7CC3"/>
      </a:dk2>
      <a:lt2>
        <a:srgbClr val="ECE9F0"/>
      </a:lt2>
      <a:accent1>
        <a:srgbClr val="432E64"/>
      </a:accent1>
      <a:accent2>
        <a:srgbClr val="51387A"/>
      </a:accent2>
      <a:accent3>
        <a:srgbClr val="C20E9B"/>
      </a:accent3>
      <a:accent4>
        <a:srgbClr val="00B4C2"/>
      </a:accent4>
      <a:accent5>
        <a:srgbClr val="FF9900"/>
      </a:accent5>
      <a:accent6>
        <a:srgbClr val="6D9EE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561</Words>
  <Application>Microsoft Office PowerPoint</Application>
  <PresentationFormat>Presentación en pantalla (16:9)</PresentationFormat>
  <Paragraphs>62</Paragraphs>
  <Slides>11</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Tahoma</vt:lpstr>
      <vt:lpstr>Nixie One</vt:lpstr>
      <vt:lpstr>Inconsolata</vt:lpstr>
      <vt:lpstr>Hecate template</vt:lpstr>
      <vt:lpstr>Presentación de PowerPoint</vt:lpstr>
      <vt:lpstr>Presentación del producto</vt:lpstr>
      <vt:lpstr>Registrar vehículo</vt:lpstr>
      <vt:lpstr>Ingresar vehículo</vt:lpstr>
      <vt:lpstr>Retirar vehículo</vt:lpstr>
      <vt:lpstr>Cerrar y generar reportes</vt:lpstr>
      <vt:lpstr>Conceptos aplicados </vt:lpstr>
      <vt:lpstr>Dificultades</vt:lpstr>
      <vt:lpstr>Aprendizajes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Videojuegos en la educación</dc:title>
  <cp:lastModifiedBy>Laura Sofia Leon Alban</cp:lastModifiedBy>
  <cp:revision>10</cp:revision>
  <dcterms:modified xsi:type="dcterms:W3CDTF">2020-05-27T02:35:00Z</dcterms:modified>
</cp:coreProperties>
</file>