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82" r:id="rId47"/>
    <p:sldId id="383" r:id="rId48"/>
    <p:sldId id="384" r:id="rId49"/>
    <p:sldId id="381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2796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eb.eecs.umich.edu/~aey/eecs216.html" TargetMode="External"/><Relationship Id="rId3" Type="http://schemas.openxmlformats.org/officeDocument/2006/relationships/hyperlink" Target="https://antpwn.github.io/matlab-course" TargetMode="External"/><Relationship Id="rId7" Type="http://schemas.openxmlformats.org/officeDocument/2006/relationships/hyperlink" Target="http://matlab.wikia.com/wiki/F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ucsd.edu/~bdriver/21d-f99/help--files/matlab-primer.html" TargetMode="External"/><Relationship Id="rId5" Type="http://schemas.openxmlformats.org/officeDocument/2006/relationships/hyperlink" Target="http://www.mathworks.com/" TargetMode="External"/><Relationship Id="rId4" Type="http://schemas.openxmlformats.org/officeDocument/2006/relationships/hyperlink" Target="http://webee.technion.ac.il/people/dorip/Introduction%20to%20Matlab.pdf" TargetMode="External"/><Relationship Id="rId9" Type="http://schemas.openxmlformats.org/officeDocument/2006/relationships/hyperlink" Target="http://www.eecs.umich.edu/~aey/eecs216/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3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4.png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/>
              <a:t>אנטון </a:t>
            </a:r>
            <a:r>
              <a:rPr lang="he-IL" dirty="0" err="1" smtClean="0"/>
              <a:t>רוניס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ro@technion.ac.il</a:t>
            </a:r>
            <a:endParaRPr lang="en-US" dirty="0" smtClean="0"/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המשתנים 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1752600" cy="131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תוך שמירה 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= 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647700" imgH="457200" progId="Equation.DSMT4">
                  <p:embed/>
                </p:oleObj>
              </mc:Choice>
              <mc:Fallback>
                <p:oleObj name="Equation" r:id="rId3" imgW="647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03845"/>
                        <a:ext cx="927100" cy="658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3]'; b = [10 20 30]'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3" imgW="2298700" imgH="711200" progId="Equation.DSMT4">
                  <p:embed/>
                </p:oleObj>
              </mc:Choice>
              <mc:Fallback>
                <p:oleObj name="Equation" r:id="rId3" imgW="22987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716743"/>
                        <a:ext cx="2527300" cy="787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5" imgW="1435100" imgH="711200" progId="Equation.DSMT4">
                  <p:embed/>
                </p:oleObj>
              </mc:Choice>
              <mc:Fallback>
                <p:oleObj name="Equation" r:id="rId5" imgW="14351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82" y="3209368"/>
                        <a:ext cx="1471683" cy="734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7" imgW="1943100" imgH="711200" progId="Equation.DSMT4">
                  <p:embed/>
                </p:oleObj>
              </mc:Choice>
              <mc:Fallback>
                <p:oleObj name="Equation" r:id="rId7" imgW="19431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26680"/>
                        <a:ext cx="1892300" cy="697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A^(-1)    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\      פתרון מערכת המשוואות </a:t>
            </a:r>
            <a:r>
              <a:rPr lang="en-US" sz="1800" dirty="0" smtClean="0"/>
              <a:t>Ax=v</a:t>
            </a:r>
            <a:r>
              <a:rPr lang="he-IL" sz="1800" dirty="0"/>
              <a:t>:     </a:t>
            </a:r>
            <a:r>
              <a:rPr lang="en-US" sz="1800" dirty="0" smtClean="0"/>
              <a:t>            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&gt;&gt;x = A \ v;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שימושי)</a:t>
            </a:r>
            <a:r>
              <a:rPr lang="en-US" sz="1800" dirty="0" smtClean="0"/>
              <a:t> </a:t>
            </a:r>
            <a:r>
              <a:rPr lang="he-IL" sz="1800" dirty="0"/>
              <a:t>פתרון מערכת המשוואות </a:t>
            </a:r>
            <a:r>
              <a:rPr lang="en-US" sz="1800" dirty="0" smtClean="0"/>
              <a:t>xA=B</a:t>
            </a:r>
            <a:r>
              <a:rPr lang="he-IL" sz="1800" dirty="0" smtClean="0"/>
              <a:t>:</a:t>
            </a:r>
            <a:r>
              <a:rPr lang="en-US" sz="1800" dirty="0" smtClean="0"/>
              <a:t>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/ A;</a:t>
            </a:r>
            <a:endParaRPr lang="he-IL" sz="1800" dirty="0" smtClean="0"/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558558" imgH="177723" progId="Equation.DSMT4">
                  <p:embed/>
                </p:oleObj>
              </mc:Choice>
              <mc:Fallback>
                <p:oleObj name="Equation" r:id="rId3" imgW="55855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833" y="1828800"/>
                        <a:ext cx="103716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34483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00" y="2133600"/>
                        <a:ext cx="134483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90996"/>
              </p:ext>
            </p:extLst>
          </p:nvPr>
        </p:nvGraphicFramePr>
        <p:xfrm>
          <a:off x="533398" y="45720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plot(x)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endParaRPr lang="he-IL" sz="2000" dirty="0" smtClean="0"/>
          </a:p>
          <a:p>
            <a:r>
              <a:rPr lang="he-IL" sz="2000" dirty="0" smtClean="0"/>
              <a:t>בונוס: מהו מספר 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</a:t>
            </a:r>
            <a:r>
              <a:rPr lang="he-IL" dirty="0" smtClean="0"/>
              <a:t>עזר</a:t>
            </a:r>
          </a:p>
          <a:p>
            <a:pPr lvl="1"/>
            <a:r>
              <a:rPr lang="he-IL" sz="2000" dirty="0" smtClean="0">
                <a:hlinkClick r:id="rId3"/>
              </a:rPr>
              <a:t>אתר הקורס</a:t>
            </a:r>
            <a:endParaRPr lang="he-IL" sz="2000" dirty="0" smtClean="0"/>
          </a:p>
          <a:p>
            <a:pPr lvl="1"/>
            <a:r>
              <a:rPr lang="he-IL" sz="2000" dirty="0" smtClean="0">
                <a:hlinkClick r:id="rId4"/>
              </a:rPr>
              <a:t>חוברת עזר של דורי פלג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http://www.mathworks.com/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http://www.math.ucsd.edu/~bdriver/21d-f99/help--files/matlab-primer.html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http://matlab.wikia.com/wiki/FAQ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http://web.eecs.umich.edu/~aey/eecs216.html</a:t>
            </a:r>
            <a:endParaRPr lang="en-US" sz="2000" dirty="0" smtClean="0">
              <a:hlinkClick r:id="rId9"/>
            </a:endParaRPr>
          </a:p>
          <a:p>
            <a:r>
              <a:rPr lang="he-IL" dirty="0" smtClean="0"/>
              <a:t>הפקודה 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העמודות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reshape(A,numel(A),1)</a:t>
            </a:r>
            <a:r>
              <a:rPr lang="he-IL" dirty="0" smtClean="0"/>
              <a:t> ?</a:t>
            </a:r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הכיוונים 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21898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dirty="0"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3" imgW="3009900" imgH="457200" progId="Equation.DSMT4">
                  <p:embed/>
                </p:oleObj>
              </mc:Choice>
              <mc:Fallback>
                <p:oleObj name="Equation" r:id="rId3" imgW="30099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7" y="2362200"/>
                        <a:ext cx="47164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5" imgW="3302000" imgH="457200" progId="Equation.DSMT4">
                  <p:embed/>
                </p:oleObj>
              </mc:Choice>
              <mc:Fallback>
                <p:oleObj name="Equation" r:id="rId5" imgW="330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51736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3" imgW="723586" imgH="241195" progId="Equation.DSMT4">
                  <p:embed/>
                </p:oleObj>
              </mc:Choice>
              <mc:Fallback>
                <p:oleObj name="Equation" r:id="rId3" imgW="723586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11334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5" imgW="1002865" imgH="799753" progId="Equation.DSMT4">
                  <p:embed/>
                </p:oleObj>
              </mc:Choice>
              <mc:Fallback>
                <p:oleObj name="Equation" r:id="rId5" imgW="1002865" imgH="79975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1570037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57675"/>
                        <a:ext cx="12922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9" imgW="1307532" imgH="634725" progId="Equation.DSMT4">
                  <p:embed/>
                </p:oleObj>
              </mc:Choice>
              <mc:Fallback>
                <p:oleObj name="Equation" r:id="rId9" imgW="1307532" imgH="63472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34000"/>
                        <a:ext cx="20447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lang="he-IL" dirty="0" smtClean="0"/>
              <a:t>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3" imgW="2235200" imgH="482600" progId="Equation.DSMT4">
                  <p:embed/>
                </p:oleObj>
              </mc:Choice>
              <mc:Fallback>
                <p:oleObj name="Equation" r:id="rId3" imgW="22352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36892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5" imgW="2552700" imgH="736600" progId="Equation.DSMT4">
                  <p:embed/>
                </p:oleObj>
              </mc:Choice>
              <mc:Fallback>
                <p:oleObj name="Equation" r:id="rId5" imgW="2552700" imgH="73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7" y="3962400"/>
                        <a:ext cx="6132513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957762" cy="1062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מטריצה 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המתקבלים השתמשו ב-</a:t>
            </a:r>
            <a:r>
              <a:rPr lang="en-US" sz="2000" dirty="0" smtClean="0"/>
              <a:t>ind2sub</a:t>
            </a:r>
            <a:r>
              <a:rPr lang="he-IL" sz="2000" dirty="0" smtClean="0"/>
              <a:t> או כתבו לבד את כלל ההתמרה</a:t>
            </a:r>
          </a:p>
        </p:txBody>
      </p:sp>
    </p:spTree>
    <p:extLst>
      <p:ext uri="{BB962C8B-B14F-4D97-AF65-F5344CB8AC3E}">
        <p14:creationId xmlns:p14="http://schemas.microsoft.com/office/powerpoint/2010/main" val="17191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מיקומו 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הפעולה 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להוסיף 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ביניהן.</a:t>
            </a:r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במימדים 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A(i,j)=i+j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smtClean="0"/>
              <a:t>Bx=b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874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582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                             </a:t>
            </a:r>
            <a:r>
              <a:rPr lang="en-US" sz="2000" dirty="0" smtClean="0"/>
              <a:t>  </a:t>
            </a:r>
            <a:r>
              <a:rPr lang="he-IL" sz="2000" dirty="0" smtClean="0"/>
              <a:t>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המרה 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str2num(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'109')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'dlroW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olleH'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strvcat(matString,'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Hi World')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room temperature is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,num2str(temp),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'length',A)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cell2mat(C)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celldisp(C)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cellplot(C)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field1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,{values1},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field2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,{values2},…)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rmfield(patient,'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billing')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הבאות</a:t>
            </a:r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endParaRPr lang="he-IL" dirty="0" smtClean="0"/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מספרים</a:t>
            </a:r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הקשות</a:t>
            </a:r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list.isdir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flist = ____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minFile = flist(__)__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fnames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____({flist.name}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minFile_mat = fnames(__)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800" dirty="0" smtClean="0"/>
              <a:t>1. הספריה 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ותחולתם</a:t>
            </a:r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קבצים</a:t>
            </a:r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המבוקש</a:t>
            </a:r>
          </a:p>
          <a:p>
            <a:pPr>
              <a:buNone/>
            </a:pPr>
            <a:r>
              <a:rPr lang="he-IL" sz="1800" dirty="0" smtClean="0"/>
              <a:t>9. </a:t>
            </a:r>
            <a:r>
              <a:rPr lang="he-IL" sz="1800" dirty="0"/>
              <a:t>פתחו את הקובץ בעל הגודל </a:t>
            </a:r>
            <a:r>
              <a:rPr lang="he-IL" sz="1800" dirty="0" smtClean="0"/>
              <a:t>המינימלי</a:t>
            </a:r>
          </a:p>
          <a:p>
            <a:pPr>
              <a:buNone/>
            </a:pPr>
            <a:r>
              <a:rPr lang="en-US" sz="1800" dirty="0" smtClean="0"/>
              <a:t>10</a:t>
            </a:r>
            <a:r>
              <a:rPr lang="he-IL" sz="1800" dirty="0" smtClean="0"/>
              <a:t>. צרו מטריצת מחרוזות המכילה את שמות הקבצים (שלב זה לא הכרחי, אך טוב לאימון)</a:t>
            </a:r>
            <a:endParaRPr lang="he-IL" sz="1800" dirty="0"/>
          </a:p>
          <a:p>
            <a:pPr>
              <a:buNone/>
            </a:pPr>
            <a:r>
              <a:rPr lang="he-IL" sz="1800" dirty="0" smtClean="0"/>
              <a:t>11</a:t>
            </a:r>
            <a:r>
              <a:rPr lang="he-IL" sz="1800" dirty="0"/>
              <a:t>. השתמשו בתוצאת </a:t>
            </a:r>
            <a:r>
              <a:rPr lang="he-IL" sz="1800" dirty="0" smtClean="0"/>
              <a:t>10 והשלימו </a:t>
            </a:r>
            <a:r>
              <a:rPr lang="he-IL" sz="1800" dirty="0"/>
              <a:t>את הפקודה כדי לקבל את שם הקובץ </a:t>
            </a:r>
            <a:r>
              <a:rPr lang="he-IL" sz="1800" dirty="0" smtClean="0"/>
              <a:t>המבוקש</a:t>
            </a:r>
            <a:endParaRPr lang="he-IL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open(minFile)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get(handle,'PropertyName')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set(handle,'PropertyName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,PropertyVal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400" dirty="0" smtClean="0"/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set(handle,'PropertyName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20061"/>
              </p:ext>
            </p:extLst>
          </p:nvPr>
        </p:nvGraphicFramePr>
        <p:xfrm>
          <a:off x="304800" y="1457718"/>
          <a:ext cx="8610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981200"/>
                <a:gridCol w="3657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get(0)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Figure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get(hf)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hf = gcf, hf = figure(1)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Axes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et(ha) </a:t>
                      </a:r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ha = axes(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Parent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,hf)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 = subplot(m,n,k)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Object (line,patch,surface)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get(ho)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 = plot(…,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'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Parent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,ha)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plot(Xdata,Ydata,…,'properties',values,…)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plot(x,y,'symbols')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m:d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&gt;&gt;plot(x,y,'property1',val1,…)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,6,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MarkerEdgeColor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בחדש</a:t>
            </a:r>
            <a:endParaRPr lang="en-US" sz="2000" dirty="0" smtClean="0"/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sin(x-0.25)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endParaRPr lang="he-IL" dirty="0" smtClean="0"/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c*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,1,2.4,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,0.2,0.5,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r^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3" imgW="1282680" imgH="507960" progId="Equation.DSMT4">
                  <p:embed/>
                </p:oleObj>
              </mc:Choice>
              <mc:Fallback>
                <p:oleObj name="Equation" r:id="rId3" imgW="1282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2362200" cy="94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set(h,'property',propval)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d2ydt2(end+(1:2))=d2ydt2(end); </a:t>
            </a: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>
                <a:solidFill>
                  <a:srgbClr val="A020F0"/>
                </a:solidFill>
                <a:latin typeface="Courier New"/>
              </a:rPr>
              <a:t>'volt/s^2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k=[0:30];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x=sin(k/5);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stem(k,x)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הירוקה: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3" imgW="850531" imgH="253890" progId="Equation.DSMT4">
                  <p:embed/>
                </p:oleObj>
              </mc:Choice>
              <mc:Fallback>
                <p:oleObj name="Equation" r:id="rId3" imgW="850531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412544"/>
                        <a:ext cx="15668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dirty="0"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%d\n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dirty="0"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%5d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Equation" r:id="rId3" imgW="710891" imgH="266584" progId="Equation.DSMT4">
                  <p:embed/>
                </p:oleObj>
              </mc:Choice>
              <mc:Fallback>
                <p:oleObj name="Equation" r:id="rId3" imgW="710891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122589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4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19843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3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514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4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5" y="2209799"/>
                        <a:ext cx="2350915" cy="533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5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7860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Equation" r:id="rId9" imgW="710891" imgH="266584" progId="Equation.DSMT4">
                  <p:embed/>
                </p:oleObj>
              </mc:Choice>
              <mc:Fallback>
                <p:oleObj name="Equation" r:id="rId9" imgW="710891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50" y="2871148"/>
                        <a:ext cx="91848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7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0" y="2881952"/>
                        <a:ext cx="1130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8" name="Equation" r:id="rId13" imgW="1803400" imgH="508000" progId="Equation.DSMT4">
                  <p:embed/>
                </p:oleObj>
              </mc:Choice>
              <mc:Fallback>
                <p:oleObj name="Equation" r:id="rId13" imgW="1803400" imgH="508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19400" cy="8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9" name="Equation" r:id="rId15" imgW="126780" imgH="215526" progId="Equation.DSMT4">
                  <p:embed/>
                </p:oleObj>
              </mc:Choice>
              <mc:Fallback>
                <p:oleObj name="Equation" r:id="rId15" imgW="126780" imgH="215526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152" y="3976048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3" imgW="1205977" imgH="393529" progId="Equation.DSMT4">
                  <p:embed/>
                </p:oleObj>
              </mc:Choice>
              <mc:Fallback>
                <p:oleObj name="Equation" r:id="rId3" imgW="1205977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07372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6" imgW="825500" imgH="393700" progId="Equation.DSMT4">
                  <p:embed/>
                </p:oleObj>
              </mc:Choice>
              <mc:Fallback>
                <p:oleObj name="Equation" r:id="rId6" imgW="8255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6344"/>
                        <a:ext cx="1219200" cy="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1400</TotalTime>
  <Words>6925</Words>
  <Application>Microsoft Office PowerPoint</Application>
  <PresentationFormat>On-screen Show (4:3)</PresentationFormat>
  <Paragraphs>1246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תרגילים</vt:lpstr>
      <vt:lpstr>תרגילים</vt:lpstr>
      <vt:lpstr>תרגילים</vt:lpstr>
      <vt:lpstr>חלק ב'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Anton</cp:lastModifiedBy>
  <cp:revision>179</cp:revision>
  <cp:lastPrinted>2015-11-22T07:15:27Z</cp:lastPrinted>
  <dcterms:created xsi:type="dcterms:W3CDTF">2015-10-29T06:24:31Z</dcterms:created>
  <dcterms:modified xsi:type="dcterms:W3CDTF">2017-10-23T14:44:20Z</dcterms:modified>
</cp:coreProperties>
</file>