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1D14-D6CC-4DF4-B406-1819FB18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43784-7009-4D4C-9ACD-31F17CF0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9E5C-3A65-4545-8A88-DE5AF298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05EF-27FA-436A-9BF4-C46CCDE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D4C9-66B2-404B-B617-6F5766C6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9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A7BC-7356-4602-B182-0E1CDC1B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3B9F-9CD1-4CEB-A42A-5019C457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3109-551F-4314-AD94-DBE43571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46EF-D74E-4D4B-9251-F19E825A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D854-E0CD-48BD-8E22-0B3FB2C3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F3759-864A-4498-9CEE-D50416431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3928-FEE0-40BA-8F03-A3322B4A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9951-AC0F-4B75-A4C3-63B7AAD1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3E3F-67B4-446E-BBB5-22A8F38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BCBB-F51A-46BE-9692-59578F3B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EBD9-E684-436A-9955-B783BDF8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DF55-55EB-42BC-B0D1-91BB4678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4C8D-5D3C-4BDD-99B2-8B10ABCE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B61C-742B-40E6-90BF-53D39AEB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4FC2-5249-4313-8EDA-230A08D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F55D-CDA6-416F-9D9D-0C613E91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66ED-5944-4E0A-A684-7419E42B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914A-A061-468B-A1A5-464BB592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C2F9-08D2-419C-96AC-0F89807F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A40E-D404-4361-B40A-4CD828F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1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F3B4-0D81-4631-80CF-F82C5ECC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E616-E1DE-4164-B033-0D4C8F03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4F3B5-B2D1-4F4E-A1D4-05E745D6B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C894-57CD-49E6-B452-C9F07966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BB2DF-9F6C-4A1F-919C-C6A6C6CB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12D1-4B2E-4915-A84F-7BFB492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02D-6139-4004-95A2-EAB9D2C7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8DCD-FCC1-4B3F-A561-69B812D4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629C-9DA2-44FA-8917-E238417D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F1A92-291B-4B70-9338-D296A669F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8C777-B93E-4D47-8503-25767619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F1F66-C448-42CC-ADAE-26052C2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E158-0698-4715-A2C5-BBC391DD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AB7E6-ED58-435C-917D-E22E31D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0565-A0B9-46E6-B9DF-AB81925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360EB-8157-487C-BBA6-ACE09EA3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504A-2128-4D09-9813-EE5310C6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78B15-A820-493B-8444-055348D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35A5-3900-4D45-8910-7D27D5E2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B4831-A883-48A8-BF4F-6E7A2D6F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D2A5-0F61-4A23-822A-D6FD9C4E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1A8C-8D74-4E5D-907A-48B1EFB2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422B-BEC0-4922-AD33-868D2329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18F9-704B-4B67-ACDB-2025D557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34F8-FB07-41C0-A64E-3DAE5A3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782A-B7C3-40BC-B078-E0E204C3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BE6F2-F812-4E1B-A12D-CD6A7AB8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5FA0-2911-4A54-B2EC-20FE7FE1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48D4C-1F37-4889-B7CA-8E6357803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63B1-FFDD-4B3E-B332-971C73C3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C8E3-FD07-4582-936E-84596DF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F7F8-2BC1-4BCF-A906-4B2272BE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F83F-17A5-4080-ADF0-4241343B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48CB6-4586-47A2-9A2D-8767F1CA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7C40-D25E-4282-A660-3939328D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B4E6-6DAF-4D82-BD59-130A346E6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A57A-8650-4AED-B88C-6FD6DDBF32FD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2BA8-3746-4016-A1E3-61EA87B7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FA2E-FD01-4763-B72C-ED2564A8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1681-56F0-4C35-A393-DC11CA70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26D0-06D5-45C2-B3EB-3B66050BA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D46E1-F355-4512-9159-8A5634806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C4AC0A4C-CAF6-4130-8C54-40CE3F5EC3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C4AC0A4C-CAF6-4130-8C54-40CE3F5EC3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58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9ACBB30B-2C27-415E-BBE7-BBA64637EE79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tableau.com/app/profile/antra.koul/viz/SelectingDasborad/Dashboard1&quot;,&quot;values&quot;:{},&quot;data&quot;:{&quot;uri&quot;:&quot;public.tableau.com/app/profile/antra.koul/viz/SelectingDasborad/Dashboard1&quot;},&quot;secure&quot;:false}],&quot;name&quot;:&quot;public.tableau.com/app/profile/antra.koul/viz/SelectingDasborad/Dashboard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2021-05-29T09:42:51Z</dcterms:created>
  <dcterms:modified xsi:type="dcterms:W3CDTF">2021-05-29T09:44:38Z</dcterms:modified>
</cp:coreProperties>
</file>