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tableStyles+xml" PartName="/ppt/tableStyles1.xml"/>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drawingml.diagramData+xml" PartName="/ppt/diagrams/data5.xml"/>
  <Override ContentType="application/vnd.openxmlformats-officedocument.drawingml.diagramData+xml" PartName="/ppt/diagrams/data4.xml"/>
  <Override ContentType="application/vnd.openxmlformats-officedocument.drawingml.diagramData+xml" PartName="/ppt/diagrams/data7.xml"/>
  <Override ContentType="application/vnd.openxmlformats-officedocument.drawingml.diagramData+xml" PartName="/ppt/diagrams/data6.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7.xml"/>
  <Override ContentType="application/vnd.ms-office.drawingml.diagramDrawing+xml" PartName="/ppt/diagrams/drawing1.xml"/>
  <Override ContentType="application/vnd.ms-office.drawingml.diagramDrawing+xml" PartName="/ppt/diagrams/drawing6.xml"/>
  <Override ContentType="application/vnd.ms-office.drawingml.diagramDrawing+xml" PartName="/ppt/diagrams/drawing3.xml"/>
  <Override ContentType="application/vnd.ms-office.drawingml.diagramDrawing+xml" PartName="/ppt/diagrams/drawing4.xml"/>
  <Override ContentType="application/vnd.ms-office.drawingml.diagramDrawing+xml" PartName="/ppt/diagrams/drawing5.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drawingml.diagramLayout+xml" PartName="/ppt/diagrams/layout4.xml"/>
  <Override ContentType="application/vnd.openxmlformats-officedocument.drawingml.diagramLayout+xml" PartName="/ppt/diagrams/layout5.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Layout+xml" PartName="/ppt/diagrams/layout7.xml"/>
  <Override ContentType="application/vnd.openxmlformats-officedocument.drawingml.diagramLayout+xml" PartName="/ppt/diagrams/layout6.xml"/>
  <Override ContentType="application/vnd.openxmlformats-officedocument.drawingml.diagramStyle+xml" PartName="/ppt/diagrams/quickStyle5.xml"/>
  <Override ContentType="application/vnd.openxmlformats-officedocument.drawingml.diagramStyle+xml" PartName="/ppt/diagrams/quickStyle4.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drawingml.diagramStyle+xml" PartName="/ppt/diagrams/quickStyle6.xml"/>
  <Override ContentType="application/vnd.openxmlformats-officedocument.drawingml.diagramStyle+xml" PartName="/ppt/diagrams/quickStyle7.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6.xml"/>
  <Override ContentType="application/vnd.openxmlformats-officedocument.drawingml.diagramColors+xml" PartName="/ppt/diagrams/colors5.xml"/>
  <Override ContentType="application/vnd.openxmlformats-officedocument.drawingml.diagramColors+xml" PartName="/ppt/diagrams/colors7.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4.xml"/>
  <Override ContentType="application/vnd.openxmlformats-officedocument.drawingml.diagramColors+xml" PartName="/ppt/diagrams/color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1EBBBCC-DAD2-459C-BE2E-F6DE35CF9A28}" styleName="Dark Style 2 - Accent 3/Accent 4">
    <a:wholeTbl>
      <a:tcTxStyle>
        <a:fontRef idx="minor">
          <a:scrgbClr b="0" g="0" r="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cmpd="dbl" w="50800">
              <a:solidFill>
                <a:schemeClr val="dk1"/>
              </a:solidFill>
            </a:ln>
          </a:top>
        </a:tcBdr>
        <a:fill>
          <a:solidFill>
            <a:schemeClr val="accent3">
              <a:tint val="20000"/>
            </a:schemeClr>
          </a:solidFill>
        </a:fill>
      </a:tcStyle>
    </a:lastRow>
    <a:firstRow>
      <a:tcTxStyle b="on">
        <a:fontRef idx="minor">
          <a:scrgbClr b="0" g="0" r="0"/>
        </a:fontRef>
        <a:schemeClr val="lt1"/>
      </a:tcTxStyle>
      <a:tcStyle>
        <a:tcBdr/>
        <a:fill>
          <a:solidFill>
            <a:schemeClr val="accent4"/>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C723C-E81B-4AE2-8AFB-6D5785E98198}" type="doc">
      <dgm:prSet loTypeId="urn:microsoft.com/office/officeart/2005/8/layout/process1" loCatId="process" qsTypeId="urn:microsoft.com/office/officeart/2005/8/quickstyle/simple1" qsCatId="simple" csTypeId="urn:microsoft.com/office/officeart/2005/8/colors/colorful4" csCatId="colorful" phldr="1"/>
      <dgm:spPr/>
    </dgm:pt>
    <dgm:pt modelId="{50E7E98B-E7AC-4208-B902-8D976D3B2E95}">
      <dgm:prSet phldrT="[Text]"/>
      <dgm:spPr/>
      <dgm:t>
        <a:bodyPr/>
        <a:lstStyle/>
        <a:p>
          <a:r>
            <a:rPr lang="en-US" dirty="0"/>
            <a:t>Extract words from a given text.</a:t>
          </a:r>
          <a:endParaRPr lang="en-IN" dirty="0"/>
        </a:p>
      </dgm:t>
    </dgm:pt>
    <dgm:pt modelId="{667CC976-6286-45BF-9BE8-8143F178DF52}" type="parTrans" cxnId="{EAB06610-ADCF-43B3-B307-A36A89A4B43E}">
      <dgm:prSet/>
      <dgm:spPr/>
      <dgm:t>
        <a:bodyPr/>
        <a:lstStyle/>
        <a:p>
          <a:endParaRPr lang="en-IN"/>
        </a:p>
      </dgm:t>
    </dgm:pt>
    <dgm:pt modelId="{406D5EEF-07D8-4AD9-8A9A-86006667B22A}" type="sibTrans" cxnId="{EAB06610-ADCF-43B3-B307-A36A89A4B43E}">
      <dgm:prSet/>
      <dgm:spPr/>
      <dgm:t>
        <a:bodyPr/>
        <a:lstStyle/>
        <a:p>
          <a:endParaRPr lang="en-IN"/>
        </a:p>
      </dgm:t>
    </dgm:pt>
    <dgm:pt modelId="{037931DB-505B-438C-8978-5852C55F7BB3}">
      <dgm:prSet/>
      <dgm:spPr/>
      <dgm:t>
        <a:bodyPr/>
        <a:lstStyle/>
        <a:p>
          <a:r>
            <a:rPr lang="en-US" dirty="0"/>
            <a:t>Calculate the frequencies of the extracted words.</a:t>
          </a:r>
        </a:p>
      </dgm:t>
    </dgm:pt>
    <dgm:pt modelId="{7460CA81-D67D-44C8-8468-67BB052AA724}" type="parTrans" cxnId="{4B6DAFC1-2980-40FE-9EB0-73A89993623F}">
      <dgm:prSet/>
      <dgm:spPr/>
      <dgm:t>
        <a:bodyPr/>
        <a:lstStyle/>
        <a:p>
          <a:endParaRPr lang="en-IN"/>
        </a:p>
      </dgm:t>
    </dgm:pt>
    <dgm:pt modelId="{7CF671B8-AE8D-4C80-96E1-FE92E772D335}" type="sibTrans" cxnId="{4B6DAFC1-2980-40FE-9EB0-73A89993623F}">
      <dgm:prSet/>
      <dgm:spPr/>
      <dgm:t>
        <a:bodyPr/>
        <a:lstStyle/>
        <a:p>
          <a:endParaRPr lang="en-IN"/>
        </a:p>
      </dgm:t>
    </dgm:pt>
    <dgm:pt modelId="{1FA7E3B7-A2F3-4533-A93E-9DE189B120E1}">
      <dgm:prSet/>
      <dgm:spPr/>
      <dgm:t>
        <a:bodyPr/>
        <a:lstStyle/>
        <a:p>
          <a:r>
            <a:rPr lang="en-US" dirty="0"/>
            <a:t>Remove stop words.</a:t>
          </a:r>
        </a:p>
      </dgm:t>
    </dgm:pt>
    <dgm:pt modelId="{EE6C0360-C7C1-4130-BA53-DEB0304A254B}" type="parTrans" cxnId="{5050CD20-ABAF-46A6-9501-9CF413512F9B}">
      <dgm:prSet/>
      <dgm:spPr/>
      <dgm:t>
        <a:bodyPr/>
        <a:lstStyle/>
        <a:p>
          <a:endParaRPr lang="en-IN"/>
        </a:p>
      </dgm:t>
    </dgm:pt>
    <dgm:pt modelId="{BA1E56E6-C57F-4D1B-B06F-0D7FED9381D9}" type="sibTrans" cxnId="{5050CD20-ABAF-46A6-9501-9CF413512F9B}">
      <dgm:prSet/>
      <dgm:spPr/>
      <dgm:t>
        <a:bodyPr/>
        <a:lstStyle/>
        <a:p>
          <a:endParaRPr lang="en-IN"/>
        </a:p>
      </dgm:t>
    </dgm:pt>
    <dgm:pt modelId="{82706393-7CF6-4FEC-A51D-615937A850D3}">
      <dgm:prSet/>
      <dgm:spPr/>
      <dgm:t>
        <a:bodyPr/>
        <a:lstStyle/>
        <a:p>
          <a:r>
            <a:rPr lang="en-US" dirty="0"/>
            <a:t>Merge plurals and singular forms of words.</a:t>
          </a:r>
        </a:p>
      </dgm:t>
    </dgm:pt>
    <dgm:pt modelId="{08043975-8C42-40B4-9118-004E78871A40}" type="parTrans" cxnId="{20747FED-E5A8-4A50-8223-138CAD87ECBC}">
      <dgm:prSet/>
      <dgm:spPr/>
      <dgm:t>
        <a:bodyPr/>
        <a:lstStyle/>
        <a:p>
          <a:endParaRPr lang="en-IN"/>
        </a:p>
      </dgm:t>
    </dgm:pt>
    <dgm:pt modelId="{BFA5AA57-73D6-4533-99C8-93A5725CD14E}" type="sibTrans" cxnId="{20747FED-E5A8-4A50-8223-138CAD87ECBC}">
      <dgm:prSet/>
      <dgm:spPr/>
      <dgm:t>
        <a:bodyPr/>
        <a:lstStyle/>
        <a:p>
          <a:endParaRPr lang="en-IN"/>
        </a:p>
      </dgm:t>
    </dgm:pt>
    <dgm:pt modelId="{A01FFAA4-DC97-4C6E-A858-69B08A7A97AB}">
      <dgm:prSet/>
      <dgm:spPr/>
      <dgm:t>
        <a:bodyPr/>
        <a:lstStyle/>
        <a:p>
          <a:r>
            <a:rPr lang="en-US" dirty="0"/>
            <a:t>Prune infrequent words.</a:t>
          </a:r>
        </a:p>
      </dgm:t>
    </dgm:pt>
    <dgm:pt modelId="{2A222EC0-A945-4D06-8874-50E7486D697A}" type="parTrans" cxnId="{60D996A9-3EB7-4852-903C-274B18067879}">
      <dgm:prSet/>
      <dgm:spPr/>
      <dgm:t>
        <a:bodyPr/>
        <a:lstStyle/>
        <a:p>
          <a:endParaRPr lang="en-IN"/>
        </a:p>
      </dgm:t>
    </dgm:pt>
    <dgm:pt modelId="{3C783FE1-36D0-4F89-B371-86F9FB68E75D}" type="sibTrans" cxnId="{60D996A9-3EB7-4852-903C-274B18067879}">
      <dgm:prSet/>
      <dgm:spPr/>
      <dgm:t>
        <a:bodyPr/>
        <a:lstStyle/>
        <a:p>
          <a:endParaRPr lang="en-IN"/>
        </a:p>
      </dgm:t>
    </dgm:pt>
    <dgm:pt modelId="{8B8CF595-BE1D-4D7E-A481-04C6177F60CE}" type="pres">
      <dgm:prSet presAssocID="{A5EC723C-E81B-4AE2-8AFB-6D5785E98198}" presName="Name0" presStyleCnt="0">
        <dgm:presLayoutVars>
          <dgm:dir/>
          <dgm:resizeHandles val="exact"/>
        </dgm:presLayoutVars>
      </dgm:prSet>
      <dgm:spPr/>
    </dgm:pt>
    <dgm:pt modelId="{00849206-FC02-4D2B-BFD6-07FF0690B254}" type="pres">
      <dgm:prSet presAssocID="{50E7E98B-E7AC-4208-B902-8D976D3B2E95}" presName="node" presStyleLbl="node1" presStyleIdx="0" presStyleCnt="5">
        <dgm:presLayoutVars>
          <dgm:bulletEnabled val="1"/>
        </dgm:presLayoutVars>
      </dgm:prSet>
      <dgm:spPr/>
    </dgm:pt>
    <dgm:pt modelId="{F40AD575-0222-48A9-85D3-7E9880166747}" type="pres">
      <dgm:prSet presAssocID="{406D5EEF-07D8-4AD9-8A9A-86006667B22A}" presName="sibTrans" presStyleLbl="sibTrans2D1" presStyleIdx="0" presStyleCnt="4"/>
      <dgm:spPr/>
    </dgm:pt>
    <dgm:pt modelId="{9D7E0BA7-7613-4D19-BA33-CFCEF7B54FD2}" type="pres">
      <dgm:prSet presAssocID="{406D5EEF-07D8-4AD9-8A9A-86006667B22A}" presName="connectorText" presStyleLbl="sibTrans2D1" presStyleIdx="0" presStyleCnt="4"/>
      <dgm:spPr/>
    </dgm:pt>
    <dgm:pt modelId="{4F61374B-DF9A-4FEF-8F59-45CB9418C061}" type="pres">
      <dgm:prSet presAssocID="{037931DB-505B-438C-8978-5852C55F7BB3}" presName="node" presStyleLbl="node1" presStyleIdx="1" presStyleCnt="5">
        <dgm:presLayoutVars>
          <dgm:bulletEnabled val="1"/>
        </dgm:presLayoutVars>
      </dgm:prSet>
      <dgm:spPr/>
    </dgm:pt>
    <dgm:pt modelId="{9A51F1FD-E645-4F80-9C06-32040C798D54}" type="pres">
      <dgm:prSet presAssocID="{7CF671B8-AE8D-4C80-96E1-FE92E772D335}" presName="sibTrans" presStyleLbl="sibTrans2D1" presStyleIdx="1" presStyleCnt="4"/>
      <dgm:spPr/>
    </dgm:pt>
    <dgm:pt modelId="{1716195F-A71A-4F43-BB61-E57C2605A3F6}" type="pres">
      <dgm:prSet presAssocID="{7CF671B8-AE8D-4C80-96E1-FE92E772D335}" presName="connectorText" presStyleLbl="sibTrans2D1" presStyleIdx="1" presStyleCnt="4"/>
      <dgm:spPr/>
    </dgm:pt>
    <dgm:pt modelId="{EE660F9E-208B-43AC-B439-D0CE213493D4}" type="pres">
      <dgm:prSet presAssocID="{1FA7E3B7-A2F3-4533-A93E-9DE189B120E1}" presName="node" presStyleLbl="node1" presStyleIdx="2" presStyleCnt="5">
        <dgm:presLayoutVars>
          <dgm:bulletEnabled val="1"/>
        </dgm:presLayoutVars>
      </dgm:prSet>
      <dgm:spPr/>
    </dgm:pt>
    <dgm:pt modelId="{A833BF34-AEF1-4AF5-9B9E-DBBF990A0674}" type="pres">
      <dgm:prSet presAssocID="{BA1E56E6-C57F-4D1B-B06F-0D7FED9381D9}" presName="sibTrans" presStyleLbl="sibTrans2D1" presStyleIdx="2" presStyleCnt="4"/>
      <dgm:spPr/>
    </dgm:pt>
    <dgm:pt modelId="{95F26B2F-577B-4AEA-B4C2-61E8CE6BAD60}" type="pres">
      <dgm:prSet presAssocID="{BA1E56E6-C57F-4D1B-B06F-0D7FED9381D9}" presName="connectorText" presStyleLbl="sibTrans2D1" presStyleIdx="2" presStyleCnt="4"/>
      <dgm:spPr/>
    </dgm:pt>
    <dgm:pt modelId="{5FB58B21-9769-48F3-B94C-0F1E3F11856F}" type="pres">
      <dgm:prSet presAssocID="{82706393-7CF6-4FEC-A51D-615937A850D3}" presName="node" presStyleLbl="node1" presStyleIdx="3" presStyleCnt="5">
        <dgm:presLayoutVars>
          <dgm:bulletEnabled val="1"/>
        </dgm:presLayoutVars>
      </dgm:prSet>
      <dgm:spPr/>
    </dgm:pt>
    <dgm:pt modelId="{DBBE39B7-3F60-4E7A-8E97-20B50369D90B}" type="pres">
      <dgm:prSet presAssocID="{BFA5AA57-73D6-4533-99C8-93A5725CD14E}" presName="sibTrans" presStyleLbl="sibTrans2D1" presStyleIdx="3" presStyleCnt="4"/>
      <dgm:spPr/>
    </dgm:pt>
    <dgm:pt modelId="{5D2C4AF2-C97F-4AB1-ACAE-6B413B9F865B}" type="pres">
      <dgm:prSet presAssocID="{BFA5AA57-73D6-4533-99C8-93A5725CD14E}" presName="connectorText" presStyleLbl="sibTrans2D1" presStyleIdx="3" presStyleCnt="4"/>
      <dgm:spPr/>
    </dgm:pt>
    <dgm:pt modelId="{F07E8893-4DCD-4028-9334-D0D3F8B5E58F}" type="pres">
      <dgm:prSet presAssocID="{A01FFAA4-DC97-4C6E-A858-69B08A7A97AB}" presName="node" presStyleLbl="node1" presStyleIdx="4" presStyleCnt="5">
        <dgm:presLayoutVars>
          <dgm:bulletEnabled val="1"/>
        </dgm:presLayoutVars>
      </dgm:prSet>
      <dgm:spPr/>
    </dgm:pt>
  </dgm:ptLst>
  <dgm:cxnLst>
    <dgm:cxn modelId="{17F5DD0F-652F-4B7F-8AFA-A8215E40F72D}" type="presOf" srcId="{A5EC723C-E81B-4AE2-8AFB-6D5785E98198}" destId="{8B8CF595-BE1D-4D7E-A481-04C6177F60CE}" srcOrd="0" destOrd="0" presId="urn:microsoft.com/office/officeart/2005/8/layout/process1"/>
    <dgm:cxn modelId="{911D0310-4022-4B12-9235-027179981A27}" type="presOf" srcId="{82706393-7CF6-4FEC-A51D-615937A850D3}" destId="{5FB58B21-9769-48F3-B94C-0F1E3F11856F}" srcOrd="0" destOrd="0" presId="urn:microsoft.com/office/officeart/2005/8/layout/process1"/>
    <dgm:cxn modelId="{EAB06610-ADCF-43B3-B307-A36A89A4B43E}" srcId="{A5EC723C-E81B-4AE2-8AFB-6D5785E98198}" destId="{50E7E98B-E7AC-4208-B902-8D976D3B2E95}" srcOrd="0" destOrd="0" parTransId="{667CC976-6286-45BF-9BE8-8143F178DF52}" sibTransId="{406D5EEF-07D8-4AD9-8A9A-86006667B22A}"/>
    <dgm:cxn modelId="{5050CD20-ABAF-46A6-9501-9CF413512F9B}" srcId="{A5EC723C-E81B-4AE2-8AFB-6D5785E98198}" destId="{1FA7E3B7-A2F3-4533-A93E-9DE189B120E1}" srcOrd="2" destOrd="0" parTransId="{EE6C0360-C7C1-4130-BA53-DEB0304A254B}" sibTransId="{BA1E56E6-C57F-4D1B-B06F-0D7FED9381D9}"/>
    <dgm:cxn modelId="{BFEAEF2E-B5F2-4B66-930A-4FE23AD04606}" type="presOf" srcId="{037931DB-505B-438C-8978-5852C55F7BB3}" destId="{4F61374B-DF9A-4FEF-8F59-45CB9418C061}" srcOrd="0" destOrd="0" presId="urn:microsoft.com/office/officeart/2005/8/layout/process1"/>
    <dgm:cxn modelId="{BB8E2453-9EF0-45AC-8D7E-F4D04A9FA53D}" type="presOf" srcId="{7CF671B8-AE8D-4C80-96E1-FE92E772D335}" destId="{1716195F-A71A-4F43-BB61-E57C2605A3F6}" srcOrd="1" destOrd="0" presId="urn:microsoft.com/office/officeart/2005/8/layout/process1"/>
    <dgm:cxn modelId="{88580355-4B2F-41BF-B663-BD3C17AFE848}" type="presOf" srcId="{BA1E56E6-C57F-4D1B-B06F-0D7FED9381D9}" destId="{95F26B2F-577B-4AEA-B4C2-61E8CE6BAD60}" srcOrd="1" destOrd="0" presId="urn:microsoft.com/office/officeart/2005/8/layout/process1"/>
    <dgm:cxn modelId="{9D171075-D355-4CFE-89A9-BD0043C03F81}" type="presOf" srcId="{1FA7E3B7-A2F3-4533-A93E-9DE189B120E1}" destId="{EE660F9E-208B-43AC-B439-D0CE213493D4}" srcOrd="0" destOrd="0" presId="urn:microsoft.com/office/officeart/2005/8/layout/process1"/>
    <dgm:cxn modelId="{B37F667A-4D43-4F5C-B7CC-EC1CC8274248}" type="presOf" srcId="{50E7E98B-E7AC-4208-B902-8D976D3B2E95}" destId="{00849206-FC02-4D2B-BFD6-07FF0690B254}" srcOrd="0" destOrd="0" presId="urn:microsoft.com/office/officeart/2005/8/layout/process1"/>
    <dgm:cxn modelId="{09C3147C-C15F-483A-B7D5-F4EF28DC7B70}" type="presOf" srcId="{406D5EEF-07D8-4AD9-8A9A-86006667B22A}" destId="{F40AD575-0222-48A9-85D3-7E9880166747}" srcOrd="0" destOrd="0" presId="urn:microsoft.com/office/officeart/2005/8/layout/process1"/>
    <dgm:cxn modelId="{78F37F99-D474-44C4-9A5F-88A3CB930D75}" type="presOf" srcId="{BFA5AA57-73D6-4533-99C8-93A5725CD14E}" destId="{5D2C4AF2-C97F-4AB1-ACAE-6B413B9F865B}" srcOrd="1" destOrd="0" presId="urn:microsoft.com/office/officeart/2005/8/layout/process1"/>
    <dgm:cxn modelId="{AF75BF9F-3B03-488F-8F2D-4D3546DE8574}" type="presOf" srcId="{BFA5AA57-73D6-4533-99C8-93A5725CD14E}" destId="{DBBE39B7-3F60-4E7A-8E97-20B50369D90B}" srcOrd="0" destOrd="0" presId="urn:microsoft.com/office/officeart/2005/8/layout/process1"/>
    <dgm:cxn modelId="{60D996A9-3EB7-4852-903C-274B18067879}" srcId="{A5EC723C-E81B-4AE2-8AFB-6D5785E98198}" destId="{A01FFAA4-DC97-4C6E-A858-69B08A7A97AB}" srcOrd="4" destOrd="0" parTransId="{2A222EC0-A945-4D06-8874-50E7486D697A}" sibTransId="{3C783FE1-36D0-4F89-B371-86F9FB68E75D}"/>
    <dgm:cxn modelId="{E0E4AEBF-211B-45C2-9CE2-BE26E7BDFE6C}" type="presOf" srcId="{BA1E56E6-C57F-4D1B-B06F-0D7FED9381D9}" destId="{A833BF34-AEF1-4AF5-9B9E-DBBF990A0674}" srcOrd="0" destOrd="0" presId="urn:microsoft.com/office/officeart/2005/8/layout/process1"/>
    <dgm:cxn modelId="{4B6DAFC1-2980-40FE-9EB0-73A89993623F}" srcId="{A5EC723C-E81B-4AE2-8AFB-6D5785E98198}" destId="{037931DB-505B-438C-8978-5852C55F7BB3}" srcOrd="1" destOrd="0" parTransId="{7460CA81-D67D-44C8-8468-67BB052AA724}" sibTransId="{7CF671B8-AE8D-4C80-96E1-FE92E772D335}"/>
    <dgm:cxn modelId="{DA4E74D8-3EF2-4D2C-B4FD-4FE7F514917A}" type="presOf" srcId="{A01FFAA4-DC97-4C6E-A858-69B08A7A97AB}" destId="{F07E8893-4DCD-4028-9334-D0D3F8B5E58F}" srcOrd="0" destOrd="0" presId="urn:microsoft.com/office/officeart/2005/8/layout/process1"/>
    <dgm:cxn modelId="{C51205DA-8514-454C-8B68-C626E2E0FB7E}" type="presOf" srcId="{7CF671B8-AE8D-4C80-96E1-FE92E772D335}" destId="{9A51F1FD-E645-4F80-9C06-32040C798D54}" srcOrd="0" destOrd="0" presId="urn:microsoft.com/office/officeart/2005/8/layout/process1"/>
    <dgm:cxn modelId="{CD9DA3DB-DC12-4380-BF8F-1268D994DD5D}" type="presOf" srcId="{406D5EEF-07D8-4AD9-8A9A-86006667B22A}" destId="{9D7E0BA7-7613-4D19-BA33-CFCEF7B54FD2}" srcOrd="1" destOrd="0" presId="urn:microsoft.com/office/officeart/2005/8/layout/process1"/>
    <dgm:cxn modelId="{20747FED-E5A8-4A50-8223-138CAD87ECBC}" srcId="{A5EC723C-E81B-4AE2-8AFB-6D5785E98198}" destId="{82706393-7CF6-4FEC-A51D-615937A850D3}" srcOrd="3" destOrd="0" parTransId="{08043975-8C42-40B4-9118-004E78871A40}" sibTransId="{BFA5AA57-73D6-4533-99C8-93A5725CD14E}"/>
    <dgm:cxn modelId="{89579C43-149B-49A8-AA6C-E447C8D216E1}" type="presParOf" srcId="{8B8CF595-BE1D-4D7E-A481-04C6177F60CE}" destId="{00849206-FC02-4D2B-BFD6-07FF0690B254}" srcOrd="0" destOrd="0" presId="urn:microsoft.com/office/officeart/2005/8/layout/process1"/>
    <dgm:cxn modelId="{88485B2C-54FD-45C2-BB71-51051387787A}" type="presParOf" srcId="{8B8CF595-BE1D-4D7E-A481-04C6177F60CE}" destId="{F40AD575-0222-48A9-85D3-7E9880166747}" srcOrd="1" destOrd="0" presId="urn:microsoft.com/office/officeart/2005/8/layout/process1"/>
    <dgm:cxn modelId="{7E4D62DC-EEF9-4763-9CF5-D72D699CCE31}" type="presParOf" srcId="{F40AD575-0222-48A9-85D3-7E9880166747}" destId="{9D7E0BA7-7613-4D19-BA33-CFCEF7B54FD2}" srcOrd="0" destOrd="0" presId="urn:microsoft.com/office/officeart/2005/8/layout/process1"/>
    <dgm:cxn modelId="{2D3CE66F-0E9F-4E5D-B2B7-1A0279749B0A}" type="presParOf" srcId="{8B8CF595-BE1D-4D7E-A481-04C6177F60CE}" destId="{4F61374B-DF9A-4FEF-8F59-45CB9418C061}" srcOrd="2" destOrd="0" presId="urn:microsoft.com/office/officeart/2005/8/layout/process1"/>
    <dgm:cxn modelId="{268A2964-58D1-471E-9007-3DB3AF92794E}" type="presParOf" srcId="{8B8CF595-BE1D-4D7E-A481-04C6177F60CE}" destId="{9A51F1FD-E645-4F80-9C06-32040C798D54}" srcOrd="3" destOrd="0" presId="urn:microsoft.com/office/officeart/2005/8/layout/process1"/>
    <dgm:cxn modelId="{104E0894-6255-422F-987D-A619E999F9BC}" type="presParOf" srcId="{9A51F1FD-E645-4F80-9C06-32040C798D54}" destId="{1716195F-A71A-4F43-BB61-E57C2605A3F6}" srcOrd="0" destOrd="0" presId="urn:microsoft.com/office/officeart/2005/8/layout/process1"/>
    <dgm:cxn modelId="{FA2781D5-9731-49EB-A8B8-BE4A74494A38}" type="presParOf" srcId="{8B8CF595-BE1D-4D7E-A481-04C6177F60CE}" destId="{EE660F9E-208B-43AC-B439-D0CE213493D4}" srcOrd="4" destOrd="0" presId="urn:microsoft.com/office/officeart/2005/8/layout/process1"/>
    <dgm:cxn modelId="{6DC54FC3-E438-4690-BECD-1C65B71AB57C}" type="presParOf" srcId="{8B8CF595-BE1D-4D7E-A481-04C6177F60CE}" destId="{A833BF34-AEF1-4AF5-9B9E-DBBF990A0674}" srcOrd="5" destOrd="0" presId="urn:microsoft.com/office/officeart/2005/8/layout/process1"/>
    <dgm:cxn modelId="{4660A07D-0005-42EF-8564-D27C41BA7F7B}" type="presParOf" srcId="{A833BF34-AEF1-4AF5-9B9E-DBBF990A0674}" destId="{95F26B2F-577B-4AEA-B4C2-61E8CE6BAD60}" srcOrd="0" destOrd="0" presId="urn:microsoft.com/office/officeart/2005/8/layout/process1"/>
    <dgm:cxn modelId="{914848A8-2D4E-41EA-8019-DCD715E6A1E5}" type="presParOf" srcId="{8B8CF595-BE1D-4D7E-A481-04C6177F60CE}" destId="{5FB58B21-9769-48F3-B94C-0F1E3F11856F}" srcOrd="6" destOrd="0" presId="urn:microsoft.com/office/officeart/2005/8/layout/process1"/>
    <dgm:cxn modelId="{3708E993-7F74-42CE-BFBE-23BEC47E1AAB}" type="presParOf" srcId="{8B8CF595-BE1D-4D7E-A481-04C6177F60CE}" destId="{DBBE39B7-3F60-4E7A-8E97-20B50369D90B}" srcOrd="7" destOrd="0" presId="urn:microsoft.com/office/officeart/2005/8/layout/process1"/>
    <dgm:cxn modelId="{8A170991-974B-4E88-8D7D-C1540ABA3983}" type="presParOf" srcId="{DBBE39B7-3F60-4E7A-8E97-20B50369D90B}" destId="{5D2C4AF2-C97F-4AB1-ACAE-6B413B9F865B}" srcOrd="0" destOrd="0" presId="urn:microsoft.com/office/officeart/2005/8/layout/process1"/>
    <dgm:cxn modelId="{012FB14F-9C8F-4C77-9235-09EDBA29D859}" type="presParOf" srcId="{8B8CF595-BE1D-4D7E-A481-04C6177F60CE}" destId="{F07E8893-4DCD-4028-9334-D0D3F8B5E58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C73A1-5354-40DB-AED5-9B9FF764A375}" type="doc">
      <dgm:prSet loTypeId="urn:microsoft.com/office/officeart/2005/8/layout/process1" loCatId="process" qsTypeId="urn:microsoft.com/office/officeart/2005/8/quickstyle/simple1" qsCatId="simple" csTypeId="urn:microsoft.com/office/officeart/2005/8/colors/colorful4" csCatId="colorful" phldr="1"/>
      <dgm:spPr/>
    </dgm:pt>
    <dgm:pt modelId="{6A116AFC-D3F9-4CFD-868B-202AE4219DFD}">
      <dgm:prSet/>
      <dgm:spPr/>
      <dgm:t>
        <a:bodyPr/>
        <a:lstStyle/>
        <a:p>
          <a:r>
            <a:rPr lang="en-US"/>
            <a:t>Construct compound words.</a:t>
          </a:r>
          <a:endParaRPr lang="en-IN"/>
        </a:p>
      </dgm:t>
    </dgm:pt>
    <dgm:pt modelId="{6C0C89C7-F9A9-4E50-9782-573612F64209}" type="parTrans" cxnId="{07595BC2-C146-49EC-BAAD-81A164F286BC}">
      <dgm:prSet/>
      <dgm:spPr/>
      <dgm:t>
        <a:bodyPr/>
        <a:lstStyle/>
        <a:p>
          <a:endParaRPr lang="en-IN"/>
        </a:p>
      </dgm:t>
    </dgm:pt>
    <dgm:pt modelId="{FC475EDC-3DBF-4BD9-BF70-C57ABF451EC8}" type="sibTrans" cxnId="{07595BC2-C146-49EC-BAAD-81A164F286BC}">
      <dgm:prSet/>
      <dgm:spPr/>
      <dgm:t>
        <a:bodyPr/>
        <a:lstStyle/>
        <a:p>
          <a:endParaRPr lang="en-IN"/>
        </a:p>
      </dgm:t>
    </dgm:pt>
    <dgm:pt modelId="{E4EC506D-C1D5-4332-B9BB-DC9497502D72}">
      <dgm:prSet/>
      <dgm:spPr/>
      <dgm:t>
        <a:bodyPr/>
        <a:lstStyle/>
        <a:p>
          <a:r>
            <a:rPr lang="en-US" dirty="0"/>
            <a:t>Calculate the frequencies of compound words.</a:t>
          </a:r>
        </a:p>
      </dgm:t>
    </dgm:pt>
    <dgm:pt modelId="{73084C53-EFA7-49F8-8069-AD61FDAC0D6E}" type="parTrans" cxnId="{230A3F7E-86AC-498C-8F3E-1535647A24A4}">
      <dgm:prSet/>
      <dgm:spPr/>
      <dgm:t>
        <a:bodyPr/>
        <a:lstStyle/>
        <a:p>
          <a:endParaRPr lang="en-IN"/>
        </a:p>
      </dgm:t>
    </dgm:pt>
    <dgm:pt modelId="{AB5660B4-AD61-4633-AFEB-CEE1EFB4AB47}" type="sibTrans" cxnId="{230A3F7E-86AC-498C-8F3E-1535647A24A4}">
      <dgm:prSet/>
      <dgm:spPr/>
      <dgm:t>
        <a:bodyPr/>
        <a:lstStyle/>
        <a:p>
          <a:endParaRPr lang="en-IN"/>
        </a:p>
      </dgm:t>
    </dgm:pt>
    <dgm:pt modelId="{3F983001-F3C4-4900-9103-1E8ED1EC7A84}">
      <dgm:prSet/>
      <dgm:spPr/>
      <dgm:t>
        <a:bodyPr/>
        <a:lstStyle/>
        <a:p>
          <a:r>
            <a:rPr lang="en-US" dirty="0"/>
            <a:t>Find relations between concepts in a sentence.</a:t>
          </a:r>
        </a:p>
      </dgm:t>
    </dgm:pt>
    <dgm:pt modelId="{0EE63586-0CC0-4FF1-AAF0-C0FD010F0001}" type="parTrans" cxnId="{493BAD5A-2DCD-4EFA-8B72-43122BBC485E}">
      <dgm:prSet/>
      <dgm:spPr/>
      <dgm:t>
        <a:bodyPr/>
        <a:lstStyle/>
        <a:p>
          <a:endParaRPr lang="en-IN"/>
        </a:p>
      </dgm:t>
    </dgm:pt>
    <dgm:pt modelId="{4D841D81-380C-4345-8409-198FA8E2424E}" type="sibTrans" cxnId="{493BAD5A-2DCD-4EFA-8B72-43122BBC485E}">
      <dgm:prSet/>
      <dgm:spPr/>
      <dgm:t>
        <a:bodyPr/>
        <a:lstStyle/>
        <a:p>
          <a:endParaRPr lang="en-IN"/>
        </a:p>
      </dgm:t>
    </dgm:pt>
    <dgm:pt modelId="{DF78B60E-0332-467D-A48D-26198B527112}">
      <dgm:prSet/>
      <dgm:spPr/>
      <dgm:t>
        <a:bodyPr/>
        <a:lstStyle/>
        <a:p>
          <a:r>
            <a:rPr lang="en-US" dirty="0"/>
            <a:t>Prune infrequent relations.</a:t>
          </a:r>
        </a:p>
      </dgm:t>
    </dgm:pt>
    <dgm:pt modelId="{7C72E91C-D3BB-4D5A-8F6F-49358B4BAA0A}" type="parTrans" cxnId="{A51A9958-EB58-41D9-A2DB-06148A04DAA2}">
      <dgm:prSet/>
      <dgm:spPr/>
      <dgm:t>
        <a:bodyPr/>
        <a:lstStyle/>
        <a:p>
          <a:endParaRPr lang="en-IN"/>
        </a:p>
      </dgm:t>
    </dgm:pt>
    <dgm:pt modelId="{CD7FDF54-2EB4-4FBB-995F-B938C4FFD411}" type="sibTrans" cxnId="{A51A9958-EB58-41D9-A2DB-06148A04DAA2}">
      <dgm:prSet/>
      <dgm:spPr/>
      <dgm:t>
        <a:bodyPr/>
        <a:lstStyle/>
        <a:p>
          <a:endParaRPr lang="en-IN"/>
        </a:p>
      </dgm:t>
    </dgm:pt>
    <dgm:pt modelId="{03602AD8-C38E-4EB8-B93C-998B6065D40D}">
      <dgm:prSet/>
      <dgm:spPr/>
      <dgm:t>
        <a:bodyPr/>
        <a:lstStyle/>
        <a:p>
          <a:r>
            <a:rPr lang="en-US" dirty="0"/>
            <a:t>Display the map.</a:t>
          </a:r>
        </a:p>
      </dgm:t>
    </dgm:pt>
    <dgm:pt modelId="{110BDF9F-1DD2-4244-B15E-8D28495C5D6B}" type="parTrans" cxnId="{5FE07908-A80D-4280-996B-899AB7293464}">
      <dgm:prSet/>
      <dgm:spPr/>
      <dgm:t>
        <a:bodyPr/>
        <a:lstStyle/>
        <a:p>
          <a:endParaRPr lang="en-IN"/>
        </a:p>
      </dgm:t>
    </dgm:pt>
    <dgm:pt modelId="{BBC78410-EDE2-47AE-B0A8-BC77D1E74CF3}" type="sibTrans" cxnId="{5FE07908-A80D-4280-996B-899AB7293464}">
      <dgm:prSet/>
      <dgm:spPr/>
      <dgm:t>
        <a:bodyPr/>
        <a:lstStyle/>
        <a:p>
          <a:endParaRPr lang="en-IN"/>
        </a:p>
      </dgm:t>
    </dgm:pt>
    <dgm:pt modelId="{0CD56157-A4AE-4955-A0FD-99B1B256B80F}" type="pres">
      <dgm:prSet presAssocID="{D22C73A1-5354-40DB-AED5-9B9FF764A375}" presName="Name0" presStyleCnt="0">
        <dgm:presLayoutVars>
          <dgm:dir/>
          <dgm:resizeHandles val="exact"/>
        </dgm:presLayoutVars>
      </dgm:prSet>
      <dgm:spPr/>
    </dgm:pt>
    <dgm:pt modelId="{53A72285-E6F1-427B-B8D1-623FE9A6D842}" type="pres">
      <dgm:prSet presAssocID="{6A116AFC-D3F9-4CFD-868B-202AE4219DFD}" presName="node" presStyleLbl="node1" presStyleIdx="0" presStyleCnt="5">
        <dgm:presLayoutVars>
          <dgm:bulletEnabled val="1"/>
        </dgm:presLayoutVars>
      </dgm:prSet>
      <dgm:spPr/>
    </dgm:pt>
    <dgm:pt modelId="{9C9CACC9-9D37-4FFE-A1BC-8053838EF380}" type="pres">
      <dgm:prSet presAssocID="{FC475EDC-3DBF-4BD9-BF70-C57ABF451EC8}" presName="sibTrans" presStyleLbl="sibTrans2D1" presStyleIdx="0" presStyleCnt="4"/>
      <dgm:spPr/>
    </dgm:pt>
    <dgm:pt modelId="{4A2FD00A-3834-41EC-9F5A-518E95B9D68F}" type="pres">
      <dgm:prSet presAssocID="{FC475EDC-3DBF-4BD9-BF70-C57ABF451EC8}" presName="connectorText" presStyleLbl="sibTrans2D1" presStyleIdx="0" presStyleCnt="4"/>
      <dgm:spPr/>
    </dgm:pt>
    <dgm:pt modelId="{76949157-2691-40E4-8686-30578EA479B2}" type="pres">
      <dgm:prSet presAssocID="{E4EC506D-C1D5-4332-B9BB-DC9497502D72}" presName="node" presStyleLbl="node1" presStyleIdx="1" presStyleCnt="5">
        <dgm:presLayoutVars>
          <dgm:bulletEnabled val="1"/>
        </dgm:presLayoutVars>
      </dgm:prSet>
      <dgm:spPr/>
    </dgm:pt>
    <dgm:pt modelId="{DBD50550-A9D7-4EFD-B952-B00857EBBDB9}" type="pres">
      <dgm:prSet presAssocID="{AB5660B4-AD61-4633-AFEB-CEE1EFB4AB47}" presName="sibTrans" presStyleLbl="sibTrans2D1" presStyleIdx="1" presStyleCnt="4"/>
      <dgm:spPr/>
    </dgm:pt>
    <dgm:pt modelId="{08C9B577-B443-489B-B9A8-CB2F977FB930}" type="pres">
      <dgm:prSet presAssocID="{AB5660B4-AD61-4633-AFEB-CEE1EFB4AB47}" presName="connectorText" presStyleLbl="sibTrans2D1" presStyleIdx="1" presStyleCnt="4"/>
      <dgm:spPr/>
    </dgm:pt>
    <dgm:pt modelId="{C08A8195-0FE0-4FD9-AE3F-772656E8F752}" type="pres">
      <dgm:prSet presAssocID="{3F983001-F3C4-4900-9103-1E8ED1EC7A84}" presName="node" presStyleLbl="node1" presStyleIdx="2" presStyleCnt="5">
        <dgm:presLayoutVars>
          <dgm:bulletEnabled val="1"/>
        </dgm:presLayoutVars>
      </dgm:prSet>
      <dgm:spPr/>
    </dgm:pt>
    <dgm:pt modelId="{880F8EC4-51A4-4209-9A6D-5B94ECF1B043}" type="pres">
      <dgm:prSet presAssocID="{4D841D81-380C-4345-8409-198FA8E2424E}" presName="sibTrans" presStyleLbl="sibTrans2D1" presStyleIdx="2" presStyleCnt="4"/>
      <dgm:spPr/>
    </dgm:pt>
    <dgm:pt modelId="{4F43D47A-056B-4372-805E-60D43449D4C1}" type="pres">
      <dgm:prSet presAssocID="{4D841D81-380C-4345-8409-198FA8E2424E}" presName="connectorText" presStyleLbl="sibTrans2D1" presStyleIdx="2" presStyleCnt="4"/>
      <dgm:spPr/>
    </dgm:pt>
    <dgm:pt modelId="{8E9A0A76-765F-4898-9FA0-D0051D589929}" type="pres">
      <dgm:prSet presAssocID="{DF78B60E-0332-467D-A48D-26198B527112}" presName="node" presStyleLbl="node1" presStyleIdx="3" presStyleCnt="5">
        <dgm:presLayoutVars>
          <dgm:bulletEnabled val="1"/>
        </dgm:presLayoutVars>
      </dgm:prSet>
      <dgm:spPr/>
    </dgm:pt>
    <dgm:pt modelId="{E02598EF-C256-4552-875A-A8CB7BEEA0E8}" type="pres">
      <dgm:prSet presAssocID="{CD7FDF54-2EB4-4FBB-995F-B938C4FFD411}" presName="sibTrans" presStyleLbl="sibTrans2D1" presStyleIdx="3" presStyleCnt="4"/>
      <dgm:spPr/>
    </dgm:pt>
    <dgm:pt modelId="{F871003D-87E1-46A9-951A-3C7F8D6FC4E0}" type="pres">
      <dgm:prSet presAssocID="{CD7FDF54-2EB4-4FBB-995F-B938C4FFD411}" presName="connectorText" presStyleLbl="sibTrans2D1" presStyleIdx="3" presStyleCnt="4"/>
      <dgm:spPr/>
    </dgm:pt>
    <dgm:pt modelId="{F32E8E20-CCE0-4925-AB4C-24F5B391CF68}" type="pres">
      <dgm:prSet presAssocID="{03602AD8-C38E-4EB8-B93C-998B6065D40D}" presName="node" presStyleLbl="node1" presStyleIdx="4" presStyleCnt="5">
        <dgm:presLayoutVars>
          <dgm:bulletEnabled val="1"/>
        </dgm:presLayoutVars>
      </dgm:prSet>
      <dgm:spPr/>
    </dgm:pt>
  </dgm:ptLst>
  <dgm:cxnLst>
    <dgm:cxn modelId="{4C8D6401-26CC-4CC1-88CC-998B37402798}" type="presOf" srcId="{CD7FDF54-2EB4-4FBB-995F-B938C4FFD411}" destId="{E02598EF-C256-4552-875A-A8CB7BEEA0E8}" srcOrd="0" destOrd="0" presId="urn:microsoft.com/office/officeart/2005/8/layout/process1"/>
    <dgm:cxn modelId="{5FE07908-A80D-4280-996B-899AB7293464}" srcId="{D22C73A1-5354-40DB-AED5-9B9FF764A375}" destId="{03602AD8-C38E-4EB8-B93C-998B6065D40D}" srcOrd="4" destOrd="0" parTransId="{110BDF9F-1DD2-4244-B15E-8D28495C5D6B}" sibTransId="{BBC78410-EDE2-47AE-B0A8-BC77D1E74CF3}"/>
    <dgm:cxn modelId="{74501B2C-7FB6-4CAE-8BA3-CA877D626F63}" type="presOf" srcId="{DF78B60E-0332-467D-A48D-26198B527112}" destId="{8E9A0A76-765F-4898-9FA0-D0051D589929}" srcOrd="0" destOrd="0" presId="urn:microsoft.com/office/officeart/2005/8/layout/process1"/>
    <dgm:cxn modelId="{13944450-C7F3-487D-BBAC-C812708A2A16}" type="presOf" srcId="{E4EC506D-C1D5-4332-B9BB-DC9497502D72}" destId="{76949157-2691-40E4-8686-30578EA479B2}" srcOrd="0" destOrd="0" presId="urn:microsoft.com/office/officeart/2005/8/layout/process1"/>
    <dgm:cxn modelId="{2160D454-6C2E-4A5C-95E1-275D638FFCE2}" type="presOf" srcId="{CD7FDF54-2EB4-4FBB-995F-B938C4FFD411}" destId="{F871003D-87E1-46A9-951A-3C7F8D6FC4E0}" srcOrd="1" destOrd="0" presId="urn:microsoft.com/office/officeart/2005/8/layout/process1"/>
    <dgm:cxn modelId="{AFA88F56-854E-4996-B88E-FD40A32AA78E}" type="presOf" srcId="{AB5660B4-AD61-4633-AFEB-CEE1EFB4AB47}" destId="{08C9B577-B443-489B-B9A8-CB2F977FB930}" srcOrd="1" destOrd="0" presId="urn:microsoft.com/office/officeart/2005/8/layout/process1"/>
    <dgm:cxn modelId="{5FABF177-25C5-477D-83D6-671E2DFEF654}" type="presOf" srcId="{03602AD8-C38E-4EB8-B93C-998B6065D40D}" destId="{F32E8E20-CCE0-4925-AB4C-24F5B391CF68}" srcOrd="0" destOrd="0" presId="urn:microsoft.com/office/officeart/2005/8/layout/process1"/>
    <dgm:cxn modelId="{A51A9958-EB58-41D9-A2DB-06148A04DAA2}" srcId="{D22C73A1-5354-40DB-AED5-9B9FF764A375}" destId="{DF78B60E-0332-467D-A48D-26198B527112}" srcOrd="3" destOrd="0" parTransId="{7C72E91C-D3BB-4D5A-8F6F-49358B4BAA0A}" sibTransId="{CD7FDF54-2EB4-4FBB-995F-B938C4FFD411}"/>
    <dgm:cxn modelId="{493BAD5A-2DCD-4EFA-8B72-43122BBC485E}" srcId="{D22C73A1-5354-40DB-AED5-9B9FF764A375}" destId="{3F983001-F3C4-4900-9103-1E8ED1EC7A84}" srcOrd="2" destOrd="0" parTransId="{0EE63586-0CC0-4FF1-AAF0-C0FD010F0001}" sibTransId="{4D841D81-380C-4345-8409-198FA8E2424E}"/>
    <dgm:cxn modelId="{230A3F7E-86AC-498C-8F3E-1535647A24A4}" srcId="{D22C73A1-5354-40DB-AED5-9B9FF764A375}" destId="{E4EC506D-C1D5-4332-B9BB-DC9497502D72}" srcOrd="1" destOrd="0" parTransId="{73084C53-EFA7-49F8-8069-AD61FDAC0D6E}" sibTransId="{AB5660B4-AD61-4633-AFEB-CEE1EFB4AB47}"/>
    <dgm:cxn modelId="{7CDEE890-0901-473A-AD02-93AB8A19EAC3}" type="presOf" srcId="{4D841D81-380C-4345-8409-198FA8E2424E}" destId="{4F43D47A-056B-4372-805E-60D43449D4C1}" srcOrd="1" destOrd="0" presId="urn:microsoft.com/office/officeart/2005/8/layout/process1"/>
    <dgm:cxn modelId="{640E9DA7-DBF3-4FB1-A397-AB51CA1BAB6E}" type="presOf" srcId="{6A116AFC-D3F9-4CFD-868B-202AE4219DFD}" destId="{53A72285-E6F1-427B-B8D1-623FE9A6D842}" srcOrd="0" destOrd="0" presId="urn:microsoft.com/office/officeart/2005/8/layout/process1"/>
    <dgm:cxn modelId="{07595BC2-C146-49EC-BAAD-81A164F286BC}" srcId="{D22C73A1-5354-40DB-AED5-9B9FF764A375}" destId="{6A116AFC-D3F9-4CFD-868B-202AE4219DFD}" srcOrd="0" destOrd="0" parTransId="{6C0C89C7-F9A9-4E50-9782-573612F64209}" sibTransId="{FC475EDC-3DBF-4BD9-BF70-C57ABF451EC8}"/>
    <dgm:cxn modelId="{8CE259CB-E0BD-4DA1-952D-9346C2507A8F}" type="presOf" srcId="{D22C73A1-5354-40DB-AED5-9B9FF764A375}" destId="{0CD56157-A4AE-4955-A0FD-99B1B256B80F}" srcOrd="0" destOrd="0" presId="urn:microsoft.com/office/officeart/2005/8/layout/process1"/>
    <dgm:cxn modelId="{A94C02CF-B96E-49EC-913A-B6DE74A753C4}" type="presOf" srcId="{4D841D81-380C-4345-8409-198FA8E2424E}" destId="{880F8EC4-51A4-4209-9A6D-5B94ECF1B043}" srcOrd="0" destOrd="0" presId="urn:microsoft.com/office/officeart/2005/8/layout/process1"/>
    <dgm:cxn modelId="{9C0541DF-11BE-4F9A-9F75-A2E016284B87}" type="presOf" srcId="{AB5660B4-AD61-4633-AFEB-CEE1EFB4AB47}" destId="{DBD50550-A9D7-4EFD-B952-B00857EBBDB9}" srcOrd="0" destOrd="0" presId="urn:microsoft.com/office/officeart/2005/8/layout/process1"/>
    <dgm:cxn modelId="{245963E3-956D-4A60-9C78-70D717FFFC4D}" type="presOf" srcId="{FC475EDC-3DBF-4BD9-BF70-C57ABF451EC8}" destId="{4A2FD00A-3834-41EC-9F5A-518E95B9D68F}" srcOrd="1" destOrd="0" presId="urn:microsoft.com/office/officeart/2005/8/layout/process1"/>
    <dgm:cxn modelId="{27EF49F3-9B50-4873-85F5-574F9B5B0D50}" type="presOf" srcId="{FC475EDC-3DBF-4BD9-BF70-C57ABF451EC8}" destId="{9C9CACC9-9D37-4FFE-A1BC-8053838EF380}" srcOrd="0" destOrd="0" presId="urn:microsoft.com/office/officeart/2005/8/layout/process1"/>
    <dgm:cxn modelId="{57EA8CFC-B9A4-4BF9-9B54-C26BA9F76F78}" type="presOf" srcId="{3F983001-F3C4-4900-9103-1E8ED1EC7A84}" destId="{C08A8195-0FE0-4FD9-AE3F-772656E8F752}" srcOrd="0" destOrd="0" presId="urn:microsoft.com/office/officeart/2005/8/layout/process1"/>
    <dgm:cxn modelId="{25392BA6-9770-4BEB-9D69-8FF4794148B2}" type="presParOf" srcId="{0CD56157-A4AE-4955-A0FD-99B1B256B80F}" destId="{53A72285-E6F1-427B-B8D1-623FE9A6D842}" srcOrd="0" destOrd="0" presId="urn:microsoft.com/office/officeart/2005/8/layout/process1"/>
    <dgm:cxn modelId="{035BBB93-A205-4BA8-8C53-F56B2D3D37B1}" type="presParOf" srcId="{0CD56157-A4AE-4955-A0FD-99B1B256B80F}" destId="{9C9CACC9-9D37-4FFE-A1BC-8053838EF380}" srcOrd="1" destOrd="0" presId="urn:microsoft.com/office/officeart/2005/8/layout/process1"/>
    <dgm:cxn modelId="{1C9E035C-C800-4B0C-9101-6A275514495A}" type="presParOf" srcId="{9C9CACC9-9D37-4FFE-A1BC-8053838EF380}" destId="{4A2FD00A-3834-41EC-9F5A-518E95B9D68F}" srcOrd="0" destOrd="0" presId="urn:microsoft.com/office/officeart/2005/8/layout/process1"/>
    <dgm:cxn modelId="{285A8A32-389C-40F0-9006-D78EEB58D8FC}" type="presParOf" srcId="{0CD56157-A4AE-4955-A0FD-99B1B256B80F}" destId="{76949157-2691-40E4-8686-30578EA479B2}" srcOrd="2" destOrd="0" presId="urn:microsoft.com/office/officeart/2005/8/layout/process1"/>
    <dgm:cxn modelId="{6359D4C4-13FC-4F2F-92B0-5ECE00D9E203}" type="presParOf" srcId="{0CD56157-A4AE-4955-A0FD-99B1B256B80F}" destId="{DBD50550-A9D7-4EFD-B952-B00857EBBDB9}" srcOrd="3" destOrd="0" presId="urn:microsoft.com/office/officeart/2005/8/layout/process1"/>
    <dgm:cxn modelId="{2866FE2F-4431-416B-A373-F4D01AC77CA3}" type="presParOf" srcId="{DBD50550-A9D7-4EFD-B952-B00857EBBDB9}" destId="{08C9B577-B443-489B-B9A8-CB2F977FB930}" srcOrd="0" destOrd="0" presId="urn:microsoft.com/office/officeart/2005/8/layout/process1"/>
    <dgm:cxn modelId="{51AC348F-5CAD-4E9F-93B6-101528157C37}" type="presParOf" srcId="{0CD56157-A4AE-4955-A0FD-99B1B256B80F}" destId="{C08A8195-0FE0-4FD9-AE3F-772656E8F752}" srcOrd="4" destOrd="0" presId="urn:microsoft.com/office/officeart/2005/8/layout/process1"/>
    <dgm:cxn modelId="{DE9EB74C-C673-49E3-A236-13F04A9215E8}" type="presParOf" srcId="{0CD56157-A4AE-4955-A0FD-99B1B256B80F}" destId="{880F8EC4-51A4-4209-9A6D-5B94ECF1B043}" srcOrd="5" destOrd="0" presId="urn:microsoft.com/office/officeart/2005/8/layout/process1"/>
    <dgm:cxn modelId="{C4D9814F-5D80-481B-A310-95FD664DA668}" type="presParOf" srcId="{880F8EC4-51A4-4209-9A6D-5B94ECF1B043}" destId="{4F43D47A-056B-4372-805E-60D43449D4C1}" srcOrd="0" destOrd="0" presId="urn:microsoft.com/office/officeart/2005/8/layout/process1"/>
    <dgm:cxn modelId="{9609070F-AC9A-45ED-AF41-2E43E5E5C9F2}" type="presParOf" srcId="{0CD56157-A4AE-4955-A0FD-99B1B256B80F}" destId="{8E9A0A76-765F-4898-9FA0-D0051D589929}" srcOrd="6" destOrd="0" presId="urn:microsoft.com/office/officeart/2005/8/layout/process1"/>
    <dgm:cxn modelId="{82683C6D-9B06-4677-9AFB-B395EE363915}" type="presParOf" srcId="{0CD56157-A4AE-4955-A0FD-99B1B256B80F}" destId="{E02598EF-C256-4552-875A-A8CB7BEEA0E8}" srcOrd="7" destOrd="0" presId="urn:microsoft.com/office/officeart/2005/8/layout/process1"/>
    <dgm:cxn modelId="{61C44347-5D93-400C-ABB5-61733A21DF78}" type="presParOf" srcId="{E02598EF-C256-4552-875A-A8CB7BEEA0E8}" destId="{F871003D-87E1-46A9-951A-3C7F8D6FC4E0}" srcOrd="0" destOrd="0" presId="urn:microsoft.com/office/officeart/2005/8/layout/process1"/>
    <dgm:cxn modelId="{2628FDE2-BC4E-4ED5-A3D4-78E542EB13B0}" type="presParOf" srcId="{0CD56157-A4AE-4955-A0FD-99B1B256B80F}" destId="{F32E8E20-CCE0-4925-AB4C-24F5B391CF68}"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2293D1-FBAD-485F-ABD1-5D70DACFF3B3}" type="doc">
      <dgm:prSet loTypeId="urn:microsoft.com/office/officeart/2005/8/layout/chevron1" loCatId="process" qsTypeId="urn:microsoft.com/office/officeart/2005/8/quickstyle/simple1" qsCatId="simple" csTypeId="urn:microsoft.com/office/officeart/2005/8/colors/colorful4" csCatId="colorful" phldr="1"/>
      <dgm:spPr/>
    </dgm:pt>
    <dgm:pt modelId="{2167800E-361C-4605-B742-538F843BD5A8}">
      <dgm:prSet phldrT="[Text]"/>
      <dgm:spPr/>
      <dgm:t>
        <a:bodyPr/>
        <a:lstStyle/>
        <a:p>
          <a:r>
            <a:rPr lang="en-IN" dirty="0"/>
            <a:t>Extract topic</a:t>
          </a:r>
        </a:p>
      </dgm:t>
    </dgm:pt>
    <dgm:pt modelId="{5DB395FF-4970-4838-AD1E-895D13858E00}" type="parTrans" cxnId="{2E29CB51-18D5-4013-84D3-47DF90D9316C}">
      <dgm:prSet/>
      <dgm:spPr/>
      <dgm:t>
        <a:bodyPr/>
        <a:lstStyle/>
        <a:p>
          <a:endParaRPr lang="en-IN"/>
        </a:p>
      </dgm:t>
    </dgm:pt>
    <dgm:pt modelId="{43CB18F5-130A-471C-9768-261C2C2C608C}" type="sibTrans" cxnId="{2E29CB51-18D5-4013-84D3-47DF90D9316C}">
      <dgm:prSet/>
      <dgm:spPr/>
      <dgm:t>
        <a:bodyPr/>
        <a:lstStyle/>
        <a:p>
          <a:endParaRPr lang="en-IN"/>
        </a:p>
      </dgm:t>
    </dgm:pt>
    <dgm:pt modelId="{E76AEAE3-6935-4A49-95C8-CEEBA9382D6D}">
      <dgm:prSet phldrT="[Text]"/>
      <dgm:spPr/>
      <dgm:t>
        <a:bodyPr/>
        <a:lstStyle/>
        <a:p>
          <a:r>
            <a:rPr lang="en-IN" dirty="0"/>
            <a:t>Extract entities &amp; relation</a:t>
          </a:r>
        </a:p>
      </dgm:t>
    </dgm:pt>
    <dgm:pt modelId="{BDAA1C0D-7C29-4589-BFD9-7E44416554D6}" type="parTrans" cxnId="{98EDF847-6C03-4A9E-9BE1-64F8D28F7CC5}">
      <dgm:prSet/>
      <dgm:spPr/>
      <dgm:t>
        <a:bodyPr/>
        <a:lstStyle/>
        <a:p>
          <a:endParaRPr lang="en-IN"/>
        </a:p>
      </dgm:t>
    </dgm:pt>
    <dgm:pt modelId="{B5F5623C-A989-434C-AADE-638F84E07486}" type="sibTrans" cxnId="{98EDF847-6C03-4A9E-9BE1-64F8D28F7CC5}">
      <dgm:prSet/>
      <dgm:spPr/>
      <dgm:t>
        <a:bodyPr/>
        <a:lstStyle/>
        <a:p>
          <a:endParaRPr lang="en-IN"/>
        </a:p>
      </dgm:t>
    </dgm:pt>
    <dgm:pt modelId="{DCF951C8-4826-41D2-90C8-0C7CFFE0DFC8}">
      <dgm:prSet phldrT="[Text]"/>
      <dgm:spPr/>
      <dgm:t>
        <a:bodyPr/>
        <a:lstStyle/>
        <a:p>
          <a:r>
            <a:rPr lang="en-IN" dirty="0"/>
            <a:t>Ordering properly</a:t>
          </a:r>
        </a:p>
      </dgm:t>
    </dgm:pt>
    <dgm:pt modelId="{421DE926-CA36-4BAF-9490-5A089562869C}" type="parTrans" cxnId="{2DDB897B-CC30-4E01-874C-14C51E2532E6}">
      <dgm:prSet/>
      <dgm:spPr/>
      <dgm:t>
        <a:bodyPr/>
        <a:lstStyle/>
        <a:p>
          <a:endParaRPr lang="en-IN"/>
        </a:p>
      </dgm:t>
    </dgm:pt>
    <dgm:pt modelId="{9B97EECA-9AEF-473A-993B-24A7F53C8733}" type="sibTrans" cxnId="{2DDB897B-CC30-4E01-874C-14C51E2532E6}">
      <dgm:prSet/>
      <dgm:spPr/>
      <dgm:t>
        <a:bodyPr/>
        <a:lstStyle/>
        <a:p>
          <a:endParaRPr lang="en-IN"/>
        </a:p>
      </dgm:t>
    </dgm:pt>
    <dgm:pt modelId="{8A952B7E-AE80-41CD-978B-04A766760FEC}">
      <dgm:prSet phldrT="[Text]"/>
      <dgm:spPr/>
      <dgm:t>
        <a:bodyPr/>
        <a:lstStyle/>
        <a:p>
          <a:r>
            <a:rPr lang="en-IN" dirty="0"/>
            <a:t>Label relationship</a:t>
          </a:r>
        </a:p>
      </dgm:t>
    </dgm:pt>
    <dgm:pt modelId="{65E22319-372E-4BFC-84F4-27F92FD73679}" type="parTrans" cxnId="{5235BE08-33E6-4BF1-9586-E25304D2844A}">
      <dgm:prSet/>
      <dgm:spPr/>
      <dgm:t>
        <a:bodyPr/>
        <a:lstStyle/>
        <a:p>
          <a:endParaRPr lang="en-IN"/>
        </a:p>
      </dgm:t>
    </dgm:pt>
    <dgm:pt modelId="{7AB2646D-FE9E-4FE4-8DFC-9434AE9DAE4A}" type="sibTrans" cxnId="{5235BE08-33E6-4BF1-9586-E25304D2844A}">
      <dgm:prSet/>
      <dgm:spPr/>
      <dgm:t>
        <a:bodyPr/>
        <a:lstStyle/>
        <a:p>
          <a:endParaRPr lang="en-IN"/>
        </a:p>
      </dgm:t>
    </dgm:pt>
    <dgm:pt modelId="{8919D1AA-ED89-4431-9376-1A5D0F64D04E}" type="pres">
      <dgm:prSet presAssocID="{7F2293D1-FBAD-485F-ABD1-5D70DACFF3B3}" presName="Name0" presStyleCnt="0">
        <dgm:presLayoutVars>
          <dgm:dir/>
          <dgm:animLvl val="lvl"/>
          <dgm:resizeHandles val="exact"/>
        </dgm:presLayoutVars>
      </dgm:prSet>
      <dgm:spPr/>
    </dgm:pt>
    <dgm:pt modelId="{6C889F8B-B83D-41D1-87D0-9DC59D9F4EFB}" type="pres">
      <dgm:prSet presAssocID="{2167800E-361C-4605-B742-538F843BD5A8}" presName="parTxOnly" presStyleLbl="node1" presStyleIdx="0" presStyleCnt="4">
        <dgm:presLayoutVars>
          <dgm:chMax val="0"/>
          <dgm:chPref val="0"/>
          <dgm:bulletEnabled val="1"/>
        </dgm:presLayoutVars>
      </dgm:prSet>
      <dgm:spPr/>
    </dgm:pt>
    <dgm:pt modelId="{5827936D-F136-464C-946B-96F454C70526}" type="pres">
      <dgm:prSet presAssocID="{43CB18F5-130A-471C-9768-261C2C2C608C}" presName="parTxOnlySpace" presStyleCnt="0"/>
      <dgm:spPr/>
    </dgm:pt>
    <dgm:pt modelId="{43675372-9BA0-465B-9A48-00CA2E27CA0E}" type="pres">
      <dgm:prSet presAssocID="{E76AEAE3-6935-4A49-95C8-CEEBA9382D6D}" presName="parTxOnly" presStyleLbl="node1" presStyleIdx="1" presStyleCnt="4">
        <dgm:presLayoutVars>
          <dgm:chMax val="0"/>
          <dgm:chPref val="0"/>
          <dgm:bulletEnabled val="1"/>
        </dgm:presLayoutVars>
      </dgm:prSet>
      <dgm:spPr/>
    </dgm:pt>
    <dgm:pt modelId="{F4537E36-C9E2-46F7-A614-C8A6A08D7D41}" type="pres">
      <dgm:prSet presAssocID="{B5F5623C-A989-434C-AADE-638F84E07486}" presName="parTxOnlySpace" presStyleCnt="0"/>
      <dgm:spPr/>
    </dgm:pt>
    <dgm:pt modelId="{818CE68F-C446-4044-BB6C-A6F11AB18D4C}" type="pres">
      <dgm:prSet presAssocID="{DCF951C8-4826-41D2-90C8-0C7CFFE0DFC8}" presName="parTxOnly" presStyleLbl="node1" presStyleIdx="2" presStyleCnt="4">
        <dgm:presLayoutVars>
          <dgm:chMax val="0"/>
          <dgm:chPref val="0"/>
          <dgm:bulletEnabled val="1"/>
        </dgm:presLayoutVars>
      </dgm:prSet>
      <dgm:spPr/>
    </dgm:pt>
    <dgm:pt modelId="{1A725925-DBE6-497B-9890-EB92AF994D85}" type="pres">
      <dgm:prSet presAssocID="{9B97EECA-9AEF-473A-993B-24A7F53C8733}" presName="parTxOnlySpace" presStyleCnt="0"/>
      <dgm:spPr/>
    </dgm:pt>
    <dgm:pt modelId="{E8FC62B4-0330-46FE-A1C5-A0758700DCA1}" type="pres">
      <dgm:prSet presAssocID="{8A952B7E-AE80-41CD-978B-04A766760FEC}" presName="parTxOnly" presStyleLbl="node1" presStyleIdx="3" presStyleCnt="4">
        <dgm:presLayoutVars>
          <dgm:chMax val="0"/>
          <dgm:chPref val="0"/>
          <dgm:bulletEnabled val="1"/>
        </dgm:presLayoutVars>
      </dgm:prSet>
      <dgm:spPr/>
    </dgm:pt>
  </dgm:ptLst>
  <dgm:cxnLst>
    <dgm:cxn modelId="{5235BE08-33E6-4BF1-9586-E25304D2844A}" srcId="{7F2293D1-FBAD-485F-ABD1-5D70DACFF3B3}" destId="{8A952B7E-AE80-41CD-978B-04A766760FEC}" srcOrd="3" destOrd="0" parTransId="{65E22319-372E-4BFC-84F4-27F92FD73679}" sibTransId="{7AB2646D-FE9E-4FE4-8DFC-9434AE9DAE4A}"/>
    <dgm:cxn modelId="{048E1C35-B678-4F05-9C43-9AC2C026F36A}" type="presOf" srcId="{2167800E-361C-4605-B742-538F843BD5A8}" destId="{6C889F8B-B83D-41D1-87D0-9DC59D9F4EFB}" srcOrd="0" destOrd="0" presId="urn:microsoft.com/office/officeart/2005/8/layout/chevron1"/>
    <dgm:cxn modelId="{98EDF847-6C03-4A9E-9BE1-64F8D28F7CC5}" srcId="{7F2293D1-FBAD-485F-ABD1-5D70DACFF3B3}" destId="{E76AEAE3-6935-4A49-95C8-CEEBA9382D6D}" srcOrd="1" destOrd="0" parTransId="{BDAA1C0D-7C29-4589-BFD9-7E44416554D6}" sibTransId="{B5F5623C-A989-434C-AADE-638F84E07486}"/>
    <dgm:cxn modelId="{84791551-C60D-4C33-AAF1-89833C4BE9D0}" type="presOf" srcId="{E76AEAE3-6935-4A49-95C8-CEEBA9382D6D}" destId="{43675372-9BA0-465B-9A48-00CA2E27CA0E}" srcOrd="0" destOrd="0" presId="urn:microsoft.com/office/officeart/2005/8/layout/chevron1"/>
    <dgm:cxn modelId="{2E29CB51-18D5-4013-84D3-47DF90D9316C}" srcId="{7F2293D1-FBAD-485F-ABD1-5D70DACFF3B3}" destId="{2167800E-361C-4605-B742-538F843BD5A8}" srcOrd="0" destOrd="0" parTransId="{5DB395FF-4970-4838-AD1E-895D13858E00}" sibTransId="{43CB18F5-130A-471C-9768-261C2C2C608C}"/>
    <dgm:cxn modelId="{22D1C853-6761-4C59-A4F5-20F37BEA60DC}" type="presOf" srcId="{7F2293D1-FBAD-485F-ABD1-5D70DACFF3B3}" destId="{8919D1AA-ED89-4431-9376-1A5D0F64D04E}" srcOrd="0" destOrd="0" presId="urn:microsoft.com/office/officeart/2005/8/layout/chevron1"/>
    <dgm:cxn modelId="{2DDB897B-CC30-4E01-874C-14C51E2532E6}" srcId="{7F2293D1-FBAD-485F-ABD1-5D70DACFF3B3}" destId="{DCF951C8-4826-41D2-90C8-0C7CFFE0DFC8}" srcOrd="2" destOrd="0" parTransId="{421DE926-CA36-4BAF-9490-5A089562869C}" sibTransId="{9B97EECA-9AEF-473A-993B-24A7F53C8733}"/>
    <dgm:cxn modelId="{D8C43493-C8DD-452F-9BB9-39FDB19E4126}" type="presOf" srcId="{8A952B7E-AE80-41CD-978B-04A766760FEC}" destId="{E8FC62B4-0330-46FE-A1C5-A0758700DCA1}" srcOrd="0" destOrd="0" presId="urn:microsoft.com/office/officeart/2005/8/layout/chevron1"/>
    <dgm:cxn modelId="{AF773FDC-9749-4B4A-8586-2EBCEA84AE32}" type="presOf" srcId="{DCF951C8-4826-41D2-90C8-0C7CFFE0DFC8}" destId="{818CE68F-C446-4044-BB6C-A6F11AB18D4C}" srcOrd="0" destOrd="0" presId="urn:microsoft.com/office/officeart/2005/8/layout/chevron1"/>
    <dgm:cxn modelId="{6BD29F8E-B553-412B-BA47-CA04243DC607}" type="presParOf" srcId="{8919D1AA-ED89-4431-9376-1A5D0F64D04E}" destId="{6C889F8B-B83D-41D1-87D0-9DC59D9F4EFB}" srcOrd="0" destOrd="0" presId="urn:microsoft.com/office/officeart/2005/8/layout/chevron1"/>
    <dgm:cxn modelId="{EA0A9CFA-63A3-4B3B-8745-5E75997057E5}" type="presParOf" srcId="{8919D1AA-ED89-4431-9376-1A5D0F64D04E}" destId="{5827936D-F136-464C-946B-96F454C70526}" srcOrd="1" destOrd="0" presId="urn:microsoft.com/office/officeart/2005/8/layout/chevron1"/>
    <dgm:cxn modelId="{CA98FCDD-65C0-46D3-9873-62F2CE1CCD21}" type="presParOf" srcId="{8919D1AA-ED89-4431-9376-1A5D0F64D04E}" destId="{43675372-9BA0-465B-9A48-00CA2E27CA0E}" srcOrd="2" destOrd="0" presId="urn:microsoft.com/office/officeart/2005/8/layout/chevron1"/>
    <dgm:cxn modelId="{B9BA7C77-9C5F-4A51-A3F3-D5B9D9CC966A}" type="presParOf" srcId="{8919D1AA-ED89-4431-9376-1A5D0F64D04E}" destId="{F4537E36-C9E2-46F7-A614-C8A6A08D7D41}" srcOrd="3" destOrd="0" presId="urn:microsoft.com/office/officeart/2005/8/layout/chevron1"/>
    <dgm:cxn modelId="{C586388A-243F-435D-AA75-69DE3EE5630E}" type="presParOf" srcId="{8919D1AA-ED89-4431-9376-1A5D0F64D04E}" destId="{818CE68F-C446-4044-BB6C-A6F11AB18D4C}" srcOrd="4" destOrd="0" presId="urn:microsoft.com/office/officeart/2005/8/layout/chevron1"/>
    <dgm:cxn modelId="{F93594DA-6CD9-4B09-A7F6-5F881626FF8C}" type="presParOf" srcId="{8919D1AA-ED89-4431-9376-1A5D0F64D04E}" destId="{1A725925-DBE6-497B-9890-EB92AF994D85}" srcOrd="5" destOrd="0" presId="urn:microsoft.com/office/officeart/2005/8/layout/chevron1"/>
    <dgm:cxn modelId="{25DE2300-B035-4DF8-BAE8-CEC0F1DB809D}" type="presParOf" srcId="{8919D1AA-ED89-4431-9376-1A5D0F64D04E}" destId="{E8FC62B4-0330-46FE-A1C5-A0758700DCA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D3D1E7-EAE3-498C-8D3C-E79B515BF216}"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IN"/>
        </a:p>
      </dgm:t>
    </dgm:pt>
    <dgm:pt modelId="{C5E3CA8E-F5F5-4CC3-906E-CA7912057CF7}">
      <dgm:prSet phldrT="[Text]"/>
      <dgm:spPr/>
      <dgm:t>
        <a:bodyPr/>
        <a:lstStyle/>
        <a:p>
          <a:r>
            <a:rPr lang="en-IN" dirty="0"/>
            <a:t>Morphological </a:t>
          </a:r>
        </a:p>
        <a:p>
          <a:r>
            <a:rPr lang="en-IN" dirty="0"/>
            <a:t>Analysis</a:t>
          </a:r>
        </a:p>
      </dgm:t>
    </dgm:pt>
    <dgm:pt modelId="{D4ACC155-B77A-488F-BE1F-68AF88EE37F4}" type="parTrans" cxnId="{CDDA15DB-8C46-46B9-9A16-6171D82A198E}">
      <dgm:prSet/>
      <dgm:spPr/>
      <dgm:t>
        <a:bodyPr/>
        <a:lstStyle/>
        <a:p>
          <a:endParaRPr lang="en-IN"/>
        </a:p>
      </dgm:t>
    </dgm:pt>
    <dgm:pt modelId="{E90816F7-8DBF-4D2A-BBB4-A4AA968C33AA}" type="sibTrans" cxnId="{CDDA15DB-8C46-46B9-9A16-6171D82A198E}">
      <dgm:prSet/>
      <dgm:spPr/>
      <dgm:t>
        <a:bodyPr/>
        <a:lstStyle/>
        <a:p>
          <a:endParaRPr lang="en-IN"/>
        </a:p>
      </dgm:t>
    </dgm:pt>
    <dgm:pt modelId="{F681725E-31CB-4F81-9869-9D43EBBCEA3E}">
      <dgm:prSet phldrT="[Text]"/>
      <dgm:spPr/>
      <dgm:t>
        <a:bodyPr/>
        <a:lstStyle/>
        <a:p>
          <a:r>
            <a:rPr lang="en-IN" dirty="0"/>
            <a:t>Syntactical </a:t>
          </a:r>
        </a:p>
        <a:p>
          <a:r>
            <a:rPr lang="en-IN" dirty="0"/>
            <a:t>Analysis	</a:t>
          </a:r>
        </a:p>
      </dgm:t>
    </dgm:pt>
    <dgm:pt modelId="{85B11D6E-8486-49C9-9130-9D3F02D55C3F}" type="parTrans" cxnId="{0E32D259-B796-40A0-927F-83F34AFD3882}">
      <dgm:prSet/>
      <dgm:spPr/>
      <dgm:t>
        <a:bodyPr/>
        <a:lstStyle/>
        <a:p>
          <a:endParaRPr lang="en-IN"/>
        </a:p>
      </dgm:t>
    </dgm:pt>
    <dgm:pt modelId="{EAFEA810-1A27-4E98-B795-80496858BE21}" type="sibTrans" cxnId="{0E32D259-B796-40A0-927F-83F34AFD3882}">
      <dgm:prSet/>
      <dgm:spPr/>
      <dgm:t>
        <a:bodyPr/>
        <a:lstStyle/>
        <a:p>
          <a:endParaRPr lang="en-IN"/>
        </a:p>
      </dgm:t>
    </dgm:pt>
    <dgm:pt modelId="{9C65D124-176B-4F90-B7F1-70910F90167D}">
      <dgm:prSet phldrT="[Text]"/>
      <dgm:spPr/>
      <dgm:t>
        <a:bodyPr/>
        <a:lstStyle/>
        <a:p>
          <a:r>
            <a:rPr lang="en-IN" dirty="0"/>
            <a:t>Semantic </a:t>
          </a:r>
        </a:p>
        <a:p>
          <a:r>
            <a:rPr lang="en-IN" dirty="0"/>
            <a:t>Analysis</a:t>
          </a:r>
        </a:p>
      </dgm:t>
    </dgm:pt>
    <dgm:pt modelId="{5FC85EC6-8E66-4209-A419-84B5E9C81A85}" type="parTrans" cxnId="{465F3943-0405-499C-9913-41CAC4B272D9}">
      <dgm:prSet/>
      <dgm:spPr/>
      <dgm:t>
        <a:bodyPr/>
        <a:lstStyle/>
        <a:p>
          <a:endParaRPr lang="en-IN"/>
        </a:p>
      </dgm:t>
    </dgm:pt>
    <dgm:pt modelId="{C5CC1F85-26E7-44F6-A9E7-2E7DC2BA9B0A}" type="sibTrans" cxnId="{465F3943-0405-499C-9913-41CAC4B272D9}">
      <dgm:prSet/>
      <dgm:spPr/>
      <dgm:t>
        <a:bodyPr/>
        <a:lstStyle/>
        <a:p>
          <a:endParaRPr lang="en-IN"/>
        </a:p>
      </dgm:t>
    </dgm:pt>
    <dgm:pt modelId="{B388302C-C966-4027-A59B-C8B7F9DE091A}" type="pres">
      <dgm:prSet presAssocID="{DCD3D1E7-EAE3-498C-8D3C-E79B515BF216}" presName="rootnode" presStyleCnt="0">
        <dgm:presLayoutVars>
          <dgm:chMax/>
          <dgm:chPref/>
          <dgm:dir/>
          <dgm:animLvl val="lvl"/>
        </dgm:presLayoutVars>
      </dgm:prSet>
      <dgm:spPr/>
    </dgm:pt>
    <dgm:pt modelId="{7607D1A9-BB46-43E8-82A0-0BF4F831E174}" type="pres">
      <dgm:prSet presAssocID="{C5E3CA8E-F5F5-4CC3-906E-CA7912057CF7}" presName="composite" presStyleCnt="0"/>
      <dgm:spPr/>
    </dgm:pt>
    <dgm:pt modelId="{D1C3D40B-A8ED-4472-8678-9D8B7E938CEC}" type="pres">
      <dgm:prSet presAssocID="{C5E3CA8E-F5F5-4CC3-906E-CA7912057CF7}" presName="LShape" presStyleLbl="alignNode1" presStyleIdx="0" presStyleCnt="5"/>
      <dgm:spPr/>
    </dgm:pt>
    <dgm:pt modelId="{596D454D-30ED-4827-916E-CCE7CBD4E07B}" type="pres">
      <dgm:prSet presAssocID="{C5E3CA8E-F5F5-4CC3-906E-CA7912057CF7}" presName="ParentText" presStyleLbl="revTx" presStyleIdx="0" presStyleCnt="3">
        <dgm:presLayoutVars>
          <dgm:chMax val="0"/>
          <dgm:chPref val="0"/>
          <dgm:bulletEnabled val="1"/>
        </dgm:presLayoutVars>
      </dgm:prSet>
      <dgm:spPr/>
    </dgm:pt>
    <dgm:pt modelId="{07EE0F6E-A5B6-4A73-91F4-39D8F65656F5}" type="pres">
      <dgm:prSet presAssocID="{C5E3CA8E-F5F5-4CC3-906E-CA7912057CF7}" presName="Triangle" presStyleLbl="alignNode1" presStyleIdx="1" presStyleCnt="5"/>
      <dgm:spPr/>
    </dgm:pt>
    <dgm:pt modelId="{88FA1234-94FD-43F4-ADF7-3DF6FA76E754}" type="pres">
      <dgm:prSet presAssocID="{E90816F7-8DBF-4D2A-BBB4-A4AA968C33AA}" presName="sibTrans" presStyleCnt="0"/>
      <dgm:spPr/>
    </dgm:pt>
    <dgm:pt modelId="{2C1F4A9E-5470-4FDB-9DD7-76AA6B595389}" type="pres">
      <dgm:prSet presAssocID="{E90816F7-8DBF-4D2A-BBB4-A4AA968C33AA}" presName="space" presStyleCnt="0"/>
      <dgm:spPr/>
    </dgm:pt>
    <dgm:pt modelId="{8FC0BE19-7BBC-4F1A-A801-920DF0AB931C}" type="pres">
      <dgm:prSet presAssocID="{F681725E-31CB-4F81-9869-9D43EBBCEA3E}" presName="composite" presStyleCnt="0"/>
      <dgm:spPr/>
    </dgm:pt>
    <dgm:pt modelId="{68B9EFF8-751E-453F-B7AF-6E4B30935EC4}" type="pres">
      <dgm:prSet presAssocID="{F681725E-31CB-4F81-9869-9D43EBBCEA3E}" presName="LShape" presStyleLbl="alignNode1" presStyleIdx="2" presStyleCnt="5"/>
      <dgm:spPr/>
    </dgm:pt>
    <dgm:pt modelId="{0FB1D028-7488-4DF5-92BD-E72264ECB651}" type="pres">
      <dgm:prSet presAssocID="{F681725E-31CB-4F81-9869-9D43EBBCEA3E}" presName="ParentText" presStyleLbl="revTx" presStyleIdx="1" presStyleCnt="3">
        <dgm:presLayoutVars>
          <dgm:chMax val="0"/>
          <dgm:chPref val="0"/>
          <dgm:bulletEnabled val="1"/>
        </dgm:presLayoutVars>
      </dgm:prSet>
      <dgm:spPr/>
    </dgm:pt>
    <dgm:pt modelId="{B3E1ED77-FDC2-4180-BB0F-1B0F80BEDC2F}" type="pres">
      <dgm:prSet presAssocID="{F681725E-31CB-4F81-9869-9D43EBBCEA3E}" presName="Triangle" presStyleLbl="alignNode1" presStyleIdx="3" presStyleCnt="5"/>
      <dgm:spPr/>
    </dgm:pt>
    <dgm:pt modelId="{78DC7C7C-1279-457F-B001-CEA809AD8FF8}" type="pres">
      <dgm:prSet presAssocID="{EAFEA810-1A27-4E98-B795-80496858BE21}" presName="sibTrans" presStyleCnt="0"/>
      <dgm:spPr/>
    </dgm:pt>
    <dgm:pt modelId="{2A0BEE25-66C0-403B-A5ED-C919FEAEBFCD}" type="pres">
      <dgm:prSet presAssocID="{EAFEA810-1A27-4E98-B795-80496858BE21}" presName="space" presStyleCnt="0"/>
      <dgm:spPr/>
    </dgm:pt>
    <dgm:pt modelId="{1179746E-F041-48ED-957C-B35C2F4A5D47}" type="pres">
      <dgm:prSet presAssocID="{9C65D124-176B-4F90-B7F1-70910F90167D}" presName="composite" presStyleCnt="0"/>
      <dgm:spPr/>
    </dgm:pt>
    <dgm:pt modelId="{660DBAAE-41F3-48B6-BD34-0193E6D1EAE7}" type="pres">
      <dgm:prSet presAssocID="{9C65D124-176B-4F90-B7F1-70910F90167D}" presName="LShape" presStyleLbl="alignNode1" presStyleIdx="4" presStyleCnt="5"/>
      <dgm:spPr/>
    </dgm:pt>
    <dgm:pt modelId="{99CE2825-22B9-4AE4-824F-1BCB971D44CD}" type="pres">
      <dgm:prSet presAssocID="{9C65D124-176B-4F90-B7F1-70910F90167D}" presName="ParentText" presStyleLbl="revTx" presStyleIdx="2" presStyleCnt="3">
        <dgm:presLayoutVars>
          <dgm:chMax val="0"/>
          <dgm:chPref val="0"/>
          <dgm:bulletEnabled val="1"/>
        </dgm:presLayoutVars>
      </dgm:prSet>
      <dgm:spPr/>
    </dgm:pt>
  </dgm:ptLst>
  <dgm:cxnLst>
    <dgm:cxn modelId="{7EFF2802-E643-4285-B166-1F0663D4FFDB}" type="presOf" srcId="{F681725E-31CB-4F81-9869-9D43EBBCEA3E}" destId="{0FB1D028-7488-4DF5-92BD-E72264ECB651}" srcOrd="0" destOrd="0" presId="urn:microsoft.com/office/officeart/2009/3/layout/StepUpProcess"/>
    <dgm:cxn modelId="{3E907606-5D0B-4C57-B93D-FD9F7809D19B}" type="presOf" srcId="{9C65D124-176B-4F90-B7F1-70910F90167D}" destId="{99CE2825-22B9-4AE4-824F-1BCB971D44CD}" srcOrd="0" destOrd="0" presId="urn:microsoft.com/office/officeart/2009/3/layout/StepUpProcess"/>
    <dgm:cxn modelId="{0D3E6020-6EAF-444E-9456-E6298045B961}" type="presOf" srcId="{C5E3CA8E-F5F5-4CC3-906E-CA7912057CF7}" destId="{596D454D-30ED-4827-916E-CCE7CBD4E07B}" srcOrd="0" destOrd="0" presId="urn:microsoft.com/office/officeart/2009/3/layout/StepUpProcess"/>
    <dgm:cxn modelId="{465F3943-0405-499C-9913-41CAC4B272D9}" srcId="{DCD3D1E7-EAE3-498C-8D3C-E79B515BF216}" destId="{9C65D124-176B-4F90-B7F1-70910F90167D}" srcOrd="2" destOrd="0" parTransId="{5FC85EC6-8E66-4209-A419-84B5E9C81A85}" sibTransId="{C5CC1F85-26E7-44F6-A9E7-2E7DC2BA9B0A}"/>
    <dgm:cxn modelId="{0E32D259-B796-40A0-927F-83F34AFD3882}" srcId="{DCD3D1E7-EAE3-498C-8D3C-E79B515BF216}" destId="{F681725E-31CB-4F81-9869-9D43EBBCEA3E}" srcOrd="1" destOrd="0" parTransId="{85B11D6E-8486-49C9-9130-9D3F02D55C3F}" sibTransId="{EAFEA810-1A27-4E98-B795-80496858BE21}"/>
    <dgm:cxn modelId="{CC1E1388-606A-4851-A725-34720B188376}" type="presOf" srcId="{DCD3D1E7-EAE3-498C-8D3C-E79B515BF216}" destId="{B388302C-C966-4027-A59B-C8B7F9DE091A}" srcOrd="0" destOrd="0" presId="urn:microsoft.com/office/officeart/2009/3/layout/StepUpProcess"/>
    <dgm:cxn modelId="{CDDA15DB-8C46-46B9-9A16-6171D82A198E}" srcId="{DCD3D1E7-EAE3-498C-8D3C-E79B515BF216}" destId="{C5E3CA8E-F5F5-4CC3-906E-CA7912057CF7}" srcOrd="0" destOrd="0" parTransId="{D4ACC155-B77A-488F-BE1F-68AF88EE37F4}" sibTransId="{E90816F7-8DBF-4D2A-BBB4-A4AA968C33AA}"/>
    <dgm:cxn modelId="{A973E406-B2DA-4714-83FA-DB408EA46A6D}" type="presParOf" srcId="{B388302C-C966-4027-A59B-C8B7F9DE091A}" destId="{7607D1A9-BB46-43E8-82A0-0BF4F831E174}" srcOrd="0" destOrd="0" presId="urn:microsoft.com/office/officeart/2009/3/layout/StepUpProcess"/>
    <dgm:cxn modelId="{D1EF34F7-09B7-4DCC-B7C6-364D1CF98A70}" type="presParOf" srcId="{7607D1A9-BB46-43E8-82A0-0BF4F831E174}" destId="{D1C3D40B-A8ED-4472-8678-9D8B7E938CEC}" srcOrd="0" destOrd="0" presId="urn:microsoft.com/office/officeart/2009/3/layout/StepUpProcess"/>
    <dgm:cxn modelId="{EEEC5A3F-81D6-487C-901D-3491A6552CDE}" type="presParOf" srcId="{7607D1A9-BB46-43E8-82A0-0BF4F831E174}" destId="{596D454D-30ED-4827-916E-CCE7CBD4E07B}" srcOrd="1" destOrd="0" presId="urn:microsoft.com/office/officeart/2009/3/layout/StepUpProcess"/>
    <dgm:cxn modelId="{A3EF2FA1-A7E9-4610-A48D-AB2B58325FDF}" type="presParOf" srcId="{7607D1A9-BB46-43E8-82A0-0BF4F831E174}" destId="{07EE0F6E-A5B6-4A73-91F4-39D8F65656F5}" srcOrd="2" destOrd="0" presId="urn:microsoft.com/office/officeart/2009/3/layout/StepUpProcess"/>
    <dgm:cxn modelId="{D071D8BA-67AF-4702-A8C5-50542868562B}" type="presParOf" srcId="{B388302C-C966-4027-A59B-C8B7F9DE091A}" destId="{88FA1234-94FD-43F4-ADF7-3DF6FA76E754}" srcOrd="1" destOrd="0" presId="urn:microsoft.com/office/officeart/2009/3/layout/StepUpProcess"/>
    <dgm:cxn modelId="{CE3E094C-9F6E-4A41-8F50-8E9CAD2E4239}" type="presParOf" srcId="{88FA1234-94FD-43F4-ADF7-3DF6FA76E754}" destId="{2C1F4A9E-5470-4FDB-9DD7-76AA6B595389}" srcOrd="0" destOrd="0" presId="urn:microsoft.com/office/officeart/2009/3/layout/StepUpProcess"/>
    <dgm:cxn modelId="{6A05B67A-FAD9-4636-88D1-17AEEA0070A4}" type="presParOf" srcId="{B388302C-C966-4027-A59B-C8B7F9DE091A}" destId="{8FC0BE19-7BBC-4F1A-A801-920DF0AB931C}" srcOrd="2" destOrd="0" presId="urn:microsoft.com/office/officeart/2009/3/layout/StepUpProcess"/>
    <dgm:cxn modelId="{DBFE6C31-8C4B-4D76-B2DB-D20FA2A2B2A5}" type="presParOf" srcId="{8FC0BE19-7BBC-4F1A-A801-920DF0AB931C}" destId="{68B9EFF8-751E-453F-B7AF-6E4B30935EC4}" srcOrd="0" destOrd="0" presId="urn:microsoft.com/office/officeart/2009/3/layout/StepUpProcess"/>
    <dgm:cxn modelId="{00218DCD-4869-4255-AEC3-D33F69B8DE1F}" type="presParOf" srcId="{8FC0BE19-7BBC-4F1A-A801-920DF0AB931C}" destId="{0FB1D028-7488-4DF5-92BD-E72264ECB651}" srcOrd="1" destOrd="0" presId="urn:microsoft.com/office/officeart/2009/3/layout/StepUpProcess"/>
    <dgm:cxn modelId="{3B93CC27-42CD-48C4-964E-146589B1D8E5}" type="presParOf" srcId="{8FC0BE19-7BBC-4F1A-A801-920DF0AB931C}" destId="{B3E1ED77-FDC2-4180-BB0F-1B0F80BEDC2F}" srcOrd="2" destOrd="0" presId="urn:microsoft.com/office/officeart/2009/3/layout/StepUpProcess"/>
    <dgm:cxn modelId="{FDA59A43-2340-4270-9D1D-AAE8459F003B}" type="presParOf" srcId="{B388302C-C966-4027-A59B-C8B7F9DE091A}" destId="{78DC7C7C-1279-457F-B001-CEA809AD8FF8}" srcOrd="3" destOrd="0" presId="urn:microsoft.com/office/officeart/2009/3/layout/StepUpProcess"/>
    <dgm:cxn modelId="{7EF9A740-8FE9-4336-9372-E1FAFF8E81F9}" type="presParOf" srcId="{78DC7C7C-1279-457F-B001-CEA809AD8FF8}" destId="{2A0BEE25-66C0-403B-A5ED-C919FEAEBFCD}" srcOrd="0" destOrd="0" presId="urn:microsoft.com/office/officeart/2009/3/layout/StepUpProcess"/>
    <dgm:cxn modelId="{1C4D6267-FECF-490F-8203-441D5A4796FD}" type="presParOf" srcId="{B388302C-C966-4027-A59B-C8B7F9DE091A}" destId="{1179746E-F041-48ED-957C-B35C2F4A5D47}" srcOrd="4" destOrd="0" presId="urn:microsoft.com/office/officeart/2009/3/layout/StepUpProcess"/>
    <dgm:cxn modelId="{1B2C85A5-46CD-460F-BEDC-72ADC8063EB5}" type="presParOf" srcId="{1179746E-F041-48ED-957C-B35C2F4A5D47}" destId="{660DBAAE-41F3-48B6-BD34-0193E6D1EAE7}" srcOrd="0" destOrd="0" presId="urn:microsoft.com/office/officeart/2009/3/layout/StepUpProcess"/>
    <dgm:cxn modelId="{7D715E7A-DA83-4F1B-88F3-9A8C1D63D9A3}" type="presParOf" srcId="{1179746E-F041-48ED-957C-B35C2F4A5D47}" destId="{99CE2825-22B9-4AE4-824F-1BCB971D44C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C3D6A5-5E49-4B86-BAA9-A192AFBBF43C}" type="doc">
      <dgm:prSet loTypeId="urn:microsoft.com/office/officeart/2005/8/layout/hChevron3" loCatId="process" qsTypeId="urn:microsoft.com/office/officeart/2005/8/quickstyle/simple1" qsCatId="simple" csTypeId="urn:microsoft.com/office/officeart/2005/8/colors/colorful5" csCatId="colorful" phldr="1"/>
      <dgm:spPr/>
    </dgm:pt>
    <dgm:pt modelId="{4D6A58DA-FBF0-4E8E-A121-8ECD7B59BBA3}">
      <dgm:prSet phldrT="[Text]"/>
      <dgm:spPr/>
      <dgm:t>
        <a:bodyPr/>
        <a:lstStyle/>
        <a:p>
          <a:r>
            <a:rPr lang="en-IN" dirty="0"/>
            <a:t>Tokenize</a:t>
          </a:r>
        </a:p>
      </dgm:t>
    </dgm:pt>
    <dgm:pt modelId="{B734C802-1B26-4EAB-8A43-F421D5BE99BE}" type="parTrans" cxnId="{147010C7-35D8-44F7-A7E6-967C74227D10}">
      <dgm:prSet/>
      <dgm:spPr/>
      <dgm:t>
        <a:bodyPr/>
        <a:lstStyle/>
        <a:p>
          <a:endParaRPr lang="en-IN"/>
        </a:p>
      </dgm:t>
    </dgm:pt>
    <dgm:pt modelId="{34EAB19A-CFBA-4527-99A3-8746C0D64A7C}" type="sibTrans" cxnId="{147010C7-35D8-44F7-A7E6-967C74227D10}">
      <dgm:prSet/>
      <dgm:spPr/>
      <dgm:t>
        <a:bodyPr/>
        <a:lstStyle/>
        <a:p>
          <a:endParaRPr lang="en-IN"/>
        </a:p>
      </dgm:t>
    </dgm:pt>
    <dgm:pt modelId="{68F99E88-8D1E-4F46-9952-522AC2A2AE55}">
      <dgm:prSet phldrT="[Text]"/>
      <dgm:spPr/>
      <dgm:t>
        <a:bodyPr/>
        <a:lstStyle/>
        <a:p>
          <a:r>
            <a:rPr lang="en-IN" dirty="0" err="1"/>
            <a:t>cleanxml</a:t>
          </a:r>
          <a:endParaRPr lang="en-IN" dirty="0"/>
        </a:p>
      </dgm:t>
    </dgm:pt>
    <dgm:pt modelId="{D7B4A62C-5296-478A-8CF1-7C41537145A8}" type="parTrans" cxnId="{730FC953-74EF-470B-B176-10093E6EB854}">
      <dgm:prSet/>
      <dgm:spPr/>
      <dgm:t>
        <a:bodyPr/>
        <a:lstStyle/>
        <a:p>
          <a:endParaRPr lang="en-IN"/>
        </a:p>
      </dgm:t>
    </dgm:pt>
    <dgm:pt modelId="{3463408B-DF85-46A5-9F4A-86B0220E6566}" type="sibTrans" cxnId="{730FC953-74EF-470B-B176-10093E6EB854}">
      <dgm:prSet/>
      <dgm:spPr/>
      <dgm:t>
        <a:bodyPr/>
        <a:lstStyle/>
        <a:p>
          <a:endParaRPr lang="en-IN"/>
        </a:p>
      </dgm:t>
    </dgm:pt>
    <dgm:pt modelId="{EF8870BF-F384-44DD-B077-3719450E4C57}">
      <dgm:prSet phldrT="[Text]"/>
      <dgm:spPr/>
      <dgm:t>
        <a:bodyPr/>
        <a:lstStyle/>
        <a:p>
          <a:r>
            <a:rPr lang="en-IN" dirty="0" err="1"/>
            <a:t>Ssplit</a:t>
          </a:r>
          <a:endParaRPr lang="en-IN" dirty="0"/>
        </a:p>
      </dgm:t>
    </dgm:pt>
    <dgm:pt modelId="{788C30E9-5F7A-4DF1-B845-9AE7584B3CB2}" type="parTrans" cxnId="{B07D8B72-5FEE-4388-93F4-D19CC6F13E5A}">
      <dgm:prSet/>
      <dgm:spPr/>
      <dgm:t>
        <a:bodyPr/>
        <a:lstStyle/>
        <a:p>
          <a:endParaRPr lang="en-IN"/>
        </a:p>
      </dgm:t>
    </dgm:pt>
    <dgm:pt modelId="{7FE39237-2BA3-4B3D-BB48-DE58741FBBB9}" type="sibTrans" cxnId="{B07D8B72-5FEE-4388-93F4-D19CC6F13E5A}">
      <dgm:prSet/>
      <dgm:spPr/>
      <dgm:t>
        <a:bodyPr/>
        <a:lstStyle/>
        <a:p>
          <a:endParaRPr lang="en-IN"/>
        </a:p>
      </dgm:t>
    </dgm:pt>
    <dgm:pt modelId="{72DE9718-3C33-4445-926F-E63070A2DE86}">
      <dgm:prSet phldrT="[Text]"/>
      <dgm:spPr/>
      <dgm:t>
        <a:bodyPr/>
        <a:lstStyle/>
        <a:p>
          <a:r>
            <a:rPr lang="en-IN" dirty="0" err="1"/>
            <a:t>Pos</a:t>
          </a:r>
          <a:endParaRPr lang="en-IN" dirty="0"/>
        </a:p>
      </dgm:t>
    </dgm:pt>
    <dgm:pt modelId="{6C7A4ABB-B62E-47D4-B483-24885D3E0534}" type="parTrans" cxnId="{06D1BBBB-A6F7-4D60-AB95-D510030C8DE3}">
      <dgm:prSet/>
      <dgm:spPr/>
      <dgm:t>
        <a:bodyPr/>
        <a:lstStyle/>
        <a:p>
          <a:endParaRPr lang="en-IN"/>
        </a:p>
      </dgm:t>
    </dgm:pt>
    <dgm:pt modelId="{30D53177-2B60-420F-9A24-F9F357A6D248}" type="sibTrans" cxnId="{06D1BBBB-A6F7-4D60-AB95-D510030C8DE3}">
      <dgm:prSet/>
      <dgm:spPr/>
      <dgm:t>
        <a:bodyPr/>
        <a:lstStyle/>
        <a:p>
          <a:endParaRPr lang="en-IN"/>
        </a:p>
      </dgm:t>
    </dgm:pt>
    <dgm:pt modelId="{601045DB-C675-4A8B-90BF-16EBFC6D1EAE}">
      <dgm:prSet phldrT="[Text]"/>
      <dgm:spPr/>
      <dgm:t>
        <a:bodyPr/>
        <a:lstStyle/>
        <a:p>
          <a:r>
            <a:rPr lang="en-IN" dirty="0"/>
            <a:t>Lemma</a:t>
          </a:r>
        </a:p>
      </dgm:t>
    </dgm:pt>
    <dgm:pt modelId="{39614AB7-767D-4E01-8519-E6A2DA2855F0}" type="parTrans" cxnId="{4B609E08-A552-48E6-85B7-07B1209B6B3B}">
      <dgm:prSet/>
      <dgm:spPr/>
      <dgm:t>
        <a:bodyPr/>
        <a:lstStyle/>
        <a:p>
          <a:endParaRPr lang="en-IN"/>
        </a:p>
      </dgm:t>
    </dgm:pt>
    <dgm:pt modelId="{D8D36BD9-BA26-48F2-BFBC-96E79D276345}" type="sibTrans" cxnId="{4B609E08-A552-48E6-85B7-07B1209B6B3B}">
      <dgm:prSet/>
      <dgm:spPr/>
      <dgm:t>
        <a:bodyPr/>
        <a:lstStyle/>
        <a:p>
          <a:endParaRPr lang="en-IN"/>
        </a:p>
      </dgm:t>
    </dgm:pt>
    <dgm:pt modelId="{705DE67F-6EAF-4005-85F7-A2F758D86043}" type="pres">
      <dgm:prSet presAssocID="{06C3D6A5-5E49-4B86-BAA9-A192AFBBF43C}" presName="Name0" presStyleCnt="0">
        <dgm:presLayoutVars>
          <dgm:dir/>
          <dgm:resizeHandles val="exact"/>
        </dgm:presLayoutVars>
      </dgm:prSet>
      <dgm:spPr/>
    </dgm:pt>
    <dgm:pt modelId="{27D2F02B-0EEF-420E-AE26-DB3E5A0552A9}" type="pres">
      <dgm:prSet presAssocID="{4D6A58DA-FBF0-4E8E-A121-8ECD7B59BBA3}" presName="parTxOnly" presStyleLbl="node1" presStyleIdx="0" presStyleCnt="5">
        <dgm:presLayoutVars>
          <dgm:bulletEnabled val="1"/>
        </dgm:presLayoutVars>
      </dgm:prSet>
      <dgm:spPr/>
    </dgm:pt>
    <dgm:pt modelId="{67D702B0-20AD-440A-A28B-8BBA09109506}" type="pres">
      <dgm:prSet presAssocID="{34EAB19A-CFBA-4527-99A3-8746C0D64A7C}" presName="parSpace" presStyleCnt="0"/>
      <dgm:spPr/>
    </dgm:pt>
    <dgm:pt modelId="{DCAF0E9F-046D-448A-88EA-7FCC074883CE}" type="pres">
      <dgm:prSet presAssocID="{68F99E88-8D1E-4F46-9952-522AC2A2AE55}" presName="parTxOnly" presStyleLbl="node1" presStyleIdx="1" presStyleCnt="5">
        <dgm:presLayoutVars>
          <dgm:bulletEnabled val="1"/>
        </dgm:presLayoutVars>
      </dgm:prSet>
      <dgm:spPr/>
    </dgm:pt>
    <dgm:pt modelId="{F40B19C8-2F13-4AEF-B84F-ED1D5ABA0ADB}" type="pres">
      <dgm:prSet presAssocID="{3463408B-DF85-46A5-9F4A-86B0220E6566}" presName="parSpace" presStyleCnt="0"/>
      <dgm:spPr/>
    </dgm:pt>
    <dgm:pt modelId="{1EA8E71D-CE72-47C8-B49F-B8BA5EBEAC4C}" type="pres">
      <dgm:prSet presAssocID="{EF8870BF-F384-44DD-B077-3719450E4C57}" presName="parTxOnly" presStyleLbl="node1" presStyleIdx="2" presStyleCnt="5">
        <dgm:presLayoutVars>
          <dgm:bulletEnabled val="1"/>
        </dgm:presLayoutVars>
      </dgm:prSet>
      <dgm:spPr/>
    </dgm:pt>
    <dgm:pt modelId="{46F4682D-24A4-4382-AE28-313DB5117DEA}" type="pres">
      <dgm:prSet presAssocID="{7FE39237-2BA3-4B3D-BB48-DE58741FBBB9}" presName="parSpace" presStyleCnt="0"/>
      <dgm:spPr/>
    </dgm:pt>
    <dgm:pt modelId="{3A20A124-DE29-45A0-946F-617BB8B43A95}" type="pres">
      <dgm:prSet presAssocID="{72DE9718-3C33-4445-926F-E63070A2DE86}" presName="parTxOnly" presStyleLbl="node1" presStyleIdx="3" presStyleCnt="5">
        <dgm:presLayoutVars>
          <dgm:bulletEnabled val="1"/>
        </dgm:presLayoutVars>
      </dgm:prSet>
      <dgm:spPr/>
    </dgm:pt>
    <dgm:pt modelId="{A10FE5DF-9FC2-4FD4-B97E-15471AC95D45}" type="pres">
      <dgm:prSet presAssocID="{30D53177-2B60-420F-9A24-F9F357A6D248}" presName="parSpace" presStyleCnt="0"/>
      <dgm:spPr/>
    </dgm:pt>
    <dgm:pt modelId="{14AA43B5-B44F-46EC-9E39-442D4AD1B741}" type="pres">
      <dgm:prSet presAssocID="{601045DB-C675-4A8B-90BF-16EBFC6D1EAE}" presName="parTxOnly" presStyleLbl="node1" presStyleIdx="4" presStyleCnt="5" custLinFactNeighborY="-1121">
        <dgm:presLayoutVars>
          <dgm:bulletEnabled val="1"/>
        </dgm:presLayoutVars>
      </dgm:prSet>
      <dgm:spPr/>
    </dgm:pt>
  </dgm:ptLst>
  <dgm:cxnLst>
    <dgm:cxn modelId="{4B609E08-A552-48E6-85B7-07B1209B6B3B}" srcId="{06C3D6A5-5E49-4B86-BAA9-A192AFBBF43C}" destId="{601045DB-C675-4A8B-90BF-16EBFC6D1EAE}" srcOrd="4" destOrd="0" parTransId="{39614AB7-767D-4E01-8519-E6A2DA2855F0}" sibTransId="{D8D36BD9-BA26-48F2-BFBC-96E79D276345}"/>
    <dgm:cxn modelId="{E439300C-2AE6-4C2E-B9B0-533623B79137}" type="presOf" srcId="{EF8870BF-F384-44DD-B077-3719450E4C57}" destId="{1EA8E71D-CE72-47C8-B49F-B8BA5EBEAC4C}" srcOrd="0" destOrd="0" presId="urn:microsoft.com/office/officeart/2005/8/layout/hChevron3"/>
    <dgm:cxn modelId="{AF1AAA6A-A950-48F9-A1B6-770F0EEAAD57}" type="presOf" srcId="{601045DB-C675-4A8B-90BF-16EBFC6D1EAE}" destId="{14AA43B5-B44F-46EC-9E39-442D4AD1B741}" srcOrd="0" destOrd="0" presId="urn:microsoft.com/office/officeart/2005/8/layout/hChevron3"/>
    <dgm:cxn modelId="{587C524D-50F3-429B-B057-B5448870AF4B}" type="presOf" srcId="{68F99E88-8D1E-4F46-9952-522AC2A2AE55}" destId="{DCAF0E9F-046D-448A-88EA-7FCC074883CE}" srcOrd="0" destOrd="0" presId="urn:microsoft.com/office/officeart/2005/8/layout/hChevron3"/>
    <dgm:cxn modelId="{B07D8B72-5FEE-4388-93F4-D19CC6F13E5A}" srcId="{06C3D6A5-5E49-4B86-BAA9-A192AFBBF43C}" destId="{EF8870BF-F384-44DD-B077-3719450E4C57}" srcOrd="2" destOrd="0" parTransId="{788C30E9-5F7A-4DF1-B845-9AE7584B3CB2}" sibTransId="{7FE39237-2BA3-4B3D-BB48-DE58741FBBB9}"/>
    <dgm:cxn modelId="{730FC953-74EF-470B-B176-10093E6EB854}" srcId="{06C3D6A5-5E49-4B86-BAA9-A192AFBBF43C}" destId="{68F99E88-8D1E-4F46-9952-522AC2A2AE55}" srcOrd="1" destOrd="0" parTransId="{D7B4A62C-5296-478A-8CF1-7C41537145A8}" sibTransId="{3463408B-DF85-46A5-9F4A-86B0220E6566}"/>
    <dgm:cxn modelId="{2FCC858E-586A-46BB-AAAD-B687EF3F2BC8}" type="presOf" srcId="{4D6A58DA-FBF0-4E8E-A121-8ECD7B59BBA3}" destId="{27D2F02B-0EEF-420E-AE26-DB3E5A0552A9}" srcOrd="0" destOrd="0" presId="urn:microsoft.com/office/officeart/2005/8/layout/hChevron3"/>
    <dgm:cxn modelId="{0AB797AC-D195-420F-A127-6345A7B340B2}" type="presOf" srcId="{06C3D6A5-5E49-4B86-BAA9-A192AFBBF43C}" destId="{705DE67F-6EAF-4005-85F7-A2F758D86043}" srcOrd="0" destOrd="0" presId="urn:microsoft.com/office/officeart/2005/8/layout/hChevron3"/>
    <dgm:cxn modelId="{06D1BBBB-A6F7-4D60-AB95-D510030C8DE3}" srcId="{06C3D6A5-5E49-4B86-BAA9-A192AFBBF43C}" destId="{72DE9718-3C33-4445-926F-E63070A2DE86}" srcOrd="3" destOrd="0" parTransId="{6C7A4ABB-B62E-47D4-B483-24885D3E0534}" sibTransId="{30D53177-2B60-420F-9A24-F9F357A6D248}"/>
    <dgm:cxn modelId="{147010C7-35D8-44F7-A7E6-967C74227D10}" srcId="{06C3D6A5-5E49-4B86-BAA9-A192AFBBF43C}" destId="{4D6A58DA-FBF0-4E8E-A121-8ECD7B59BBA3}" srcOrd="0" destOrd="0" parTransId="{B734C802-1B26-4EAB-8A43-F421D5BE99BE}" sibTransId="{34EAB19A-CFBA-4527-99A3-8746C0D64A7C}"/>
    <dgm:cxn modelId="{8590C1D6-503A-4466-BA38-87034D8531C7}" type="presOf" srcId="{72DE9718-3C33-4445-926F-E63070A2DE86}" destId="{3A20A124-DE29-45A0-946F-617BB8B43A95}" srcOrd="0" destOrd="0" presId="urn:microsoft.com/office/officeart/2005/8/layout/hChevron3"/>
    <dgm:cxn modelId="{51CD01BB-4032-4D26-86EC-70651CD3FCD4}" type="presParOf" srcId="{705DE67F-6EAF-4005-85F7-A2F758D86043}" destId="{27D2F02B-0EEF-420E-AE26-DB3E5A0552A9}" srcOrd="0" destOrd="0" presId="urn:microsoft.com/office/officeart/2005/8/layout/hChevron3"/>
    <dgm:cxn modelId="{D2445A49-ACA3-4C99-A682-78B47DC98B44}" type="presParOf" srcId="{705DE67F-6EAF-4005-85F7-A2F758D86043}" destId="{67D702B0-20AD-440A-A28B-8BBA09109506}" srcOrd="1" destOrd="0" presId="urn:microsoft.com/office/officeart/2005/8/layout/hChevron3"/>
    <dgm:cxn modelId="{2773988D-E56B-42B3-9B34-310930456364}" type="presParOf" srcId="{705DE67F-6EAF-4005-85F7-A2F758D86043}" destId="{DCAF0E9F-046D-448A-88EA-7FCC074883CE}" srcOrd="2" destOrd="0" presId="urn:microsoft.com/office/officeart/2005/8/layout/hChevron3"/>
    <dgm:cxn modelId="{FE2052A0-09F0-4F35-8B4A-241B60F17481}" type="presParOf" srcId="{705DE67F-6EAF-4005-85F7-A2F758D86043}" destId="{F40B19C8-2F13-4AEF-B84F-ED1D5ABA0ADB}" srcOrd="3" destOrd="0" presId="urn:microsoft.com/office/officeart/2005/8/layout/hChevron3"/>
    <dgm:cxn modelId="{04058C23-AD55-4D48-80A3-57D850DBEABA}" type="presParOf" srcId="{705DE67F-6EAF-4005-85F7-A2F758D86043}" destId="{1EA8E71D-CE72-47C8-B49F-B8BA5EBEAC4C}" srcOrd="4" destOrd="0" presId="urn:microsoft.com/office/officeart/2005/8/layout/hChevron3"/>
    <dgm:cxn modelId="{6E846658-EA9D-45A9-B966-1AFA93EAB53F}" type="presParOf" srcId="{705DE67F-6EAF-4005-85F7-A2F758D86043}" destId="{46F4682D-24A4-4382-AE28-313DB5117DEA}" srcOrd="5" destOrd="0" presId="urn:microsoft.com/office/officeart/2005/8/layout/hChevron3"/>
    <dgm:cxn modelId="{0C068760-3D1C-475A-9057-4C2C3A4D0BDB}" type="presParOf" srcId="{705DE67F-6EAF-4005-85F7-A2F758D86043}" destId="{3A20A124-DE29-45A0-946F-617BB8B43A95}" srcOrd="6" destOrd="0" presId="urn:microsoft.com/office/officeart/2005/8/layout/hChevron3"/>
    <dgm:cxn modelId="{A1ECA347-6684-4986-AB64-741789221831}" type="presParOf" srcId="{705DE67F-6EAF-4005-85F7-A2F758D86043}" destId="{A10FE5DF-9FC2-4FD4-B97E-15471AC95D45}" srcOrd="7" destOrd="0" presId="urn:microsoft.com/office/officeart/2005/8/layout/hChevron3"/>
    <dgm:cxn modelId="{55C3489F-4314-4FDD-A298-23A184B2B0C7}" type="presParOf" srcId="{705DE67F-6EAF-4005-85F7-A2F758D86043}" destId="{14AA43B5-B44F-46EC-9E39-442D4AD1B741}"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F182EB-FAA8-48BF-B2A4-687C1D7F1695}" type="doc">
      <dgm:prSet loTypeId="urn:microsoft.com/office/officeart/2005/8/layout/hChevron3" loCatId="process" qsTypeId="urn:microsoft.com/office/officeart/2005/8/quickstyle/simple1" qsCatId="simple" csTypeId="urn:microsoft.com/office/officeart/2005/8/colors/colorful5" csCatId="colorful" phldr="1"/>
      <dgm:spPr/>
    </dgm:pt>
    <dgm:pt modelId="{84474115-2B48-4069-BFE7-1800464EFC84}">
      <dgm:prSet phldrT="[Text]"/>
      <dgm:spPr/>
      <dgm:t>
        <a:bodyPr/>
        <a:lstStyle/>
        <a:p>
          <a:r>
            <a:rPr lang="en-IN" dirty="0" err="1"/>
            <a:t>Ner</a:t>
          </a:r>
          <a:endParaRPr lang="en-IN" dirty="0"/>
        </a:p>
      </dgm:t>
    </dgm:pt>
    <dgm:pt modelId="{C1AC75FB-A46C-4296-80C7-F9B9A79CB795}" type="sibTrans" cxnId="{23504EF9-F3F7-4EB3-9D87-C8566471D446}">
      <dgm:prSet/>
      <dgm:spPr/>
      <dgm:t>
        <a:bodyPr/>
        <a:lstStyle/>
        <a:p>
          <a:endParaRPr lang="en-IN"/>
        </a:p>
      </dgm:t>
    </dgm:pt>
    <dgm:pt modelId="{9648AF87-CD7E-4803-A1F7-D528A5AC84C8}" type="parTrans" cxnId="{23504EF9-F3F7-4EB3-9D87-C8566471D446}">
      <dgm:prSet/>
      <dgm:spPr/>
      <dgm:t>
        <a:bodyPr/>
        <a:lstStyle/>
        <a:p>
          <a:endParaRPr lang="en-IN"/>
        </a:p>
      </dgm:t>
    </dgm:pt>
    <dgm:pt modelId="{3BF06AC4-9F28-4843-A630-EC51854AA16C}">
      <dgm:prSet phldrT="[Text]"/>
      <dgm:spPr/>
      <dgm:t>
        <a:bodyPr/>
        <a:lstStyle/>
        <a:p>
          <a:r>
            <a:rPr lang="en-IN" dirty="0"/>
            <a:t>Parse</a:t>
          </a:r>
        </a:p>
      </dgm:t>
    </dgm:pt>
    <dgm:pt modelId="{4A41ADAC-BFC0-4E48-B35E-2FF0D62CA751}" type="sibTrans" cxnId="{E186A325-755D-4203-A3F0-6B953EA7E461}">
      <dgm:prSet/>
      <dgm:spPr/>
      <dgm:t>
        <a:bodyPr/>
        <a:lstStyle/>
        <a:p>
          <a:endParaRPr lang="en-IN"/>
        </a:p>
      </dgm:t>
    </dgm:pt>
    <dgm:pt modelId="{5B1EEB99-CAB7-460E-8A07-91F0CECCF02E}" type="parTrans" cxnId="{E186A325-755D-4203-A3F0-6B953EA7E461}">
      <dgm:prSet/>
      <dgm:spPr/>
      <dgm:t>
        <a:bodyPr/>
        <a:lstStyle/>
        <a:p>
          <a:endParaRPr lang="en-IN"/>
        </a:p>
      </dgm:t>
    </dgm:pt>
    <dgm:pt modelId="{F9780498-EF2A-42C6-A9E1-BCD8AABCF56A}">
      <dgm:prSet phldrT="[Text]"/>
      <dgm:spPr/>
      <dgm:t>
        <a:bodyPr/>
        <a:lstStyle/>
        <a:p>
          <a:r>
            <a:rPr lang="en-IN" dirty="0"/>
            <a:t>Sentiment</a:t>
          </a:r>
        </a:p>
      </dgm:t>
    </dgm:pt>
    <dgm:pt modelId="{CF18BDA2-F0A0-46CF-B26C-DCDA1EA6D007}" type="sibTrans" cxnId="{16B8500A-7B9F-4A28-A101-1EBC5672A6EC}">
      <dgm:prSet/>
      <dgm:spPr/>
      <dgm:t>
        <a:bodyPr/>
        <a:lstStyle/>
        <a:p>
          <a:endParaRPr lang="en-IN"/>
        </a:p>
      </dgm:t>
    </dgm:pt>
    <dgm:pt modelId="{ECBE8802-8E57-4B5A-8420-81D0A4FD866F}" type="parTrans" cxnId="{16B8500A-7B9F-4A28-A101-1EBC5672A6EC}">
      <dgm:prSet/>
      <dgm:spPr/>
      <dgm:t>
        <a:bodyPr/>
        <a:lstStyle/>
        <a:p>
          <a:endParaRPr lang="en-IN"/>
        </a:p>
      </dgm:t>
    </dgm:pt>
    <dgm:pt modelId="{2DE958EF-D65F-4824-A9DB-94F233EFF95F}">
      <dgm:prSet phldrT="[Text]"/>
      <dgm:spPr/>
      <dgm:t>
        <a:bodyPr/>
        <a:lstStyle/>
        <a:p>
          <a:r>
            <a:rPr lang="en-IN" dirty="0" err="1"/>
            <a:t>Dcoref</a:t>
          </a:r>
          <a:endParaRPr lang="en-IN" dirty="0"/>
        </a:p>
      </dgm:t>
    </dgm:pt>
    <dgm:pt modelId="{484F4178-C9B9-422C-A7A5-48289F5B1FCF}" type="sibTrans" cxnId="{55E87E4E-1C4F-4461-A8AF-032CB2FEA3DD}">
      <dgm:prSet/>
      <dgm:spPr/>
      <dgm:t>
        <a:bodyPr/>
        <a:lstStyle/>
        <a:p>
          <a:endParaRPr lang="en-IN"/>
        </a:p>
      </dgm:t>
    </dgm:pt>
    <dgm:pt modelId="{16B3A333-6270-4E98-B148-D3C800342722}" type="parTrans" cxnId="{55E87E4E-1C4F-4461-A8AF-032CB2FEA3DD}">
      <dgm:prSet/>
      <dgm:spPr/>
      <dgm:t>
        <a:bodyPr/>
        <a:lstStyle/>
        <a:p>
          <a:endParaRPr lang="en-IN"/>
        </a:p>
      </dgm:t>
    </dgm:pt>
    <dgm:pt modelId="{D4E208BE-4C67-4D25-95E5-BEC3DF8E9B3A}" type="pres">
      <dgm:prSet presAssocID="{3EF182EB-FAA8-48BF-B2A4-687C1D7F1695}" presName="Name0" presStyleCnt="0">
        <dgm:presLayoutVars>
          <dgm:dir/>
          <dgm:resizeHandles val="exact"/>
        </dgm:presLayoutVars>
      </dgm:prSet>
      <dgm:spPr/>
    </dgm:pt>
    <dgm:pt modelId="{2EF1EF08-9357-4987-BC47-3B4DF65E02DC}" type="pres">
      <dgm:prSet presAssocID="{84474115-2B48-4069-BFE7-1800464EFC84}" presName="parTxOnly" presStyleLbl="node1" presStyleIdx="0" presStyleCnt="4">
        <dgm:presLayoutVars>
          <dgm:bulletEnabled val="1"/>
        </dgm:presLayoutVars>
      </dgm:prSet>
      <dgm:spPr/>
    </dgm:pt>
    <dgm:pt modelId="{A78F842C-AF7C-4094-9EB1-2945A7FB5584}" type="pres">
      <dgm:prSet presAssocID="{C1AC75FB-A46C-4296-80C7-F9B9A79CB795}" presName="parSpace" presStyleCnt="0"/>
      <dgm:spPr/>
    </dgm:pt>
    <dgm:pt modelId="{1F1090EB-F577-4209-BEA3-FABE8A54D0D5}" type="pres">
      <dgm:prSet presAssocID="{3BF06AC4-9F28-4843-A630-EC51854AA16C}" presName="parTxOnly" presStyleLbl="node1" presStyleIdx="1" presStyleCnt="4" custLinFactNeighborY="762">
        <dgm:presLayoutVars>
          <dgm:bulletEnabled val="1"/>
        </dgm:presLayoutVars>
      </dgm:prSet>
      <dgm:spPr/>
    </dgm:pt>
    <dgm:pt modelId="{E40D7617-C8C8-485F-82FF-41547E709669}" type="pres">
      <dgm:prSet presAssocID="{4A41ADAC-BFC0-4E48-B35E-2FF0D62CA751}" presName="parSpace" presStyleCnt="0"/>
      <dgm:spPr/>
    </dgm:pt>
    <dgm:pt modelId="{13BE2037-77B6-4278-A3D1-305023DB296C}" type="pres">
      <dgm:prSet presAssocID="{F9780498-EF2A-42C6-A9E1-BCD8AABCF56A}" presName="parTxOnly" presStyleLbl="node1" presStyleIdx="2" presStyleCnt="4">
        <dgm:presLayoutVars>
          <dgm:bulletEnabled val="1"/>
        </dgm:presLayoutVars>
      </dgm:prSet>
      <dgm:spPr/>
    </dgm:pt>
    <dgm:pt modelId="{660BBFA3-936C-4721-8E7C-13F968393002}" type="pres">
      <dgm:prSet presAssocID="{CF18BDA2-F0A0-46CF-B26C-DCDA1EA6D007}" presName="parSpace" presStyleCnt="0"/>
      <dgm:spPr/>
    </dgm:pt>
    <dgm:pt modelId="{2337642C-7004-42E6-9C6D-6ACC44D560CA}" type="pres">
      <dgm:prSet presAssocID="{2DE958EF-D65F-4824-A9DB-94F233EFF95F}" presName="parTxOnly" presStyleLbl="node1" presStyleIdx="3" presStyleCnt="4">
        <dgm:presLayoutVars>
          <dgm:bulletEnabled val="1"/>
        </dgm:presLayoutVars>
      </dgm:prSet>
      <dgm:spPr/>
    </dgm:pt>
  </dgm:ptLst>
  <dgm:cxnLst>
    <dgm:cxn modelId="{59F33A03-4A16-41FA-8B3F-E25195F4DB4D}" type="presOf" srcId="{3BF06AC4-9F28-4843-A630-EC51854AA16C}" destId="{1F1090EB-F577-4209-BEA3-FABE8A54D0D5}" srcOrd="0" destOrd="0" presId="urn:microsoft.com/office/officeart/2005/8/layout/hChevron3"/>
    <dgm:cxn modelId="{16B8500A-7B9F-4A28-A101-1EBC5672A6EC}" srcId="{3EF182EB-FAA8-48BF-B2A4-687C1D7F1695}" destId="{F9780498-EF2A-42C6-A9E1-BCD8AABCF56A}" srcOrd="2" destOrd="0" parTransId="{ECBE8802-8E57-4B5A-8420-81D0A4FD866F}" sibTransId="{CF18BDA2-F0A0-46CF-B26C-DCDA1EA6D007}"/>
    <dgm:cxn modelId="{E186A325-755D-4203-A3F0-6B953EA7E461}" srcId="{3EF182EB-FAA8-48BF-B2A4-687C1D7F1695}" destId="{3BF06AC4-9F28-4843-A630-EC51854AA16C}" srcOrd="1" destOrd="0" parTransId="{5B1EEB99-CAB7-460E-8A07-91F0CECCF02E}" sibTransId="{4A41ADAC-BFC0-4E48-B35E-2FF0D62CA751}"/>
    <dgm:cxn modelId="{4F3EF333-0F2D-4207-9DD4-85F6E2E7CD9C}" type="presOf" srcId="{84474115-2B48-4069-BFE7-1800464EFC84}" destId="{2EF1EF08-9357-4987-BC47-3B4DF65E02DC}" srcOrd="0" destOrd="0" presId="urn:microsoft.com/office/officeart/2005/8/layout/hChevron3"/>
    <dgm:cxn modelId="{55E87E4E-1C4F-4461-A8AF-032CB2FEA3DD}" srcId="{3EF182EB-FAA8-48BF-B2A4-687C1D7F1695}" destId="{2DE958EF-D65F-4824-A9DB-94F233EFF95F}" srcOrd="3" destOrd="0" parTransId="{16B3A333-6270-4E98-B148-D3C800342722}" sibTransId="{484F4178-C9B9-422C-A7A5-48289F5B1FCF}"/>
    <dgm:cxn modelId="{CAE123A9-E811-4E3A-911B-DDA30D6A8A5D}" type="presOf" srcId="{F9780498-EF2A-42C6-A9E1-BCD8AABCF56A}" destId="{13BE2037-77B6-4278-A3D1-305023DB296C}" srcOrd="0" destOrd="0" presId="urn:microsoft.com/office/officeart/2005/8/layout/hChevron3"/>
    <dgm:cxn modelId="{2698F9AD-4E86-4763-8448-D049D6DB7FE0}" type="presOf" srcId="{2DE958EF-D65F-4824-A9DB-94F233EFF95F}" destId="{2337642C-7004-42E6-9C6D-6ACC44D560CA}" srcOrd="0" destOrd="0" presId="urn:microsoft.com/office/officeart/2005/8/layout/hChevron3"/>
    <dgm:cxn modelId="{23504EF9-F3F7-4EB3-9D87-C8566471D446}" srcId="{3EF182EB-FAA8-48BF-B2A4-687C1D7F1695}" destId="{84474115-2B48-4069-BFE7-1800464EFC84}" srcOrd="0" destOrd="0" parTransId="{9648AF87-CD7E-4803-A1F7-D528A5AC84C8}" sibTransId="{C1AC75FB-A46C-4296-80C7-F9B9A79CB795}"/>
    <dgm:cxn modelId="{F6086CFC-F6F9-4779-BAD1-CFF414F352E8}" type="presOf" srcId="{3EF182EB-FAA8-48BF-B2A4-687C1D7F1695}" destId="{D4E208BE-4C67-4D25-95E5-BEC3DF8E9B3A}" srcOrd="0" destOrd="0" presId="urn:microsoft.com/office/officeart/2005/8/layout/hChevron3"/>
    <dgm:cxn modelId="{DFB2CEDB-B3D2-42A8-91E6-D2992E9079E3}" type="presParOf" srcId="{D4E208BE-4C67-4D25-95E5-BEC3DF8E9B3A}" destId="{2EF1EF08-9357-4987-BC47-3B4DF65E02DC}" srcOrd="0" destOrd="0" presId="urn:microsoft.com/office/officeart/2005/8/layout/hChevron3"/>
    <dgm:cxn modelId="{92F7176C-5DD1-4D17-A38C-2AF6DE42CA7B}" type="presParOf" srcId="{D4E208BE-4C67-4D25-95E5-BEC3DF8E9B3A}" destId="{A78F842C-AF7C-4094-9EB1-2945A7FB5584}" srcOrd="1" destOrd="0" presId="urn:microsoft.com/office/officeart/2005/8/layout/hChevron3"/>
    <dgm:cxn modelId="{141CA053-7E63-4CA2-86FA-A9951B8EDF84}" type="presParOf" srcId="{D4E208BE-4C67-4D25-95E5-BEC3DF8E9B3A}" destId="{1F1090EB-F577-4209-BEA3-FABE8A54D0D5}" srcOrd="2" destOrd="0" presId="urn:microsoft.com/office/officeart/2005/8/layout/hChevron3"/>
    <dgm:cxn modelId="{3DE3A5E3-21ED-4523-B21C-3C3327D06232}" type="presParOf" srcId="{D4E208BE-4C67-4D25-95E5-BEC3DF8E9B3A}" destId="{E40D7617-C8C8-485F-82FF-41547E709669}" srcOrd="3" destOrd="0" presId="urn:microsoft.com/office/officeart/2005/8/layout/hChevron3"/>
    <dgm:cxn modelId="{3AC2C2A9-76CB-449D-8692-3C926AD5D63A}" type="presParOf" srcId="{D4E208BE-4C67-4D25-95E5-BEC3DF8E9B3A}" destId="{13BE2037-77B6-4278-A3D1-305023DB296C}" srcOrd="4" destOrd="0" presId="urn:microsoft.com/office/officeart/2005/8/layout/hChevron3"/>
    <dgm:cxn modelId="{D2A2DB90-9373-4F0A-9F4C-8B833649D14D}" type="presParOf" srcId="{D4E208BE-4C67-4D25-95E5-BEC3DF8E9B3A}" destId="{660BBFA3-936C-4721-8E7C-13F968393002}" srcOrd="5" destOrd="0" presId="urn:microsoft.com/office/officeart/2005/8/layout/hChevron3"/>
    <dgm:cxn modelId="{C0D8A56E-7965-4174-9DEB-EC79362679D7}" type="presParOf" srcId="{D4E208BE-4C67-4D25-95E5-BEC3DF8E9B3A}" destId="{2337642C-7004-42E6-9C6D-6ACC44D560CA}"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78B3E5-A648-4115-B397-43D51492E0D7}"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IN"/>
        </a:p>
      </dgm:t>
    </dgm:pt>
    <dgm:pt modelId="{CE750022-7D26-4418-B478-DED4F2C3AE14}">
      <dgm:prSet phldrT="[Text]" custT="1"/>
      <dgm:spPr/>
      <dgm:t>
        <a:bodyPr/>
        <a:lstStyle/>
        <a:p>
          <a:r>
            <a:rPr lang="en-IN" sz="1200" b="1" dirty="0"/>
            <a:t>Textual Input</a:t>
          </a:r>
        </a:p>
      </dgm:t>
    </dgm:pt>
    <dgm:pt modelId="{360D8692-8B38-4727-9518-35A1F8FE4259}" type="parTrans" cxnId="{37D84A0B-78F6-4051-B51F-3334552A9D1D}">
      <dgm:prSet/>
      <dgm:spPr/>
      <dgm:t>
        <a:bodyPr/>
        <a:lstStyle/>
        <a:p>
          <a:endParaRPr lang="en-IN" sz="2800" b="1"/>
        </a:p>
      </dgm:t>
    </dgm:pt>
    <dgm:pt modelId="{21D8F7E1-1698-49E1-8151-EE08082494B1}" type="sibTrans" cxnId="{37D84A0B-78F6-4051-B51F-3334552A9D1D}">
      <dgm:prSet/>
      <dgm:spPr/>
      <dgm:t>
        <a:bodyPr/>
        <a:lstStyle/>
        <a:p>
          <a:endParaRPr lang="en-IN" sz="2800" b="1"/>
        </a:p>
      </dgm:t>
    </dgm:pt>
    <dgm:pt modelId="{958762FB-480D-4FE1-8F17-8E1289909ACF}">
      <dgm:prSet phldrT="[Text]" custT="1"/>
      <dgm:spPr/>
      <dgm:t>
        <a:bodyPr/>
        <a:lstStyle/>
        <a:p>
          <a:r>
            <a:rPr lang="en-IN" sz="1200" b="1" dirty="0"/>
            <a:t>Neural </a:t>
          </a:r>
        </a:p>
        <a:p>
          <a:r>
            <a:rPr lang="en-IN" sz="1200" b="1" dirty="0" err="1"/>
            <a:t>Coref</a:t>
          </a:r>
          <a:endParaRPr lang="en-IN" sz="1200" b="1" dirty="0"/>
        </a:p>
      </dgm:t>
    </dgm:pt>
    <dgm:pt modelId="{55CAA4C2-4B3F-4A02-B1BE-88CA7AED8544}" type="parTrans" cxnId="{0B94C470-9849-4625-94D0-1CF1075933D0}">
      <dgm:prSet/>
      <dgm:spPr/>
      <dgm:t>
        <a:bodyPr/>
        <a:lstStyle/>
        <a:p>
          <a:endParaRPr lang="en-IN" sz="2800" b="1"/>
        </a:p>
      </dgm:t>
    </dgm:pt>
    <dgm:pt modelId="{10A71DB0-C611-406D-8766-ACD4142B64DD}" type="sibTrans" cxnId="{0B94C470-9849-4625-94D0-1CF1075933D0}">
      <dgm:prSet/>
      <dgm:spPr/>
      <dgm:t>
        <a:bodyPr/>
        <a:lstStyle/>
        <a:p>
          <a:endParaRPr lang="en-IN" sz="2800" b="1"/>
        </a:p>
      </dgm:t>
    </dgm:pt>
    <dgm:pt modelId="{22435E23-5FA4-4F08-BE94-293F2F73A108}">
      <dgm:prSet phldrT="[Text]" custT="1"/>
      <dgm:spPr/>
      <dgm:t>
        <a:bodyPr/>
        <a:lstStyle/>
        <a:p>
          <a:r>
            <a:rPr lang="en-IN" sz="1200" b="1" dirty="0"/>
            <a:t>Text file</a:t>
          </a:r>
        </a:p>
      </dgm:t>
    </dgm:pt>
    <dgm:pt modelId="{53D8ADBA-4069-4C29-862A-6CA65F21DFD2}" type="parTrans" cxnId="{0453CF29-3074-450C-9D01-E9326087C50B}">
      <dgm:prSet/>
      <dgm:spPr/>
      <dgm:t>
        <a:bodyPr/>
        <a:lstStyle/>
        <a:p>
          <a:endParaRPr lang="en-IN" sz="2800" b="1"/>
        </a:p>
      </dgm:t>
    </dgm:pt>
    <dgm:pt modelId="{0A1D3472-C920-4534-824A-7A40CDBF05D7}" type="sibTrans" cxnId="{0453CF29-3074-450C-9D01-E9326087C50B}">
      <dgm:prSet/>
      <dgm:spPr/>
      <dgm:t>
        <a:bodyPr/>
        <a:lstStyle/>
        <a:p>
          <a:endParaRPr lang="en-IN" sz="2800" b="1"/>
        </a:p>
      </dgm:t>
    </dgm:pt>
    <dgm:pt modelId="{B21AA706-68DB-434F-97C5-FDC1815ACE5E}">
      <dgm:prSet custT="1"/>
      <dgm:spPr/>
      <dgm:t>
        <a:bodyPr/>
        <a:lstStyle/>
        <a:p>
          <a:r>
            <a:rPr lang="en-IN" sz="1200" b="1" dirty="0"/>
            <a:t>Sentence Tokenization</a:t>
          </a:r>
        </a:p>
      </dgm:t>
    </dgm:pt>
    <dgm:pt modelId="{57CCC8D3-F0AC-4910-9E27-CBC0211A291D}" type="parTrans" cxnId="{1B01C1BB-F893-46FA-819E-FA6BE33FCC49}">
      <dgm:prSet/>
      <dgm:spPr/>
      <dgm:t>
        <a:bodyPr/>
        <a:lstStyle/>
        <a:p>
          <a:endParaRPr lang="en-IN" sz="2800" b="1"/>
        </a:p>
      </dgm:t>
    </dgm:pt>
    <dgm:pt modelId="{FC89A9DF-6C04-4684-B34D-FF3B703C3C9F}" type="sibTrans" cxnId="{1B01C1BB-F893-46FA-819E-FA6BE33FCC49}">
      <dgm:prSet/>
      <dgm:spPr/>
      <dgm:t>
        <a:bodyPr/>
        <a:lstStyle/>
        <a:p>
          <a:endParaRPr lang="en-IN" sz="2800" b="1"/>
        </a:p>
      </dgm:t>
    </dgm:pt>
    <dgm:pt modelId="{A23C3FA2-5A5B-4811-BE82-8E0D777DD7C1}">
      <dgm:prSet custT="1"/>
      <dgm:spPr/>
      <dgm:t>
        <a:bodyPr/>
        <a:lstStyle/>
        <a:p>
          <a:r>
            <a:rPr lang="en-IN" sz="1200" b="1"/>
            <a:t>Word Tokenization</a:t>
          </a:r>
          <a:endParaRPr lang="en-IN" sz="1200" b="1" dirty="0"/>
        </a:p>
      </dgm:t>
    </dgm:pt>
    <dgm:pt modelId="{DD8FE12A-FED5-47D9-978D-08BFB7E8866E}" type="parTrans" cxnId="{B11665E1-BDED-426F-9348-BF8498CB6055}">
      <dgm:prSet/>
      <dgm:spPr/>
      <dgm:t>
        <a:bodyPr/>
        <a:lstStyle/>
        <a:p>
          <a:endParaRPr lang="en-IN" sz="2800" b="1"/>
        </a:p>
      </dgm:t>
    </dgm:pt>
    <dgm:pt modelId="{26671D97-2A32-4793-9D5D-1087BD34E5B7}" type="sibTrans" cxnId="{B11665E1-BDED-426F-9348-BF8498CB6055}">
      <dgm:prSet/>
      <dgm:spPr/>
      <dgm:t>
        <a:bodyPr/>
        <a:lstStyle/>
        <a:p>
          <a:endParaRPr lang="en-IN" sz="2800" b="1"/>
        </a:p>
      </dgm:t>
    </dgm:pt>
    <dgm:pt modelId="{3D32A5E2-ED86-40D5-BC01-AA064B400B4D}">
      <dgm:prSet custT="1"/>
      <dgm:spPr/>
      <dgm:t>
        <a:bodyPr/>
        <a:lstStyle/>
        <a:p>
          <a:r>
            <a:rPr lang="en-IN" sz="1200" b="1" dirty="0"/>
            <a:t>Grammar Extraction</a:t>
          </a:r>
        </a:p>
      </dgm:t>
    </dgm:pt>
    <dgm:pt modelId="{923EFEF7-F547-4354-8F6D-C6FEFDAC5C1A}" type="parTrans" cxnId="{F3E3E361-21DF-4203-9C6E-31B918B1B18E}">
      <dgm:prSet/>
      <dgm:spPr/>
      <dgm:t>
        <a:bodyPr/>
        <a:lstStyle/>
        <a:p>
          <a:endParaRPr lang="en-IN" sz="2800" b="1"/>
        </a:p>
      </dgm:t>
    </dgm:pt>
    <dgm:pt modelId="{82F7118D-A4D6-431C-A620-8BEF3B303034}" type="sibTrans" cxnId="{F3E3E361-21DF-4203-9C6E-31B918B1B18E}">
      <dgm:prSet/>
      <dgm:spPr/>
      <dgm:t>
        <a:bodyPr/>
        <a:lstStyle/>
        <a:p>
          <a:endParaRPr lang="en-IN" sz="2800" b="1"/>
        </a:p>
      </dgm:t>
    </dgm:pt>
    <dgm:pt modelId="{AEE935E3-EFF6-401A-87BE-038912264507}">
      <dgm:prSet custT="1"/>
      <dgm:spPr/>
      <dgm:t>
        <a:bodyPr/>
        <a:lstStyle/>
        <a:p>
          <a:r>
            <a:rPr lang="en-IN" sz="1200" b="1"/>
            <a:t>Logic Forming</a:t>
          </a:r>
          <a:endParaRPr lang="en-IN" sz="1200" b="1" dirty="0"/>
        </a:p>
      </dgm:t>
    </dgm:pt>
    <dgm:pt modelId="{0209A616-59B1-49AA-9AAE-809B920CA961}" type="parTrans" cxnId="{3163031A-5AC4-43B7-BBE9-5EE12FC2362C}">
      <dgm:prSet/>
      <dgm:spPr/>
      <dgm:t>
        <a:bodyPr/>
        <a:lstStyle/>
        <a:p>
          <a:endParaRPr lang="en-IN" sz="2800" b="1"/>
        </a:p>
      </dgm:t>
    </dgm:pt>
    <dgm:pt modelId="{465D17BB-7DFD-4E80-A377-884419E67D5A}" type="sibTrans" cxnId="{3163031A-5AC4-43B7-BBE9-5EE12FC2362C}">
      <dgm:prSet/>
      <dgm:spPr/>
      <dgm:t>
        <a:bodyPr/>
        <a:lstStyle/>
        <a:p>
          <a:endParaRPr lang="en-IN" sz="2800" b="1"/>
        </a:p>
      </dgm:t>
    </dgm:pt>
    <dgm:pt modelId="{60B289A1-FC54-4503-9D0B-CBDB0FBB6EA1}">
      <dgm:prSet custT="1"/>
      <dgm:spPr/>
      <dgm:t>
        <a:bodyPr/>
        <a:lstStyle/>
        <a:p>
          <a:r>
            <a:rPr lang="en-IN" sz="1200" b="1"/>
            <a:t>Map Creation</a:t>
          </a:r>
          <a:endParaRPr lang="en-IN" sz="1200" b="1" dirty="0"/>
        </a:p>
      </dgm:t>
    </dgm:pt>
    <dgm:pt modelId="{DEA88AD0-46E0-49D5-BFF7-953364DE414A}" type="parTrans" cxnId="{7A571089-0DFB-4180-8BFA-95C733D444EF}">
      <dgm:prSet/>
      <dgm:spPr/>
      <dgm:t>
        <a:bodyPr/>
        <a:lstStyle/>
        <a:p>
          <a:endParaRPr lang="en-IN" sz="2800" b="1"/>
        </a:p>
      </dgm:t>
    </dgm:pt>
    <dgm:pt modelId="{B2530A43-EDEF-4946-B898-4C639C92EB85}" type="sibTrans" cxnId="{7A571089-0DFB-4180-8BFA-95C733D444EF}">
      <dgm:prSet/>
      <dgm:spPr/>
      <dgm:t>
        <a:bodyPr/>
        <a:lstStyle/>
        <a:p>
          <a:endParaRPr lang="en-IN" sz="2800" b="1"/>
        </a:p>
      </dgm:t>
    </dgm:pt>
    <dgm:pt modelId="{5AFF0F50-D2B5-419C-A023-14CBC2076B2E}" type="pres">
      <dgm:prSet presAssocID="{FB78B3E5-A648-4115-B397-43D51492E0D7}" presName="Name0" presStyleCnt="0">
        <dgm:presLayoutVars>
          <dgm:dir/>
          <dgm:resizeHandles val="exact"/>
        </dgm:presLayoutVars>
      </dgm:prSet>
      <dgm:spPr/>
    </dgm:pt>
    <dgm:pt modelId="{7D2E39C2-71BD-4C5E-B218-19EE9D4F0D30}" type="pres">
      <dgm:prSet presAssocID="{CE750022-7D26-4418-B478-DED4F2C3AE14}" presName="composite" presStyleCnt="0"/>
      <dgm:spPr/>
    </dgm:pt>
    <dgm:pt modelId="{094970ED-C958-4FA8-AAEF-B46E20B6F16F}" type="pres">
      <dgm:prSet presAssocID="{CE750022-7D26-4418-B478-DED4F2C3AE14}" presName="bgChev" presStyleLbl="node1" presStyleIdx="0" presStyleCnt="8"/>
      <dgm:spPr/>
    </dgm:pt>
    <dgm:pt modelId="{D9E5BE10-616D-479D-9CE5-26401BF9F191}" type="pres">
      <dgm:prSet presAssocID="{CE750022-7D26-4418-B478-DED4F2C3AE14}" presName="txNode" presStyleLbl="fgAcc1" presStyleIdx="0" presStyleCnt="8">
        <dgm:presLayoutVars>
          <dgm:bulletEnabled val="1"/>
        </dgm:presLayoutVars>
      </dgm:prSet>
      <dgm:spPr/>
    </dgm:pt>
    <dgm:pt modelId="{5F143075-C3BB-4791-B86D-703BD0A4B62A}" type="pres">
      <dgm:prSet presAssocID="{21D8F7E1-1698-49E1-8151-EE08082494B1}" presName="compositeSpace" presStyleCnt="0"/>
      <dgm:spPr/>
    </dgm:pt>
    <dgm:pt modelId="{F8EF0909-3473-4303-92F3-9343A5FF18EE}" type="pres">
      <dgm:prSet presAssocID="{958762FB-480D-4FE1-8F17-8E1289909ACF}" presName="composite" presStyleCnt="0"/>
      <dgm:spPr/>
    </dgm:pt>
    <dgm:pt modelId="{76077AC9-C0E6-420A-AFD9-F82410F2E9BC}" type="pres">
      <dgm:prSet presAssocID="{958762FB-480D-4FE1-8F17-8E1289909ACF}" presName="bgChev" presStyleLbl="node1" presStyleIdx="1" presStyleCnt="8"/>
      <dgm:spPr/>
    </dgm:pt>
    <dgm:pt modelId="{FF5E46F3-C357-424F-8723-2BA434846BCC}" type="pres">
      <dgm:prSet presAssocID="{958762FB-480D-4FE1-8F17-8E1289909ACF}" presName="txNode" presStyleLbl="fgAcc1" presStyleIdx="1" presStyleCnt="8">
        <dgm:presLayoutVars>
          <dgm:bulletEnabled val="1"/>
        </dgm:presLayoutVars>
      </dgm:prSet>
      <dgm:spPr/>
    </dgm:pt>
    <dgm:pt modelId="{BF9E7AB7-390D-4E75-9489-4CEA880E1827}" type="pres">
      <dgm:prSet presAssocID="{10A71DB0-C611-406D-8766-ACD4142B64DD}" presName="compositeSpace" presStyleCnt="0"/>
      <dgm:spPr/>
    </dgm:pt>
    <dgm:pt modelId="{C31D0470-1CF9-437E-BE47-340D0557B147}" type="pres">
      <dgm:prSet presAssocID="{22435E23-5FA4-4F08-BE94-293F2F73A108}" presName="composite" presStyleCnt="0"/>
      <dgm:spPr/>
    </dgm:pt>
    <dgm:pt modelId="{E481B931-6EA4-4DEF-A227-6C8C27159523}" type="pres">
      <dgm:prSet presAssocID="{22435E23-5FA4-4F08-BE94-293F2F73A108}" presName="bgChev" presStyleLbl="node1" presStyleIdx="2" presStyleCnt="8"/>
      <dgm:spPr/>
    </dgm:pt>
    <dgm:pt modelId="{E3DB649E-CE51-4B96-9273-775C348CD468}" type="pres">
      <dgm:prSet presAssocID="{22435E23-5FA4-4F08-BE94-293F2F73A108}" presName="txNode" presStyleLbl="fgAcc1" presStyleIdx="2" presStyleCnt="8">
        <dgm:presLayoutVars>
          <dgm:bulletEnabled val="1"/>
        </dgm:presLayoutVars>
      </dgm:prSet>
      <dgm:spPr/>
    </dgm:pt>
    <dgm:pt modelId="{86ACB88B-C1AC-4370-A520-4E933BEC48EC}" type="pres">
      <dgm:prSet presAssocID="{0A1D3472-C920-4534-824A-7A40CDBF05D7}" presName="compositeSpace" presStyleCnt="0"/>
      <dgm:spPr/>
    </dgm:pt>
    <dgm:pt modelId="{F47629F3-A3E5-4E0D-ACE0-CF26923987AB}" type="pres">
      <dgm:prSet presAssocID="{B21AA706-68DB-434F-97C5-FDC1815ACE5E}" presName="composite" presStyleCnt="0"/>
      <dgm:spPr/>
    </dgm:pt>
    <dgm:pt modelId="{F6343195-2734-45CC-90F7-1283E7498BAF}" type="pres">
      <dgm:prSet presAssocID="{B21AA706-68DB-434F-97C5-FDC1815ACE5E}" presName="bgChev" presStyleLbl="node1" presStyleIdx="3" presStyleCnt="8"/>
      <dgm:spPr/>
    </dgm:pt>
    <dgm:pt modelId="{20416582-9BFA-48E0-8B4D-DC1596756BB8}" type="pres">
      <dgm:prSet presAssocID="{B21AA706-68DB-434F-97C5-FDC1815ACE5E}" presName="txNode" presStyleLbl="fgAcc1" presStyleIdx="3" presStyleCnt="8">
        <dgm:presLayoutVars>
          <dgm:bulletEnabled val="1"/>
        </dgm:presLayoutVars>
      </dgm:prSet>
      <dgm:spPr/>
    </dgm:pt>
    <dgm:pt modelId="{8BF2D1CF-3320-4853-B421-C14C2872DE94}" type="pres">
      <dgm:prSet presAssocID="{FC89A9DF-6C04-4684-B34D-FF3B703C3C9F}" presName="compositeSpace" presStyleCnt="0"/>
      <dgm:spPr/>
    </dgm:pt>
    <dgm:pt modelId="{27DDCC56-7E5A-43B2-BFCB-48C49AD4C7F5}" type="pres">
      <dgm:prSet presAssocID="{A23C3FA2-5A5B-4811-BE82-8E0D777DD7C1}" presName="composite" presStyleCnt="0"/>
      <dgm:spPr/>
    </dgm:pt>
    <dgm:pt modelId="{4A7C3796-356D-4BF8-9CDF-ABABD8C7A350}" type="pres">
      <dgm:prSet presAssocID="{A23C3FA2-5A5B-4811-BE82-8E0D777DD7C1}" presName="bgChev" presStyleLbl="node1" presStyleIdx="4" presStyleCnt="8"/>
      <dgm:spPr/>
    </dgm:pt>
    <dgm:pt modelId="{CD8831EA-65D1-4B5C-9856-6FA654626499}" type="pres">
      <dgm:prSet presAssocID="{A23C3FA2-5A5B-4811-BE82-8E0D777DD7C1}" presName="txNode" presStyleLbl="fgAcc1" presStyleIdx="4" presStyleCnt="8">
        <dgm:presLayoutVars>
          <dgm:bulletEnabled val="1"/>
        </dgm:presLayoutVars>
      </dgm:prSet>
      <dgm:spPr/>
    </dgm:pt>
    <dgm:pt modelId="{87E55BFE-56A2-4A3B-B6F4-5D9B9A91BDD8}" type="pres">
      <dgm:prSet presAssocID="{26671D97-2A32-4793-9D5D-1087BD34E5B7}" presName="compositeSpace" presStyleCnt="0"/>
      <dgm:spPr/>
    </dgm:pt>
    <dgm:pt modelId="{58C48E45-347D-4063-AE2E-B066660A0A84}" type="pres">
      <dgm:prSet presAssocID="{3D32A5E2-ED86-40D5-BC01-AA064B400B4D}" presName="composite" presStyleCnt="0"/>
      <dgm:spPr/>
    </dgm:pt>
    <dgm:pt modelId="{CC491A6C-7B3C-47C5-92CE-A1252A7D56FB}" type="pres">
      <dgm:prSet presAssocID="{3D32A5E2-ED86-40D5-BC01-AA064B400B4D}" presName="bgChev" presStyleLbl="node1" presStyleIdx="5" presStyleCnt="8"/>
      <dgm:spPr/>
    </dgm:pt>
    <dgm:pt modelId="{8AC51FF7-8B32-4BE5-84F5-646396989A9C}" type="pres">
      <dgm:prSet presAssocID="{3D32A5E2-ED86-40D5-BC01-AA064B400B4D}" presName="txNode" presStyleLbl="fgAcc1" presStyleIdx="5" presStyleCnt="8">
        <dgm:presLayoutVars>
          <dgm:bulletEnabled val="1"/>
        </dgm:presLayoutVars>
      </dgm:prSet>
      <dgm:spPr/>
    </dgm:pt>
    <dgm:pt modelId="{68C34B90-7FA5-48B0-89AD-1F56FAC21BD3}" type="pres">
      <dgm:prSet presAssocID="{82F7118D-A4D6-431C-A620-8BEF3B303034}" presName="compositeSpace" presStyleCnt="0"/>
      <dgm:spPr/>
    </dgm:pt>
    <dgm:pt modelId="{72BCCDA9-6350-4392-9770-7B8217D3BFF0}" type="pres">
      <dgm:prSet presAssocID="{AEE935E3-EFF6-401A-87BE-038912264507}" presName="composite" presStyleCnt="0"/>
      <dgm:spPr/>
    </dgm:pt>
    <dgm:pt modelId="{A91B5720-7438-4DFC-9C18-4A9E2D0E7470}" type="pres">
      <dgm:prSet presAssocID="{AEE935E3-EFF6-401A-87BE-038912264507}" presName="bgChev" presStyleLbl="node1" presStyleIdx="6" presStyleCnt="8"/>
      <dgm:spPr/>
    </dgm:pt>
    <dgm:pt modelId="{9AD7FCA5-2B19-460A-B5BC-996756018811}" type="pres">
      <dgm:prSet presAssocID="{AEE935E3-EFF6-401A-87BE-038912264507}" presName="txNode" presStyleLbl="fgAcc1" presStyleIdx="6" presStyleCnt="8">
        <dgm:presLayoutVars>
          <dgm:bulletEnabled val="1"/>
        </dgm:presLayoutVars>
      </dgm:prSet>
      <dgm:spPr/>
    </dgm:pt>
    <dgm:pt modelId="{69732FE1-2EB0-469B-9380-EA275A3964F4}" type="pres">
      <dgm:prSet presAssocID="{465D17BB-7DFD-4E80-A377-884419E67D5A}" presName="compositeSpace" presStyleCnt="0"/>
      <dgm:spPr/>
    </dgm:pt>
    <dgm:pt modelId="{C14E73DF-D1AA-4618-905B-C35999896077}" type="pres">
      <dgm:prSet presAssocID="{60B289A1-FC54-4503-9D0B-CBDB0FBB6EA1}" presName="composite" presStyleCnt="0"/>
      <dgm:spPr/>
    </dgm:pt>
    <dgm:pt modelId="{FA563F86-C30D-459D-AD97-BDBB0E5A4773}" type="pres">
      <dgm:prSet presAssocID="{60B289A1-FC54-4503-9D0B-CBDB0FBB6EA1}" presName="bgChev" presStyleLbl="node1" presStyleIdx="7" presStyleCnt="8"/>
      <dgm:spPr/>
    </dgm:pt>
    <dgm:pt modelId="{D75E6698-F37D-423C-8906-F1FFCFF84820}" type="pres">
      <dgm:prSet presAssocID="{60B289A1-FC54-4503-9D0B-CBDB0FBB6EA1}" presName="txNode" presStyleLbl="fgAcc1" presStyleIdx="7" presStyleCnt="8">
        <dgm:presLayoutVars>
          <dgm:bulletEnabled val="1"/>
        </dgm:presLayoutVars>
      </dgm:prSet>
      <dgm:spPr/>
    </dgm:pt>
  </dgm:ptLst>
  <dgm:cxnLst>
    <dgm:cxn modelId="{37D84A0B-78F6-4051-B51F-3334552A9D1D}" srcId="{FB78B3E5-A648-4115-B397-43D51492E0D7}" destId="{CE750022-7D26-4418-B478-DED4F2C3AE14}" srcOrd="0" destOrd="0" parTransId="{360D8692-8B38-4727-9518-35A1F8FE4259}" sibTransId="{21D8F7E1-1698-49E1-8151-EE08082494B1}"/>
    <dgm:cxn modelId="{3163031A-5AC4-43B7-BBE9-5EE12FC2362C}" srcId="{FB78B3E5-A648-4115-B397-43D51492E0D7}" destId="{AEE935E3-EFF6-401A-87BE-038912264507}" srcOrd="6" destOrd="0" parTransId="{0209A616-59B1-49AA-9AAE-809B920CA961}" sibTransId="{465D17BB-7DFD-4E80-A377-884419E67D5A}"/>
    <dgm:cxn modelId="{0453CF29-3074-450C-9D01-E9326087C50B}" srcId="{FB78B3E5-A648-4115-B397-43D51492E0D7}" destId="{22435E23-5FA4-4F08-BE94-293F2F73A108}" srcOrd="2" destOrd="0" parTransId="{53D8ADBA-4069-4C29-862A-6CA65F21DFD2}" sibTransId="{0A1D3472-C920-4534-824A-7A40CDBF05D7}"/>
    <dgm:cxn modelId="{6F133B3F-60B2-4F9D-83E4-21F5D5074C4D}" type="presOf" srcId="{22435E23-5FA4-4F08-BE94-293F2F73A108}" destId="{E3DB649E-CE51-4B96-9273-775C348CD468}" srcOrd="0" destOrd="0" presId="urn:microsoft.com/office/officeart/2005/8/layout/chevronAccent+Icon"/>
    <dgm:cxn modelId="{F3E3E361-21DF-4203-9C6E-31B918B1B18E}" srcId="{FB78B3E5-A648-4115-B397-43D51492E0D7}" destId="{3D32A5E2-ED86-40D5-BC01-AA064B400B4D}" srcOrd="5" destOrd="0" parTransId="{923EFEF7-F547-4354-8F6D-C6FEFDAC5C1A}" sibTransId="{82F7118D-A4D6-431C-A620-8BEF3B303034}"/>
    <dgm:cxn modelId="{8FE3D76D-AF94-42EF-BB05-6E2AB4DCC740}" type="presOf" srcId="{A23C3FA2-5A5B-4811-BE82-8E0D777DD7C1}" destId="{CD8831EA-65D1-4B5C-9856-6FA654626499}" srcOrd="0" destOrd="0" presId="urn:microsoft.com/office/officeart/2005/8/layout/chevronAccent+Icon"/>
    <dgm:cxn modelId="{0B94C470-9849-4625-94D0-1CF1075933D0}" srcId="{FB78B3E5-A648-4115-B397-43D51492E0D7}" destId="{958762FB-480D-4FE1-8F17-8E1289909ACF}" srcOrd="1" destOrd="0" parTransId="{55CAA4C2-4B3F-4A02-B1BE-88CA7AED8544}" sibTransId="{10A71DB0-C611-406D-8766-ACD4142B64DD}"/>
    <dgm:cxn modelId="{7A571089-0DFB-4180-8BFA-95C733D444EF}" srcId="{FB78B3E5-A648-4115-B397-43D51492E0D7}" destId="{60B289A1-FC54-4503-9D0B-CBDB0FBB6EA1}" srcOrd="7" destOrd="0" parTransId="{DEA88AD0-46E0-49D5-BFF7-953364DE414A}" sibTransId="{B2530A43-EDEF-4946-B898-4C639C92EB85}"/>
    <dgm:cxn modelId="{4505048E-FE6C-48AD-BDE8-DE550793FDCD}" type="presOf" srcId="{60B289A1-FC54-4503-9D0B-CBDB0FBB6EA1}" destId="{D75E6698-F37D-423C-8906-F1FFCFF84820}" srcOrd="0" destOrd="0" presId="urn:microsoft.com/office/officeart/2005/8/layout/chevronAccent+Icon"/>
    <dgm:cxn modelId="{2330AEA6-4643-454E-944C-6B9860773EAC}" type="presOf" srcId="{AEE935E3-EFF6-401A-87BE-038912264507}" destId="{9AD7FCA5-2B19-460A-B5BC-996756018811}" srcOrd="0" destOrd="0" presId="urn:microsoft.com/office/officeart/2005/8/layout/chevronAccent+Icon"/>
    <dgm:cxn modelId="{6E6F45B5-2938-40B4-B0DF-20216E83C0D8}" type="presOf" srcId="{958762FB-480D-4FE1-8F17-8E1289909ACF}" destId="{FF5E46F3-C357-424F-8723-2BA434846BCC}" srcOrd="0" destOrd="0" presId="urn:microsoft.com/office/officeart/2005/8/layout/chevronAccent+Icon"/>
    <dgm:cxn modelId="{1B01C1BB-F893-46FA-819E-FA6BE33FCC49}" srcId="{FB78B3E5-A648-4115-B397-43D51492E0D7}" destId="{B21AA706-68DB-434F-97C5-FDC1815ACE5E}" srcOrd="3" destOrd="0" parTransId="{57CCC8D3-F0AC-4910-9E27-CBC0211A291D}" sibTransId="{FC89A9DF-6C04-4684-B34D-FF3B703C3C9F}"/>
    <dgm:cxn modelId="{612DF3CA-79FD-4F1D-8140-B58F478CEF05}" type="presOf" srcId="{FB78B3E5-A648-4115-B397-43D51492E0D7}" destId="{5AFF0F50-D2B5-419C-A023-14CBC2076B2E}" srcOrd="0" destOrd="0" presId="urn:microsoft.com/office/officeart/2005/8/layout/chevronAccent+Icon"/>
    <dgm:cxn modelId="{DA2758CE-01CC-4A3D-9CC6-CF799B4E6069}" type="presOf" srcId="{CE750022-7D26-4418-B478-DED4F2C3AE14}" destId="{D9E5BE10-616D-479D-9CE5-26401BF9F191}" srcOrd="0" destOrd="0" presId="urn:microsoft.com/office/officeart/2005/8/layout/chevronAccent+Icon"/>
    <dgm:cxn modelId="{9406BADA-5AA6-40C0-9209-8950D44CE2AD}" type="presOf" srcId="{B21AA706-68DB-434F-97C5-FDC1815ACE5E}" destId="{20416582-9BFA-48E0-8B4D-DC1596756BB8}" srcOrd="0" destOrd="0" presId="urn:microsoft.com/office/officeart/2005/8/layout/chevronAccent+Icon"/>
    <dgm:cxn modelId="{B11665E1-BDED-426F-9348-BF8498CB6055}" srcId="{FB78B3E5-A648-4115-B397-43D51492E0D7}" destId="{A23C3FA2-5A5B-4811-BE82-8E0D777DD7C1}" srcOrd="4" destOrd="0" parTransId="{DD8FE12A-FED5-47D9-978D-08BFB7E8866E}" sibTransId="{26671D97-2A32-4793-9D5D-1087BD34E5B7}"/>
    <dgm:cxn modelId="{3202EAF0-6B88-4224-BDDC-016C4261A9D0}" type="presOf" srcId="{3D32A5E2-ED86-40D5-BC01-AA064B400B4D}" destId="{8AC51FF7-8B32-4BE5-84F5-646396989A9C}" srcOrd="0" destOrd="0" presId="urn:microsoft.com/office/officeart/2005/8/layout/chevronAccent+Icon"/>
    <dgm:cxn modelId="{35C2B180-A3A4-42BC-9BE6-2C5F3147EBA7}" type="presParOf" srcId="{5AFF0F50-D2B5-419C-A023-14CBC2076B2E}" destId="{7D2E39C2-71BD-4C5E-B218-19EE9D4F0D30}" srcOrd="0" destOrd="0" presId="urn:microsoft.com/office/officeart/2005/8/layout/chevronAccent+Icon"/>
    <dgm:cxn modelId="{A44005B5-4527-4C3D-8155-41914EA8A453}" type="presParOf" srcId="{7D2E39C2-71BD-4C5E-B218-19EE9D4F0D30}" destId="{094970ED-C958-4FA8-AAEF-B46E20B6F16F}" srcOrd="0" destOrd="0" presId="urn:microsoft.com/office/officeart/2005/8/layout/chevronAccent+Icon"/>
    <dgm:cxn modelId="{E79FA45D-B5FE-4237-9B8D-6CC281AB5408}" type="presParOf" srcId="{7D2E39C2-71BD-4C5E-B218-19EE9D4F0D30}" destId="{D9E5BE10-616D-479D-9CE5-26401BF9F191}" srcOrd="1" destOrd="0" presId="urn:microsoft.com/office/officeart/2005/8/layout/chevronAccent+Icon"/>
    <dgm:cxn modelId="{709ED11B-A0D2-4F92-AAED-0CDECEC2382B}" type="presParOf" srcId="{5AFF0F50-D2B5-419C-A023-14CBC2076B2E}" destId="{5F143075-C3BB-4791-B86D-703BD0A4B62A}" srcOrd="1" destOrd="0" presId="urn:microsoft.com/office/officeart/2005/8/layout/chevronAccent+Icon"/>
    <dgm:cxn modelId="{B3897C6A-2BB7-41B4-9C41-75215C22E01E}" type="presParOf" srcId="{5AFF0F50-D2B5-419C-A023-14CBC2076B2E}" destId="{F8EF0909-3473-4303-92F3-9343A5FF18EE}" srcOrd="2" destOrd="0" presId="urn:microsoft.com/office/officeart/2005/8/layout/chevronAccent+Icon"/>
    <dgm:cxn modelId="{EC0CBC3A-6CA8-45B8-ADD3-1C5B9DC89E78}" type="presParOf" srcId="{F8EF0909-3473-4303-92F3-9343A5FF18EE}" destId="{76077AC9-C0E6-420A-AFD9-F82410F2E9BC}" srcOrd="0" destOrd="0" presId="urn:microsoft.com/office/officeart/2005/8/layout/chevronAccent+Icon"/>
    <dgm:cxn modelId="{DFE2014A-6044-432B-AB71-CCCCEF54AC1C}" type="presParOf" srcId="{F8EF0909-3473-4303-92F3-9343A5FF18EE}" destId="{FF5E46F3-C357-424F-8723-2BA434846BCC}" srcOrd="1" destOrd="0" presId="urn:microsoft.com/office/officeart/2005/8/layout/chevronAccent+Icon"/>
    <dgm:cxn modelId="{E0E5AFD8-50D3-44E0-AB85-7ADEE8E0F300}" type="presParOf" srcId="{5AFF0F50-D2B5-419C-A023-14CBC2076B2E}" destId="{BF9E7AB7-390D-4E75-9489-4CEA880E1827}" srcOrd="3" destOrd="0" presId="urn:microsoft.com/office/officeart/2005/8/layout/chevronAccent+Icon"/>
    <dgm:cxn modelId="{B5FD84AF-9AB4-4518-801B-107E905C97B6}" type="presParOf" srcId="{5AFF0F50-D2B5-419C-A023-14CBC2076B2E}" destId="{C31D0470-1CF9-437E-BE47-340D0557B147}" srcOrd="4" destOrd="0" presId="urn:microsoft.com/office/officeart/2005/8/layout/chevronAccent+Icon"/>
    <dgm:cxn modelId="{ADC9A2C1-0D9D-4407-AB3E-58006205284C}" type="presParOf" srcId="{C31D0470-1CF9-437E-BE47-340D0557B147}" destId="{E481B931-6EA4-4DEF-A227-6C8C27159523}" srcOrd="0" destOrd="0" presId="urn:microsoft.com/office/officeart/2005/8/layout/chevronAccent+Icon"/>
    <dgm:cxn modelId="{6713F961-B7FF-460D-95BD-F0BDE876351C}" type="presParOf" srcId="{C31D0470-1CF9-437E-BE47-340D0557B147}" destId="{E3DB649E-CE51-4B96-9273-775C348CD468}" srcOrd="1" destOrd="0" presId="urn:microsoft.com/office/officeart/2005/8/layout/chevronAccent+Icon"/>
    <dgm:cxn modelId="{C6FABBF3-EBAA-4DE7-83F8-3701AD8B8DAE}" type="presParOf" srcId="{5AFF0F50-D2B5-419C-A023-14CBC2076B2E}" destId="{86ACB88B-C1AC-4370-A520-4E933BEC48EC}" srcOrd="5" destOrd="0" presId="urn:microsoft.com/office/officeart/2005/8/layout/chevronAccent+Icon"/>
    <dgm:cxn modelId="{697A712C-A338-48F4-B6FA-DABDA932925A}" type="presParOf" srcId="{5AFF0F50-D2B5-419C-A023-14CBC2076B2E}" destId="{F47629F3-A3E5-4E0D-ACE0-CF26923987AB}" srcOrd="6" destOrd="0" presId="urn:microsoft.com/office/officeart/2005/8/layout/chevronAccent+Icon"/>
    <dgm:cxn modelId="{FCC8221D-A759-4E98-81C2-2673421EABCA}" type="presParOf" srcId="{F47629F3-A3E5-4E0D-ACE0-CF26923987AB}" destId="{F6343195-2734-45CC-90F7-1283E7498BAF}" srcOrd="0" destOrd="0" presId="urn:microsoft.com/office/officeart/2005/8/layout/chevronAccent+Icon"/>
    <dgm:cxn modelId="{7BE7EA05-342C-48B2-9B8A-7F4ED40F6EAB}" type="presParOf" srcId="{F47629F3-A3E5-4E0D-ACE0-CF26923987AB}" destId="{20416582-9BFA-48E0-8B4D-DC1596756BB8}" srcOrd="1" destOrd="0" presId="urn:microsoft.com/office/officeart/2005/8/layout/chevronAccent+Icon"/>
    <dgm:cxn modelId="{06B60656-54BF-4F2D-924B-7775A914A5A1}" type="presParOf" srcId="{5AFF0F50-D2B5-419C-A023-14CBC2076B2E}" destId="{8BF2D1CF-3320-4853-B421-C14C2872DE94}" srcOrd="7" destOrd="0" presId="urn:microsoft.com/office/officeart/2005/8/layout/chevronAccent+Icon"/>
    <dgm:cxn modelId="{616196C4-AAF5-4CD7-830D-6E9059647001}" type="presParOf" srcId="{5AFF0F50-D2B5-419C-A023-14CBC2076B2E}" destId="{27DDCC56-7E5A-43B2-BFCB-48C49AD4C7F5}" srcOrd="8" destOrd="0" presId="urn:microsoft.com/office/officeart/2005/8/layout/chevronAccent+Icon"/>
    <dgm:cxn modelId="{FD2E8EEB-7394-49A4-B541-B2DA19CC96CF}" type="presParOf" srcId="{27DDCC56-7E5A-43B2-BFCB-48C49AD4C7F5}" destId="{4A7C3796-356D-4BF8-9CDF-ABABD8C7A350}" srcOrd="0" destOrd="0" presId="urn:microsoft.com/office/officeart/2005/8/layout/chevronAccent+Icon"/>
    <dgm:cxn modelId="{BAF65AD4-A01F-459D-8088-B0E0A7C233CB}" type="presParOf" srcId="{27DDCC56-7E5A-43B2-BFCB-48C49AD4C7F5}" destId="{CD8831EA-65D1-4B5C-9856-6FA654626499}" srcOrd="1" destOrd="0" presId="urn:microsoft.com/office/officeart/2005/8/layout/chevronAccent+Icon"/>
    <dgm:cxn modelId="{C8ACDC8E-96E1-4986-BFF4-707E9040E235}" type="presParOf" srcId="{5AFF0F50-D2B5-419C-A023-14CBC2076B2E}" destId="{87E55BFE-56A2-4A3B-B6F4-5D9B9A91BDD8}" srcOrd="9" destOrd="0" presId="urn:microsoft.com/office/officeart/2005/8/layout/chevronAccent+Icon"/>
    <dgm:cxn modelId="{1BA8295F-322F-4BB8-BB4A-26F1269D5C5E}" type="presParOf" srcId="{5AFF0F50-D2B5-419C-A023-14CBC2076B2E}" destId="{58C48E45-347D-4063-AE2E-B066660A0A84}" srcOrd="10" destOrd="0" presId="urn:microsoft.com/office/officeart/2005/8/layout/chevronAccent+Icon"/>
    <dgm:cxn modelId="{D607D5E9-F872-43AB-A218-C80830F6B22A}" type="presParOf" srcId="{58C48E45-347D-4063-AE2E-B066660A0A84}" destId="{CC491A6C-7B3C-47C5-92CE-A1252A7D56FB}" srcOrd="0" destOrd="0" presId="urn:microsoft.com/office/officeart/2005/8/layout/chevronAccent+Icon"/>
    <dgm:cxn modelId="{EAF06E0B-8D8B-4421-9F69-487817078A2E}" type="presParOf" srcId="{58C48E45-347D-4063-AE2E-B066660A0A84}" destId="{8AC51FF7-8B32-4BE5-84F5-646396989A9C}" srcOrd="1" destOrd="0" presId="urn:microsoft.com/office/officeart/2005/8/layout/chevronAccent+Icon"/>
    <dgm:cxn modelId="{F86E2D44-9384-421B-835F-1921831079C5}" type="presParOf" srcId="{5AFF0F50-D2B5-419C-A023-14CBC2076B2E}" destId="{68C34B90-7FA5-48B0-89AD-1F56FAC21BD3}" srcOrd="11" destOrd="0" presId="urn:microsoft.com/office/officeart/2005/8/layout/chevronAccent+Icon"/>
    <dgm:cxn modelId="{56F0F282-F48A-48BB-B1F1-BDC0EE9A0687}" type="presParOf" srcId="{5AFF0F50-D2B5-419C-A023-14CBC2076B2E}" destId="{72BCCDA9-6350-4392-9770-7B8217D3BFF0}" srcOrd="12" destOrd="0" presId="urn:microsoft.com/office/officeart/2005/8/layout/chevronAccent+Icon"/>
    <dgm:cxn modelId="{209EB09B-A7A7-48DD-9962-013A06E892D5}" type="presParOf" srcId="{72BCCDA9-6350-4392-9770-7B8217D3BFF0}" destId="{A91B5720-7438-4DFC-9C18-4A9E2D0E7470}" srcOrd="0" destOrd="0" presId="urn:microsoft.com/office/officeart/2005/8/layout/chevronAccent+Icon"/>
    <dgm:cxn modelId="{4F0C181F-2A2A-4F5F-865A-6CE0C5EC26F5}" type="presParOf" srcId="{72BCCDA9-6350-4392-9770-7B8217D3BFF0}" destId="{9AD7FCA5-2B19-460A-B5BC-996756018811}" srcOrd="1" destOrd="0" presId="urn:microsoft.com/office/officeart/2005/8/layout/chevronAccent+Icon"/>
    <dgm:cxn modelId="{270FA987-D2F7-47B0-BB2C-79EA95900F15}" type="presParOf" srcId="{5AFF0F50-D2B5-419C-A023-14CBC2076B2E}" destId="{69732FE1-2EB0-469B-9380-EA275A3964F4}" srcOrd="13" destOrd="0" presId="urn:microsoft.com/office/officeart/2005/8/layout/chevronAccent+Icon"/>
    <dgm:cxn modelId="{E1A057F4-342C-4B2E-9F29-8A22CF58C97D}" type="presParOf" srcId="{5AFF0F50-D2B5-419C-A023-14CBC2076B2E}" destId="{C14E73DF-D1AA-4618-905B-C35999896077}" srcOrd="14" destOrd="0" presId="urn:microsoft.com/office/officeart/2005/8/layout/chevronAccent+Icon"/>
    <dgm:cxn modelId="{37554688-A08C-49E9-9D9A-9D923630A0AE}" type="presParOf" srcId="{C14E73DF-D1AA-4618-905B-C35999896077}" destId="{FA563F86-C30D-459D-AD97-BDBB0E5A4773}" srcOrd="0" destOrd="0" presId="urn:microsoft.com/office/officeart/2005/8/layout/chevronAccent+Icon"/>
    <dgm:cxn modelId="{FF5868C2-E45D-4256-9A94-56A5A84FF9FC}" type="presParOf" srcId="{C14E73DF-D1AA-4618-905B-C35999896077}" destId="{D75E6698-F37D-423C-8906-F1FFCFF84820}"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49206-FC02-4D2B-BFD6-07FF0690B254}">
      <dsp:nvSpPr>
        <dsp:cNvPr id="0" name=""/>
        <dsp:cNvSpPr/>
      </dsp:nvSpPr>
      <dsp:spPr>
        <a:xfrm>
          <a:off x="4495" y="1329651"/>
          <a:ext cx="1393507" cy="17350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Extract words from a given text.</a:t>
          </a:r>
          <a:endParaRPr lang="en-IN" sz="1800" kern="1200" dirty="0"/>
        </a:p>
      </dsp:txBody>
      <dsp:txXfrm>
        <a:off x="45309" y="1370465"/>
        <a:ext cx="1311879" cy="1653452"/>
      </dsp:txXfrm>
    </dsp:sp>
    <dsp:sp modelId="{F40AD575-0222-48A9-85D3-7E9880166747}">
      <dsp:nvSpPr>
        <dsp:cNvPr id="0" name=""/>
        <dsp:cNvSpPr/>
      </dsp:nvSpPr>
      <dsp:spPr>
        <a:xfrm>
          <a:off x="1537353" y="2024397"/>
          <a:ext cx="295423" cy="34558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537353" y="2093515"/>
        <a:ext cx="206796" cy="207353"/>
      </dsp:txXfrm>
    </dsp:sp>
    <dsp:sp modelId="{4F61374B-DF9A-4FEF-8F59-45CB9418C061}">
      <dsp:nvSpPr>
        <dsp:cNvPr id="0" name=""/>
        <dsp:cNvSpPr/>
      </dsp:nvSpPr>
      <dsp:spPr>
        <a:xfrm>
          <a:off x="1955406" y="1329651"/>
          <a:ext cx="1393507" cy="1735080"/>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the frequencies of the extracted words.</a:t>
          </a:r>
        </a:p>
      </dsp:txBody>
      <dsp:txXfrm>
        <a:off x="1996220" y="1370465"/>
        <a:ext cx="1311879" cy="1653452"/>
      </dsp:txXfrm>
    </dsp:sp>
    <dsp:sp modelId="{9A51F1FD-E645-4F80-9C06-32040C798D54}">
      <dsp:nvSpPr>
        <dsp:cNvPr id="0" name=""/>
        <dsp:cNvSpPr/>
      </dsp:nvSpPr>
      <dsp:spPr>
        <a:xfrm>
          <a:off x="3488265" y="2024397"/>
          <a:ext cx="295423" cy="345589"/>
        </a:xfrm>
        <a:prstGeom prst="rightArrow">
          <a:avLst>
            <a:gd name="adj1" fmla="val 60000"/>
            <a:gd name="adj2" fmla="val 50000"/>
          </a:avLst>
        </a:prstGeom>
        <a:solidFill>
          <a:schemeClr val="accent4">
            <a:hueOff val="3266964"/>
            <a:satOff val="-13592"/>
            <a:lumOff val="32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488265" y="2093515"/>
        <a:ext cx="206796" cy="207353"/>
      </dsp:txXfrm>
    </dsp:sp>
    <dsp:sp modelId="{EE660F9E-208B-43AC-B439-D0CE213493D4}">
      <dsp:nvSpPr>
        <dsp:cNvPr id="0" name=""/>
        <dsp:cNvSpPr/>
      </dsp:nvSpPr>
      <dsp:spPr>
        <a:xfrm>
          <a:off x="3906317" y="1329651"/>
          <a:ext cx="1393507" cy="1735080"/>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Remove stop words.</a:t>
          </a:r>
        </a:p>
      </dsp:txBody>
      <dsp:txXfrm>
        <a:off x="3947131" y="1370465"/>
        <a:ext cx="1311879" cy="1653452"/>
      </dsp:txXfrm>
    </dsp:sp>
    <dsp:sp modelId="{A833BF34-AEF1-4AF5-9B9E-DBBF990A0674}">
      <dsp:nvSpPr>
        <dsp:cNvPr id="0" name=""/>
        <dsp:cNvSpPr/>
      </dsp:nvSpPr>
      <dsp:spPr>
        <a:xfrm>
          <a:off x="5439176" y="2024397"/>
          <a:ext cx="295423" cy="345589"/>
        </a:xfrm>
        <a:prstGeom prst="rightArrow">
          <a:avLst>
            <a:gd name="adj1" fmla="val 60000"/>
            <a:gd name="adj2" fmla="val 50000"/>
          </a:avLst>
        </a:prstGeom>
        <a:solidFill>
          <a:schemeClr val="accent4">
            <a:hueOff val="6533927"/>
            <a:satOff val="-27185"/>
            <a:lumOff val="64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439176" y="2093515"/>
        <a:ext cx="206796" cy="207353"/>
      </dsp:txXfrm>
    </dsp:sp>
    <dsp:sp modelId="{5FB58B21-9769-48F3-B94C-0F1E3F11856F}">
      <dsp:nvSpPr>
        <dsp:cNvPr id="0" name=""/>
        <dsp:cNvSpPr/>
      </dsp:nvSpPr>
      <dsp:spPr>
        <a:xfrm>
          <a:off x="5857228" y="1329651"/>
          <a:ext cx="1393507" cy="1735080"/>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Merge plurals and singular forms of words.</a:t>
          </a:r>
        </a:p>
      </dsp:txBody>
      <dsp:txXfrm>
        <a:off x="5898042" y="1370465"/>
        <a:ext cx="1311879" cy="1653452"/>
      </dsp:txXfrm>
    </dsp:sp>
    <dsp:sp modelId="{DBBE39B7-3F60-4E7A-8E97-20B50369D90B}">
      <dsp:nvSpPr>
        <dsp:cNvPr id="0" name=""/>
        <dsp:cNvSpPr/>
      </dsp:nvSpPr>
      <dsp:spPr>
        <a:xfrm>
          <a:off x="7390087" y="2024397"/>
          <a:ext cx="295423" cy="345589"/>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390087" y="2093515"/>
        <a:ext cx="206796" cy="207353"/>
      </dsp:txXfrm>
    </dsp:sp>
    <dsp:sp modelId="{F07E8893-4DCD-4028-9334-D0D3F8B5E58F}">
      <dsp:nvSpPr>
        <dsp:cNvPr id="0" name=""/>
        <dsp:cNvSpPr/>
      </dsp:nvSpPr>
      <dsp:spPr>
        <a:xfrm>
          <a:off x="7808139" y="1329651"/>
          <a:ext cx="1393507" cy="1735080"/>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Prune infrequent words.</a:t>
          </a:r>
        </a:p>
      </dsp:txBody>
      <dsp:txXfrm>
        <a:off x="7848953" y="1370465"/>
        <a:ext cx="1311879" cy="165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72285-E6F1-427B-B8D1-623FE9A6D842}">
      <dsp:nvSpPr>
        <dsp:cNvPr id="0" name=""/>
        <dsp:cNvSpPr/>
      </dsp:nvSpPr>
      <dsp:spPr>
        <a:xfrm>
          <a:off x="4463" y="1839384"/>
          <a:ext cx="1383772" cy="17582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Construct compound words.</a:t>
          </a:r>
          <a:endParaRPr lang="en-IN" sz="1800" kern="1200"/>
        </a:p>
      </dsp:txBody>
      <dsp:txXfrm>
        <a:off x="44992" y="1879913"/>
        <a:ext cx="1302714" cy="1677170"/>
      </dsp:txXfrm>
    </dsp:sp>
    <dsp:sp modelId="{9C9CACC9-9D37-4FFE-A1BC-8053838EF380}">
      <dsp:nvSpPr>
        <dsp:cNvPr id="0" name=""/>
        <dsp:cNvSpPr/>
      </dsp:nvSpPr>
      <dsp:spPr>
        <a:xfrm>
          <a:off x="1526613" y="2546911"/>
          <a:ext cx="293359" cy="34317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526613" y="2615546"/>
        <a:ext cx="205351" cy="205905"/>
      </dsp:txXfrm>
    </dsp:sp>
    <dsp:sp modelId="{76949157-2691-40E4-8686-30578EA479B2}">
      <dsp:nvSpPr>
        <dsp:cNvPr id="0" name=""/>
        <dsp:cNvSpPr/>
      </dsp:nvSpPr>
      <dsp:spPr>
        <a:xfrm>
          <a:off x="1941744" y="1839384"/>
          <a:ext cx="1383772" cy="1758228"/>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the frequencies of compound words.</a:t>
          </a:r>
        </a:p>
      </dsp:txBody>
      <dsp:txXfrm>
        <a:off x="1982273" y="1879913"/>
        <a:ext cx="1302714" cy="1677170"/>
      </dsp:txXfrm>
    </dsp:sp>
    <dsp:sp modelId="{DBD50550-A9D7-4EFD-B952-B00857EBBDB9}">
      <dsp:nvSpPr>
        <dsp:cNvPr id="0" name=""/>
        <dsp:cNvSpPr/>
      </dsp:nvSpPr>
      <dsp:spPr>
        <a:xfrm>
          <a:off x="3463894" y="2546911"/>
          <a:ext cx="293359" cy="343175"/>
        </a:xfrm>
        <a:prstGeom prst="rightArrow">
          <a:avLst>
            <a:gd name="adj1" fmla="val 60000"/>
            <a:gd name="adj2" fmla="val 50000"/>
          </a:avLst>
        </a:prstGeom>
        <a:solidFill>
          <a:schemeClr val="accent4">
            <a:hueOff val="3266964"/>
            <a:satOff val="-13592"/>
            <a:lumOff val="32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463894" y="2615546"/>
        <a:ext cx="205351" cy="205905"/>
      </dsp:txXfrm>
    </dsp:sp>
    <dsp:sp modelId="{C08A8195-0FE0-4FD9-AE3F-772656E8F752}">
      <dsp:nvSpPr>
        <dsp:cNvPr id="0" name=""/>
        <dsp:cNvSpPr/>
      </dsp:nvSpPr>
      <dsp:spPr>
        <a:xfrm>
          <a:off x="3879025" y="1839384"/>
          <a:ext cx="1383772" cy="1758228"/>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Find relations between concepts in a sentence.</a:t>
          </a:r>
        </a:p>
      </dsp:txBody>
      <dsp:txXfrm>
        <a:off x="3919554" y="1879913"/>
        <a:ext cx="1302714" cy="1677170"/>
      </dsp:txXfrm>
    </dsp:sp>
    <dsp:sp modelId="{880F8EC4-51A4-4209-9A6D-5B94ECF1B043}">
      <dsp:nvSpPr>
        <dsp:cNvPr id="0" name=""/>
        <dsp:cNvSpPr/>
      </dsp:nvSpPr>
      <dsp:spPr>
        <a:xfrm>
          <a:off x="5401175" y="2546911"/>
          <a:ext cx="293359" cy="343175"/>
        </a:xfrm>
        <a:prstGeom prst="rightArrow">
          <a:avLst>
            <a:gd name="adj1" fmla="val 60000"/>
            <a:gd name="adj2" fmla="val 50000"/>
          </a:avLst>
        </a:prstGeom>
        <a:solidFill>
          <a:schemeClr val="accent4">
            <a:hueOff val="6533927"/>
            <a:satOff val="-27185"/>
            <a:lumOff val="64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401175" y="2615546"/>
        <a:ext cx="205351" cy="205905"/>
      </dsp:txXfrm>
    </dsp:sp>
    <dsp:sp modelId="{8E9A0A76-765F-4898-9FA0-D0051D589929}">
      <dsp:nvSpPr>
        <dsp:cNvPr id="0" name=""/>
        <dsp:cNvSpPr/>
      </dsp:nvSpPr>
      <dsp:spPr>
        <a:xfrm>
          <a:off x="5816306" y="1839384"/>
          <a:ext cx="1383772" cy="1758228"/>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Prune infrequent relations.</a:t>
          </a:r>
        </a:p>
      </dsp:txBody>
      <dsp:txXfrm>
        <a:off x="5856835" y="1879913"/>
        <a:ext cx="1302714" cy="1677170"/>
      </dsp:txXfrm>
    </dsp:sp>
    <dsp:sp modelId="{E02598EF-C256-4552-875A-A8CB7BEEA0E8}">
      <dsp:nvSpPr>
        <dsp:cNvPr id="0" name=""/>
        <dsp:cNvSpPr/>
      </dsp:nvSpPr>
      <dsp:spPr>
        <a:xfrm>
          <a:off x="7338456" y="2546911"/>
          <a:ext cx="293359" cy="343175"/>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338456" y="2615546"/>
        <a:ext cx="205351" cy="205905"/>
      </dsp:txXfrm>
    </dsp:sp>
    <dsp:sp modelId="{F32E8E20-CCE0-4925-AB4C-24F5B391CF68}">
      <dsp:nvSpPr>
        <dsp:cNvPr id="0" name=""/>
        <dsp:cNvSpPr/>
      </dsp:nvSpPr>
      <dsp:spPr>
        <a:xfrm>
          <a:off x="7753588" y="1839384"/>
          <a:ext cx="1383772" cy="1758228"/>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Display the map.</a:t>
          </a:r>
        </a:p>
      </dsp:txBody>
      <dsp:txXfrm>
        <a:off x="7794117" y="1879913"/>
        <a:ext cx="1302714" cy="1677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89F8B-B83D-41D1-87D0-9DC59D9F4EFB}">
      <dsp:nvSpPr>
        <dsp:cNvPr id="0" name=""/>
        <dsp:cNvSpPr/>
      </dsp:nvSpPr>
      <dsp:spPr>
        <a:xfrm>
          <a:off x="4525" y="1555592"/>
          <a:ext cx="2634594" cy="1053837"/>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Extract topic</a:t>
          </a:r>
        </a:p>
      </dsp:txBody>
      <dsp:txXfrm>
        <a:off x="531444" y="1555592"/>
        <a:ext cx="1580757" cy="1053837"/>
      </dsp:txXfrm>
    </dsp:sp>
    <dsp:sp modelId="{43675372-9BA0-465B-9A48-00CA2E27CA0E}">
      <dsp:nvSpPr>
        <dsp:cNvPr id="0" name=""/>
        <dsp:cNvSpPr/>
      </dsp:nvSpPr>
      <dsp:spPr>
        <a:xfrm>
          <a:off x="2375661" y="1555592"/>
          <a:ext cx="2634594" cy="1053837"/>
        </a:xfrm>
        <a:prstGeom prst="chevron">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Extract entities &amp; relation</a:t>
          </a:r>
        </a:p>
      </dsp:txBody>
      <dsp:txXfrm>
        <a:off x="2902580" y="1555592"/>
        <a:ext cx="1580757" cy="1053837"/>
      </dsp:txXfrm>
    </dsp:sp>
    <dsp:sp modelId="{818CE68F-C446-4044-BB6C-A6F11AB18D4C}">
      <dsp:nvSpPr>
        <dsp:cNvPr id="0" name=""/>
        <dsp:cNvSpPr/>
      </dsp:nvSpPr>
      <dsp:spPr>
        <a:xfrm>
          <a:off x="4746796" y="1555592"/>
          <a:ext cx="2634594" cy="1053837"/>
        </a:xfrm>
        <a:prstGeom prst="chevron">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Ordering properly</a:t>
          </a:r>
        </a:p>
      </dsp:txBody>
      <dsp:txXfrm>
        <a:off x="5273715" y="1555592"/>
        <a:ext cx="1580757" cy="1053837"/>
      </dsp:txXfrm>
    </dsp:sp>
    <dsp:sp modelId="{E8FC62B4-0330-46FE-A1C5-A0758700DCA1}">
      <dsp:nvSpPr>
        <dsp:cNvPr id="0" name=""/>
        <dsp:cNvSpPr/>
      </dsp:nvSpPr>
      <dsp:spPr>
        <a:xfrm>
          <a:off x="7117932" y="1555592"/>
          <a:ext cx="2634594" cy="1053837"/>
        </a:xfrm>
        <a:prstGeom prst="chevron">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Label relationship</a:t>
          </a:r>
        </a:p>
      </dsp:txBody>
      <dsp:txXfrm>
        <a:off x="7644851" y="1555592"/>
        <a:ext cx="1580757" cy="1053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3D40B-A8ED-4472-8678-9D8B7E938CEC}">
      <dsp:nvSpPr>
        <dsp:cNvPr id="0" name=""/>
        <dsp:cNvSpPr/>
      </dsp:nvSpPr>
      <dsp:spPr>
        <a:xfrm rot="5400000">
          <a:off x="429690" y="1347414"/>
          <a:ext cx="1278307" cy="2127074"/>
        </a:xfrm>
        <a:prstGeom prst="corner">
          <a:avLst>
            <a:gd name="adj1" fmla="val 16120"/>
            <a:gd name="adj2" fmla="val 161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6D454D-30ED-4827-916E-CCE7CBD4E07B}">
      <dsp:nvSpPr>
        <dsp:cNvPr id="0" name=""/>
        <dsp:cNvSpPr/>
      </dsp:nvSpPr>
      <dsp:spPr>
        <a:xfrm>
          <a:off x="216308" y="1982951"/>
          <a:ext cx="1920334" cy="1683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Morphological </a:t>
          </a:r>
        </a:p>
        <a:p>
          <a:pPr marL="0" lvl="0" indent="0" algn="l" defTabSz="1022350">
            <a:lnSpc>
              <a:spcPct val="90000"/>
            </a:lnSpc>
            <a:spcBef>
              <a:spcPct val="0"/>
            </a:spcBef>
            <a:spcAft>
              <a:spcPct val="35000"/>
            </a:spcAft>
            <a:buNone/>
          </a:pPr>
          <a:r>
            <a:rPr lang="en-IN" sz="2300" kern="1200" dirty="0"/>
            <a:t>Analysis</a:t>
          </a:r>
        </a:p>
      </dsp:txBody>
      <dsp:txXfrm>
        <a:off x="216308" y="1982951"/>
        <a:ext cx="1920334" cy="1683286"/>
      </dsp:txXfrm>
    </dsp:sp>
    <dsp:sp modelId="{07EE0F6E-A5B6-4A73-91F4-39D8F65656F5}">
      <dsp:nvSpPr>
        <dsp:cNvPr id="0" name=""/>
        <dsp:cNvSpPr/>
      </dsp:nvSpPr>
      <dsp:spPr>
        <a:xfrm>
          <a:off x="1774316" y="1190816"/>
          <a:ext cx="362327" cy="362327"/>
        </a:xfrm>
        <a:prstGeom prst="triangle">
          <a:avLst>
            <a:gd name="adj" fmla="val 100000"/>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B9EFF8-751E-453F-B7AF-6E4B30935EC4}">
      <dsp:nvSpPr>
        <dsp:cNvPr id="0" name=""/>
        <dsp:cNvSpPr/>
      </dsp:nvSpPr>
      <dsp:spPr>
        <a:xfrm rot="5400000">
          <a:off x="2780555" y="765690"/>
          <a:ext cx="1278307" cy="2127074"/>
        </a:xfrm>
        <a:prstGeom prst="corner">
          <a:avLst>
            <a:gd name="adj1" fmla="val 16120"/>
            <a:gd name="adj2" fmla="val 1611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FB1D028-7488-4DF5-92BD-E72264ECB651}">
      <dsp:nvSpPr>
        <dsp:cNvPr id="0" name=""/>
        <dsp:cNvSpPr/>
      </dsp:nvSpPr>
      <dsp:spPr>
        <a:xfrm>
          <a:off x="2567173" y="1401227"/>
          <a:ext cx="1920334" cy="1683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Syntactical </a:t>
          </a:r>
        </a:p>
        <a:p>
          <a:pPr marL="0" lvl="0" indent="0" algn="l" defTabSz="1022350">
            <a:lnSpc>
              <a:spcPct val="90000"/>
            </a:lnSpc>
            <a:spcBef>
              <a:spcPct val="0"/>
            </a:spcBef>
            <a:spcAft>
              <a:spcPct val="35000"/>
            </a:spcAft>
            <a:buNone/>
          </a:pPr>
          <a:r>
            <a:rPr lang="en-IN" sz="2300" kern="1200" dirty="0"/>
            <a:t>Analysis	</a:t>
          </a:r>
        </a:p>
      </dsp:txBody>
      <dsp:txXfrm>
        <a:off x="2567173" y="1401227"/>
        <a:ext cx="1920334" cy="1683286"/>
      </dsp:txXfrm>
    </dsp:sp>
    <dsp:sp modelId="{B3E1ED77-FDC2-4180-BB0F-1B0F80BEDC2F}">
      <dsp:nvSpPr>
        <dsp:cNvPr id="0" name=""/>
        <dsp:cNvSpPr/>
      </dsp:nvSpPr>
      <dsp:spPr>
        <a:xfrm>
          <a:off x="4125181" y="609093"/>
          <a:ext cx="362327" cy="362327"/>
        </a:xfrm>
        <a:prstGeom prst="triangle">
          <a:avLst>
            <a:gd name="adj" fmla="val 100000"/>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60DBAAE-41F3-48B6-BD34-0193E6D1EAE7}">
      <dsp:nvSpPr>
        <dsp:cNvPr id="0" name=""/>
        <dsp:cNvSpPr/>
      </dsp:nvSpPr>
      <dsp:spPr>
        <a:xfrm rot="5400000">
          <a:off x="5131419" y="183966"/>
          <a:ext cx="1278307" cy="2127074"/>
        </a:xfrm>
        <a:prstGeom prst="corner">
          <a:avLst>
            <a:gd name="adj1" fmla="val 16120"/>
            <a:gd name="adj2" fmla="val 1611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9CE2825-22B9-4AE4-824F-1BCB971D44CD}">
      <dsp:nvSpPr>
        <dsp:cNvPr id="0" name=""/>
        <dsp:cNvSpPr/>
      </dsp:nvSpPr>
      <dsp:spPr>
        <a:xfrm>
          <a:off x="4918038" y="819503"/>
          <a:ext cx="1920334" cy="1683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Semantic </a:t>
          </a:r>
        </a:p>
        <a:p>
          <a:pPr marL="0" lvl="0" indent="0" algn="l" defTabSz="1022350">
            <a:lnSpc>
              <a:spcPct val="90000"/>
            </a:lnSpc>
            <a:spcBef>
              <a:spcPct val="0"/>
            </a:spcBef>
            <a:spcAft>
              <a:spcPct val="35000"/>
            </a:spcAft>
            <a:buNone/>
          </a:pPr>
          <a:r>
            <a:rPr lang="en-IN" sz="2300" kern="1200" dirty="0"/>
            <a:t>Analysis</a:t>
          </a:r>
        </a:p>
      </dsp:txBody>
      <dsp:txXfrm>
        <a:off x="4918038" y="819503"/>
        <a:ext cx="1920334" cy="1683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2F02B-0EEF-420E-AE26-DB3E5A0552A9}">
      <dsp:nvSpPr>
        <dsp:cNvPr id="0" name=""/>
        <dsp:cNvSpPr/>
      </dsp:nvSpPr>
      <dsp:spPr>
        <a:xfrm>
          <a:off x="1283" y="522187"/>
          <a:ext cx="2503102" cy="1001241"/>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686" tIns="77343" rIns="38672" bIns="77343" numCol="1" spcCol="1270" anchor="ctr" anchorCtr="0">
          <a:noAutofit/>
        </a:bodyPr>
        <a:lstStyle/>
        <a:p>
          <a:pPr marL="0" lvl="0" indent="0" algn="ctr" defTabSz="1289050">
            <a:lnSpc>
              <a:spcPct val="90000"/>
            </a:lnSpc>
            <a:spcBef>
              <a:spcPct val="0"/>
            </a:spcBef>
            <a:spcAft>
              <a:spcPct val="35000"/>
            </a:spcAft>
            <a:buNone/>
          </a:pPr>
          <a:r>
            <a:rPr lang="en-IN" sz="2900" kern="1200" dirty="0"/>
            <a:t>Tokenize</a:t>
          </a:r>
        </a:p>
      </dsp:txBody>
      <dsp:txXfrm>
        <a:off x="1283" y="522187"/>
        <a:ext cx="2252792" cy="1001241"/>
      </dsp:txXfrm>
    </dsp:sp>
    <dsp:sp modelId="{DCAF0E9F-046D-448A-88EA-7FCC074883CE}">
      <dsp:nvSpPr>
        <dsp:cNvPr id="0" name=""/>
        <dsp:cNvSpPr/>
      </dsp:nvSpPr>
      <dsp:spPr>
        <a:xfrm>
          <a:off x="2003765" y="522187"/>
          <a:ext cx="2503102" cy="1001241"/>
        </a:xfrm>
        <a:prstGeom prst="chevron">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IN" sz="2900" kern="1200" dirty="0" err="1"/>
            <a:t>cleanxml</a:t>
          </a:r>
          <a:endParaRPr lang="en-IN" sz="2900" kern="1200" dirty="0"/>
        </a:p>
      </dsp:txBody>
      <dsp:txXfrm>
        <a:off x="2504386" y="522187"/>
        <a:ext cx="1501861" cy="1001241"/>
      </dsp:txXfrm>
    </dsp:sp>
    <dsp:sp modelId="{1EA8E71D-CE72-47C8-B49F-B8BA5EBEAC4C}">
      <dsp:nvSpPr>
        <dsp:cNvPr id="0" name=""/>
        <dsp:cNvSpPr/>
      </dsp:nvSpPr>
      <dsp:spPr>
        <a:xfrm>
          <a:off x="4006248" y="522187"/>
          <a:ext cx="2503102" cy="1001241"/>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IN" sz="2900" kern="1200" dirty="0" err="1"/>
            <a:t>Ssplit</a:t>
          </a:r>
          <a:endParaRPr lang="en-IN" sz="2900" kern="1200" dirty="0"/>
        </a:p>
      </dsp:txBody>
      <dsp:txXfrm>
        <a:off x="4506869" y="522187"/>
        <a:ext cx="1501861" cy="1001241"/>
      </dsp:txXfrm>
    </dsp:sp>
    <dsp:sp modelId="{3A20A124-DE29-45A0-946F-617BB8B43A95}">
      <dsp:nvSpPr>
        <dsp:cNvPr id="0" name=""/>
        <dsp:cNvSpPr/>
      </dsp:nvSpPr>
      <dsp:spPr>
        <a:xfrm>
          <a:off x="6008730" y="522187"/>
          <a:ext cx="2503102" cy="1001241"/>
        </a:xfrm>
        <a:prstGeom prst="chevron">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IN" sz="2900" kern="1200" dirty="0" err="1"/>
            <a:t>Pos</a:t>
          </a:r>
          <a:endParaRPr lang="en-IN" sz="2900" kern="1200" dirty="0"/>
        </a:p>
      </dsp:txBody>
      <dsp:txXfrm>
        <a:off x="6509351" y="522187"/>
        <a:ext cx="1501861" cy="1001241"/>
      </dsp:txXfrm>
    </dsp:sp>
    <dsp:sp modelId="{14AA43B5-B44F-46EC-9E39-442D4AD1B741}">
      <dsp:nvSpPr>
        <dsp:cNvPr id="0" name=""/>
        <dsp:cNvSpPr/>
      </dsp:nvSpPr>
      <dsp:spPr>
        <a:xfrm>
          <a:off x="8011212" y="510964"/>
          <a:ext cx="2503102" cy="1001241"/>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IN" sz="2900" kern="1200" dirty="0"/>
            <a:t>Lemma</a:t>
          </a:r>
        </a:p>
      </dsp:txBody>
      <dsp:txXfrm>
        <a:off x="8511833" y="510964"/>
        <a:ext cx="1501861" cy="10012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1EF08-9357-4987-BC47-3B4DF65E02DC}">
      <dsp:nvSpPr>
        <dsp:cNvPr id="0" name=""/>
        <dsp:cNvSpPr/>
      </dsp:nvSpPr>
      <dsp:spPr>
        <a:xfrm>
          <a:off x="3080" y="1007922"/>
          <a:ext cx="3091011" cy="1236404"/>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dirty="0" err="1"/>
            <a:t>Ner</a:t>
          </a:r>
          <a:endParaRPr lang="en-IN" sz="3100" kern="1200" dirty="0"/>
        </a:p>
      </dsp:txBody>
      <dsp:txXfrm>
        <a:off x="3080" y="1007922"/>
        <a:ext cx="2781910" cy="1236404"/>
      </dsp:txXfrm>
    </dsp:sp>
    <dsp:sp modelId="{1F1090EB-F577-4209-BEA3-FABE8A54D0D5}">
      <dsp:nvSpPr>
        <dsp:cNvPr id="0" name=""/>
        <dsp:cNvSpPr/>
      </dsp:nvSpPr>
      <dsp:spPr>
        <a:xfrm>
          <a:off x="2475889" y="1017343"/>
          <a:ext cx="3091011" cy="1236404"/>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dirty="0"/>
            <a:t>Parse</a:t>
          </a:r>
        </a:p>
      </dsp:txBody>
      <dsp:txXfrm>
        <a:off x="3094091" y="1017343"/>
        <a:ext cx="1854607" cy="1236404"/>
      </dsp:txXfrm>
    </dsp:sp>
    <dsp:sp modelId="{13BE2037-77B6-4278-A3D1-305023DB296C}">
      <dsp:nvSpPr>
        <dsp:cNvPr id="0" name=""/>
        <dsp:cNvSpPr/>
      </dsp:nvSpPr>
      <dsp:spPr>
        <a:xfrm>
          <a:off x="4948698" y="1007922"/>
          <a:ext cx="3091011" cy="1236404"/>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dirty="0"/>
            <a:t>Sentiment</a:t>
          </a:r>
        </a:p>
      </dsp:txBody>
      <dsp:txXfrm>
        <a:off x="5566900" y="1007922"/>
        <a:ext cx="1854607" cy="1236404"/>
      </dsp:txXfrm>
    </dsp:sp>
    <dsp:sp modelId="{2337642C-7004-42E6-9C6D-6ACC44D560CA}">
      <dsp:nvSpPr>
        <dsp:cNvPr id="0" name=""/>
        <dsp:cNvSpPr/>
      </dsp:nvSpPr>
      <dsp:spPr>
        <a:xfrm>
          <a:off x="7421507" y="1007922"/>
          <a:ext cx="3091011" cy="1236404"/>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dirty="0" err="1"/>
            <a:t>Dcoref</a:t>
          </a:r>
          <a:endParaRPr lang="en-IN" sz="3100" kern="1200" dirty="0"/>
        </a:p>
      </dsp:txBody>
      <dsp:txXfrm>
        <a:off x="8039709" y="1007922"/>
        <a:ext cx="1854607" cy="1236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970ED-C958-4FA8-AAEF-B46E20B6F16F}">
      <dsp:nvSpPr>
        <dsp:cNvPr id="0" name=""/>
        <dsp:cNvSpPr/>
      </dsp:nvSpPr>
      <dsp:spPr>
        <a:xfrm>
          <a:off x="2934"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5BE10-616D-479D-9CE5-26401BF9F191}">
      <dsp:nvSpPr>
        <dsp:cNvPr id="0" name=""/>
        <dsp:cNvSpPr/>
      </dsp:nvSpPr>
      <dsp:spPr>
        <a:xfrm>
          <a:off x="338285"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Textual Input</a:t>
          </a:r>
        </a:p>
      </dsp:txBody>
      <dsp:txXfrm>
        <a:off x="352502" y="2005868"/>
        <a:ext cx="1033509" cy="456985"/>
      </dsp:txXfrm>
    </dsp:sp>
    <dsp:sp modelId="{76077AC9-C0E6-420A-AFD9-F82410F2E9BC}">
      <dsp:nvSpPr>
        <dsp:cNvPr id="0" name=""/>
        <dsp:cNvSpPr/>
      </dsp:nvSpPr>
      <dsp:spPr>
        <a:xfrm>
          <a:off x="1439352"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E46F3-C357-424F-8723-2BA434846BCC}">
      <dsp:nvSpPr>
        <dsp:cNvPr id="0" name=""/>
        <dsp:cNvSpPr/>
      </dsp:nvSpPr>
      <dsp:spPr>
        <a:xfrm>
          <a:off x="1774703"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Neural </a:t>
          </a:r>
        </a:p>
        <a:p>
          <a:pPr marL="0" lvl="0" indent="0" algn="ctr" defTabSz="533400">
            <a:lnSpc>
              <a:spcPct val="90000"/>
            </a:lnSpc>
            <a:spcBef>
              <a:spcPct val="0"/>
            </a:spcBef>
            <a:spcAft>
              <a:spcPct val="35000"/>
            </a:spcAft>
            <a:buNone/>
          </a:pPr>
          <a:r>
            <a:rPr lang="en-IN" sz="1200" b="1" kern="1200" dirty="0" err="1"/>
            <a:t>Coref</a:t>
          </a:r>
          <a:endParaRPr lang="en-IN" sz="1200" b="1" kern="1200" dirty="0"/>
        </a:p>
      </dsp:txBody>
      <dsp:txXfrm>
        <a:off x="1788920" y="2005868"/>
        <a:ext cx="1033509" cy="456985"/>
      </dsp:txXfrm>
    </dsp:sp>
    <dsp:sp modelId="{E481B931-6EA4-4DEF-A227-6C8C27159523}">
      <dsp:nvSpPr>
        <dsp:cNvPr id="0" name=""/>
        <dsp:cNvSpPr/>
      </dsp:nvSpPr>
      <dsp:spPr>
        <a:xfrm>
          <a:off x="2875771"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B649E-CE51-4B96-9273-775C348CD468}">
      <dsp:nvSpPr>
        <dsp:cNvPr id="0" name=""/>
        <dsp:cNvSpPr/>
      </dsp:nvSpPr>
      <dsp:spPr>
        <a:xfrm>
          <a:off x="3211121"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Text file</a:t>
          </a:r>
        </a:p>
      </dsp:txBody>
      <dsp:txXfrm>
        <a:off x="3225338" y="2005868"/>
        <a:ext cx="1033509" cy="456985"/>
      </dsp:txXfrm>
    </dsp:sp>
    <dsp:sp modelId="{F6343195-2734-45CC-90F7-1283E7498BAF}">
      <dsp:nvSpPr>
        <dsp:cNvPr id="0" name=""/>
        <dsp:cNvSpPr/>
      </dsp:nvSpPr>
      <dsp:spPr>
        <a:xfrm>
          <a:off x="4312189"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16582-9BFA-48E0-8B4D-DC1596756BB8}">
      <dsp:nvSpPr>
        <dsp:cNvPr id="0" name=""/>
        <dsp:cNvSpPr/>
      </dsp:nvSpPr>
      <dsp:spPr>
        <a:xfrm>
          <a:off x="4647539"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Sentence Tokenization</a:t>
          </a:r>
        </a:p>
      </dsp:txBody>
      <dsp:txXfrm>
        <a:off x="4661756" y="2005868"/>
        <a:ext cx="1033509" cy="456985"/>
      </dsp:txXfrm>
    </dsp:sp>
    <dsp:sp modelId="{4A7C3796-356D-4BF8-9CDF-ABABD8C7A350}">
      <dsp:nvSpPr>
        <dsp:cNvPr id="0" name=""/>
        <dsp:cNvSpPr/>
      </dsp:nvSpPr>
      <dsp:spPr>
        <a:xfrm>
          <a:off x="5748607"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831EA-65D1-4B5C-9856-6FA654626499}">
      <dsp:nvSpPr>
        <dsp:cNvPr id="0" name=""/>
        <dsp:cNvSpPr/>
      </dsp:nvSpPr>
      <dsp:spPr>
        <a:xfrm>
          <a:off x="6083958"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a:t>Word Tokenization</a:t>
          </a:r>
          <a:endParaRPr lang="en-IN" sz="1200" b="1" kern="1200" dirty="0"/>
        </a:p>
      </dsp:txBody>
      <dsp:txXfrm>
        <a:off x="6098175" y="2005868"/>
        <a:ext cx="1033509" cy="456985"/>
      </dsp:txXfrm>
    </dsp:sp>
    <dsp:sp modelId="{CC491A6C-7B3C-47C5-92CE-A1252A7D56FB}">
      <dsp:nvSpPr>
        <dsp:cNvPr id="0" name=""/>
        <dsp:cNvSpPr/>
      </dsp:nvSpPr>
      <dsp:spPr>
        <a:xfrm>
          <a:off x="7185025"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51FF7-8B32-4BE5-84F5-646396989A9C}">
      <dsp:nvSpPr>
        <dsp:cNvPr id="0" name=""/>
        <dsp:cNvSpPr/>
      </dsp:nvSpPr>
      <dsp:spPr>
        <a:xfrm>
          <a:off x="7520376"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Grammar Extraction</a:t>
          </a:r>
        </a:p>
      </dsp:txBody>
      <dsp:txXfrm>
        <a:off x="7534593" y="2005868"/>
        <a:ext cx="1033509" cy="456985"/>
      </dsp:txXfrm>
    </dsp:sp>
    <dsp:sp modelId="{A91B5720-7438-4DFC-9C18-4A9E2D0E7470}">
      <dsp:nvSpPr>
        <dsp:cNvPr id="0" name=""/>
        <dsp:cNvSpPr/>
      </dsp:nvSpPr>
      <dsp:spPr>
        <a:xfrm>
          <a:off x="8621444"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FCA5-2B19-460A-B5BC-996756018811}">
      <dsp:nvSpPr>
        <dsp:cNvPr id="0" name=""/>
        <dsp:cNvSpPr/>
      </dsp:nvSpPr>
      <dsp:spPr>
        <a:xfrm>
          <a:off x="8956794"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a:t>Logic Forming</a:t>
          </a:r>
          <a:endParaRPr lang="en-IN" sz="1200" b="1" kern="1200" dirty="0"/>
        </a:p>
      </dsp:txBody>
      <dsp:txXfrm>
        <a:off x="8971011" y="2005868"/>
        <a:ext cx="1033509" cy="456985"/>
      </dsp:txXfrm>
    </dsp:sp>
    <dsp:sp modelId="{FA563F86-C30D-459D-AD97-BDBB0E5A4773}">
      <dsp:nvSpPr>
        <dsp:cNvPr id="0" name=""/>
        <dsp:cNvSpPr/>
      </dsp:nvSpPr>
      <dsp:spPr>
        <a:xfrm>
          <a:off x="10057862" y="1870296"/>
          <a:ext cx="1257564" cy="48541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E6698-F37D-423C-8906-F1FFCFF84820}">
      <dsp:nvSpPr>
        <dsp:cNvPr id="0" name=""/>
        <dsp:cNvSpPr/>
      </dsp:nvSpPr>
      <dsp:spPr>
        <a:xfrm>
          <a:off x="10393213" y="1991651"/>
          <a:ext cx="1061943" cy="4854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a:t>Map Creation</a:t>
          </a:r>
          <a:endParaRPr lang="en-IN" sz="1200" b="1" kern="1200" dirty="0"/>
        </a:p>
      </dsp:txBody>
      <dsp:txXfrm>
        <a:off x="10407430" y="2005868"/>
        <a:ext cx="1033509" cy="4569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1DC57-6094-4874-835A-E945DE9770C3}"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8C86F-9987-4A75-AE57-7F64C03616E1}" type="slidenum">
              <a:rPr lang="en-IN" smtClean="0"/>
              <a:t>‹#›</a:t>
            </a:fld>
            <a:endParaRPr lang="en-IN"/>
          </a:p>
        </p:txBody>
      </p:sp>
    </p:spTree>
    <p:extLst>
      <p:ext uri="{BB962C8B-B14F-4D97-AF65-F5344CB8AC3E}">
        <p14:creationId xmlns:p14="http://schemas.microsoft.com/office/powerpoint/2010/main" val="2150427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89" name="Shape 89"/>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None/>
              </a:p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B8F2-EBD1-4FA9-9E7C-0FF46264F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9E1250-6978-499A-B193-693F0D7E0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D5763C-16F3-4680-B1FB-578F512D249B}"/>
              </a:ext>
            </a:extLst>
          </p:cNvPr>
          <p:cNvSpPr>
            <a:spLocks noGrp="1"/>
          </p:cNvSpPr>
          <p:nvPr>
            <p:ph type="dt" sz="half" idx="10"/>
          </p:nvPr>
        </p:nvSpPr>
        <p:spPr/>
        <p:txBody>
          <a:bodyPr/>
          <a:lstStyle/>
          <a:p>
            <a:fld id="{144E6A83-8539-4D36-B8D2-0169319B002F}" type="datetime1">
              <a:rPr lang="en-IN" smtClean="0"/>
              <a:t>21-10-2019</a:t>
            </a:fld>
            <a:endParaRPr lang="en-IN"/>
          </a:p>
        </p:txBody>
      </p:sp>
      <p:sp>
        <p:nvSpPr>
          <p:cNvPr id="5" name="Footer Placeholder 4">
            <a:extLst>
              <a:ext uri="{FF2B5EF4-FFF2-40B4-BE49-F238E27FC236}">
                <a16:creationId xmlns:a16="http://schemas.microsoft.com/office/drawing/2014/main" id="{5E8618F9-A54A-4B87-AF01-8469831AF555}"/>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7579582C-DC1B-4072-87DB-1ABB388877D7}"/>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198721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E163-70C9-4841-8201-E506F7F8F1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3C04A-E97F-4BA4-9454-520BC6C93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0C783-B009-4BB1-822C-C321407A0024}"/>
              </a:ext>
            </a:extLst>
          </p:cNvPr>
          <p:cNvSpPr>
            <a:spLocks noGrp="1"/>
          </p:cNvSpPr>
          <p:nvPr>
            <p:ph type="dt" sz="half" idx="10"/>
          </p:nvPr>
        </p:nvSpPr>
        <p:spPr/>
        <p:txBody>
          <a:bodyPr/>
          <a:lstStyle/>
          <a:p>
            <a:fld id="{08D33240-F75A-4056-8647-042AC313467B}" type="datetime1">
              <a:rPr lang="en-IN" smtClean="0"/>
              <a:t>21-10-2019</a:t>
            </a:fld>
            <a:endParaRPr lang="en-IN"/>
          </a:p>
        </p:txBody>
      </p:sp>
      <p:sp>
        <p:nvSpPr>
          <p:cNvPr id="5" name="Footer Placeholder 4">
            <a:extLst>
              <a:ext uri="{FF2B5EF4-FFF2-40B4-BE49-F238E27FC236}">
                <a16:creationId xmlns:a16="http://schemas.microsoft.com/office/drawing/2014/main" id="{BBF83297-4BFD-4CAE-A25B-CF2699149E4C}"/>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82104D95-047E-4B19-A3AE-2856B7CCC6E7}"/>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304597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D0FF0-E9D0-4747-BCF4-7895FFD7F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71AC6-7E84-4787-A88C-D01F71CB3E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F32F2-495F-42CD-8302-5E48F7869659}"/>
              </a:ext>
            </a:extLst>
          </p:cNvPr>
          <p:cNvSpPr>
            <a:spLocks noGrp="1"/>
          </p:cNvSpPr>
          <p:nvPr>
            <p:ph type="dt" sz="half" idx="10"/>
          </p:nvPr>
        </p:nvSpPr>
        <p:spPr/>
        <p:txBody>
          <a:bodyPr/>
          <a:lstStyle/>
          <a:p>
            <a:fld id="{F429483B-FFAA-4371-8B7A-AA2ECF09D301}" type="datetime1">
              <a:rPr lang="en-IN" smtClean="0"/>
              <a:t>21-10-2019</a:t>
            </a:fld>
            <a:endParaRPr lang="en-IN"/>
          </a:p>
        </p:txBody>
      </p:sp>
      <p:sp>
        <p:nvSpPr>
          <p:cNvPr id="5" name="Footer Placeholder 4">
            <a:extLst>
              <a:ext uri="{FF2B5EF4-FFF2-40B4-BE49-F238E27FC236}">
                <a16:creationId xmlns:a16="http://schemas.microsoft.com/office/drawing/2014/main" id="{2F4FC228-D58B-4EE1-B372-463389D24F35}"/>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FB3A0888-063A-40C3-AE55-310A2FDDD41D}"/>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423904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285B-E47E-4651-A225-BEF3E6415C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F46ADC-5ADE-4298-90F3-E11175C26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07B90-A7A5-433C-89C0-4D6F74FF7B27}"/>
              </a:ext>
            </a:extLst>
          </p:cNvPr>
          <p:cNvSpPr>
            <a:spLocks noGrp="1"/>
          </p:cNvSpPr>
          <p:nvPr>
            <p:ph type="dt" sz="half" idx="10"/>
          </p:nvPr>
        </p:nvSpPr>
        <p:spPr/>
        <p:txBody>
          <a:bodyPr/>
          <a:lstStyle/>
          <a:p>
            <a:fld id="{31968F76-3527-4E96-836D-D7D81CB8AB4C}" type="datetime1">
              <a:rPr lang="en-IN" smtClean="0"/>
              <a:t>21-10-2019</a:t>
            </a:fld>
            <a:endParaRPr lang="en-IN"/>
          </a:p>
        </p:txBody>
      </p:sp>
      <p:sp>
        <p:nvSpPr>
          <p:cNvPr id="5" name="Footer Placeholder 4">
            <a:extLst>
              <a:ext uri="{FF2B5EF4-FFF2-40B4-BE49-F238E27FC236}">
                <a16:creationId xmlns:a16="http://schemas.microsoft.com/office/drawing/2014/main" id="{F83B66F3-BD70-45D5-9EB4-2D77F8F81DB7}"/>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A087BBC5-C1A5-430E-98C3-5E5898A66C34}"/>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129476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5668-018B-454F-AA76-0057F5908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7BAB9A-9DDF-4DB2-BA33-2944CD027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88BE8-4A08-44E6-9A25-4B377838A7EA}"/>
              </a:ext>
            </a:extLst>
          </p:cNvPr>
          <p:cNvSpPr>
            <a:spLocks noGrp="1"/>
          </p:cNvSpPr>
          <p:nvPr>
            <p:ph type="dt" sz="half" idx="10"/>
          </p:nvPr>
        </p:nvSpPr>
        <p:spPr/>
        <p:txBody>
          <a:bodyPr/>
          <a:lstStyle/>
          <a:p>
            <a:fld id="{9A344BC7-A3CE-4F5E-A575-DC6F86AB508B}" type="datetime1">
              <a:rPr lang="en-IN" smtClean="0"/>
              <a:t>21-10-2019</a:t>
            </a:fld>
            <a:endParaRPr lang="en-IN"/>
          </a:p>
        </p:txBody>
      </p:sp>
      <p:sp>
        <p:nvSpPr>
          <p:cNvPr id="5" name="Footer Placeholder 4">
            <a:extLst>
              <a:ext uri="{FF2B5EF4-FFF2-40B4-BE49-F238E27FC236}">
                <a16:creationId xmlns:a16="http://schemas.microsoft.com/office/drawing/2014/main" id="{FA64F8C9-E568-40D2-AC86-E04D1BC5AEC1}"/>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766E4728-8FCD-4DA0-AB72-5B39F90EFCD0}"/>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339145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4AAB-D1DC-4939-B735-746A322AD6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49E2D8-32E0-4CB7-AE80-CC06F7540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74A4C7-8B71-4DE4-8C20-AE18391888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E8D15B-3CB7-441F-AEEE-9624F2DB8780}"/>
              </a:ext>
            </a:extLst>
          </p:cNvPr>
          <p:cNvSpPr>
            <a:spLocks noGrp="1"/>
          </p:cNvSpPr>
          <p:nvPr>
            <p:ph type="dt" sz="half" idx="10"/>
          </p:nvPr>
        </p:nvSpPr>
        <p:spPr/>
        <p:txBody>
          <a:bodyPr/>
          <a:lstStyle/>
          <a:p>
            <a:fld id="{5EBD8EB8-6F87-4E6D-A146-A7682836B7EE}" type="datetime1">
              <a:rPr lang="en-IN" smtClean="0"/>
              <a:t>21-10-2019</a:t>
            </a:fld>
            <a:endParaRPr lang="en-IN"/>
          </a:p>
        </p:txBody>
      </p:sp>
      <p:sp>
        <p:nvSpPr>
          <p:cNvPr id="6" name="Footer Placeholder 5">
            <a:extLst>
              <a:ext uri="{FF2B5EF4-FFF2-40B4-BE49-F238E27FC236}">
                <a16:creationId xmlns:a16="http://schemas.microsoft.com/office/drawing/2014/main" id="{432EFECA-F73D-4955-85CC-08AAA21B84AB}"/>
              </a:ext>
            </a:extLst>
          </p:cNvPr>
          <p:cNvSpPr>
            <a:spLocks noGrp="1"/>
          </p:cNvSpPr>
          <p:nvPr>
            <p:ph type="ftr" sz="quarter" idx="11"/>
          </p:nvPr>
        </p:nvSpPr>
        <p:spPr/>
        <p:txBody>
          <a:bodyPr/>
          <a:lstStyle/>
          <a:p>
            <a:r>
              <a:rPr lang="en-US"/>
              <a:t>Department of Computer Science, Rollwala Computer Center</a:t>
            </a:r>
            <a:endParaRPr lang="en-IN"/>
          </a:p>
        </p:txBody>
      </p:sp>
      <p:sp>
        <p:nvSpPr>
          <p:cNvPr id="7" name="Slide Number Placeholder 6">
            <a:extLst>
              <a:ext uri="{FF2B5EF4-FFF2-40B4-BE49-F238E27FC236}">
                <a16:creationId xmlns:a16="http://schemas.microsoft.com/office/drawing/2014/main" id="{F93039C0-07AE-4107-8F81-1216B4D106BB}"/>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171824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0263-3057-4B15-A03C-ADDFC7976A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FA5C7-36C1-45AF-84D1-B88223329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8D29B-5808-43A3-9133-A867357B8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B85710-CAED-4966-9C25-D396DD8BB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C6797-2E35-4101-8506-E949B4F4E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BF0E37-B5CA-4573-8666-35D1164A8D46}"/>
              </a:ext>
            </a:extLst>
          </p:cNvPr>
          <p:cNvSpPr>
            <a:spLocks noGrp="1"/>
          </p:cNvSpPr>
          <p:nvPr>
            <p:ph type="dt" sz="half" idx="10"/>
          </p:nvPr>
        </p:nvSpPr>
        <p:spPr/>
        <p:txBody>
          <a:bodyPr/>
          <a:lstStyle/>
          <a:p>
            <a:fld id="{66D5DED8-F67A-4696-B88A-5BEEA03D8FA8}" type="datetime1">
              <a:rPr lang="en-IN" smtClean="0"/>
              <a:t>21-10-2019</a:t>
            </a:fld>
            <a:endParaRPr lang="en-IN"/>
          </a:p>
        </p:txBody>
      </p:sp>
      <p:sp>
        <p:nvSpPr>
          <p:cNvPr id="8" name="Footer Placeholder 7">
            <a:extLst>
              <a:ext uri="{FF2B5EF4-FFF2-40B4-BE49-F238E27FC236}">
                <a16:creationId xmlns:a16="http://schemas.microsoft.com/office/drawing/2014/main" id="{8CEFC104-00EE-4F23-95DE-0AFCA0650BE6}"/>
              </a:ext>
            </a:extLst>
          </p:cNvPr>
          <p:cNvSpPr>
            <a:spLocks noGrp="1"/>
          </p:cNvSpPr>
          <p:nvPr>
            <p:ph type="ftr" sz="quarter" idx="11"/>
          </p:nvPr>
        </p:nvSpPr>
        <p:spPr/>
        <p:txBody>
          <a:bodyPr/>
          <a:lstStyle/>
          <a:p>
            <a:r>
              <a:rPr lang="en-US"/>
              <a:t>Department of Computer Science, Rollwala Computer Center</a:t>
            </a:r>
            <a:endParaRPr lang="en-IN"/>
          </a:p>
        </p:txBody>
      </p:sp>
      <p:sp>
        <p:nvSpPr>
          <p:cNvPr id="9" name="Slide Number Placeholder 8">
            <a:extLst>
              <a:ext uri="{FF2B5EF4-FFF2-40B4-BE49-F238E27FC236}">
                <a16:creationId xmlns:a16="http://schemas.microsoft.com/office/drawing/2014/main" id="{A53CDB35-E62A-4069-851E-AF6334B608D4}"/>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26710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D03-0666-417E-99CC-B3AD2B31B7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126EE7-20D1-425A-9E7A-6EF7E16B0968}"/>
              </a:ext>
            </a:extLst>
          </p:cNvPr>
          <p:cNvSpPr>
            <a:spLocks noGrp="1"/>
          </p:cNvSpPr>
          <p:nvPr>
            <p:ph type="dt" sz="half" idx="10"/>
          </p:nvPr>
        </p:nvSpPr>
        <p:spPr/>
        <p:txBody>
          <a:bodyPr/>
          <a:lstStyle/>
          <a:p>
            <a:fld id="{99ABCA99-5DB8-450B-B115-C82B325DF101}" type="datetime1">
              <a:rPr lang="en-IN" smtClean="0"/>
              <a:t>21-10-2019</a:t>
            </a:fld>
            <a:endParaRPr lang="en-IN"/>
          </a:p>
        </p:txBody>
      </p:sp>
      <p:sp>
        <p:nvSpPr>
          <p:cNvPr id="4" name="Footer Placeholder 3">
            <a:extLst>
              <a:ext uri="{FF2B5EF4-FFF2-40B4-BE49-F238E27FC236}">
                <a16:creationId xmlns:a16="http://schemas.microsoft.com/office/drawing/2014/main" id="{ACBA37CC-2BBC-42B4-90E0-39B546301103}"/>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E638DF10-0EE5-4FC6-9B8B-6C0B3CBBD243}"/>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394884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09512-B8DB-4CB4-BEA9-015055FFBE82}"/>
              </a:ext>
            </a:extLst>
          </p:cNvPr>
          <p:cNvSpPr>
            <a:spLocks noGrp="1"/>
          </p:cNvSpPr>
          <p:nvPr>
            <p:ph type="dt" sz="half" idx="10"/>
          </p:nvPr>
        </p:nvSpPr>
        <p:spPr/>
        <p:txBody>
          <a:bodyPr/>
          <a:lstStyle/>
          <a:p>
            <a:fld id="{CEF10738-7C3D-4BF6-BA58-C43B5C110F5E}" type="datetime1">
              <a:rPr lang="en-IN" smtClean="0"/>
              <a:t>21-10-2019</a:t>
            </a:fld>
            <a:endParaRPr lang="en-IN"/>
          </a:p>
        </p:txBody>
      </p:sp>
      <p:sp>
        <p:nvSpPr>
          <p:cNvPr id="3" name="Footer Placeholder 2">
            <a:extLst>
              <a:ext uri="{FF2B5EF4-FFF2-40B4-BE49-F238E27FC236}">
                <a16:creationId xmlns:a16="http://schemas.microsoft.com/office/drawing/2014/main" id="{C002F6FE-35C5-49FE-9FBA-94D3208E96D3}"/>
              </a:ext>
            </a:extLst>
          </p:cNvPr>
          <p:cNvSpPr>
            <a:spLocks noGrp="1"/>
          </p:cNvSpPr>
          <p:nvPr>
            <p:ph type="ftr" sz="quarter" idx="11"/>
          </p:nvPr>
        </p:nvSpPr>
        <p:spPr/>
        <p:txBody>
          <a:bodyPr/>
          <a:lstStyle/>
          <a:p>
            <a:r>
              <a:rPr lang="en-US"/>
              <a:t>Department of Computer Science, Rollwala Computer Center</a:t>
            </a:r>
            <a:endParaRPr lang="en-IN"/>
          </a:p>
        </p:txBody>
      </p:sp>
      <p:sp>
        <p:nvSpPr>
          <p:cNvPr id="4" name="Slide Number Placeholder 3">
            <a:extLst>
              <a:ext uri="{FF2B5EF4-FFF2-40B4-BE49-F238E27FC236}">
                <a16:creationId xmlns:a16="http://schemas.microsoft.com/office/drawing/2014/main" id="{7B847848-DB3B-4C83-BF85-52FFEFE7FFA5}"/>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410776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70C-8FBC-47FE-9548-7409A4663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7F6FC3-2561-41FE-BCC1-DF4DB98F3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9D111A-1C4A-4FC6-8C9D-CD44545D7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A88A7-F14A-422D-A5F4-41A04F46FCFC}"/>
              </a:ext>
            </a:extLst>
          </p:cNvPr>
          <p:cNvSpPr>
            <a:spLocks noGrp="1"/>
          </p:cNvSpPr>
          <p:nvPr>
            <p:ph type="dt" sz="half" idx="10"/>
          </p:nvPr>
        </p:nvSpPr>
        <p:spPr/>
        <p:txBody>
          <a:bodyPr/>
          <a:lstStyle/>
          <a:p>
            <a:fld id="{F6C3DFEF-CC3B-4175-8166-E478E29449B2}" type="datetime1">
              <a:rPr lang="en-IN" smtClean="0"/>
              <a:t>21-10-2019</a:t>
            </a:fld>
            <a:endParaRPr lang="en-IN"/>
          </a:p>
        </p:txBody>
      </p:sp>
      <p:sp>
        <p:nvSpPr>
          <p:cNvPr id="6" name="Footer Placeholder 5">
            <a:extLst>
              <a:ext uri="{FF2B5EF4-FFF2-40B4-BE49-F238E27FC236}">
                <a16:creationId xmlns:a16="http://schemas.microsoft.com/office/drawing/2014/main" id="{7224F115-281A-4D65-BC71-E864E7B1A246}"/>
              </a:ext>
            </a:extLst>
          </p:cNvPr>
          <p:cNvSpPr>
            <a:spLocks noGrp="1"/>
          </p:cNvSpPr>
          <p:nvPr>
            <p:ph type="ftr" sz="quarter" idx="11"/>
          </p:nvPr>
        </p:nvSpPr>
        <p:spPr/>
        <p:txBody>
          <a:bodyPr/>
          <a:lstStyle/>
          <a:p>
            <a:r>
              <a:rPr lang="en-US"/>
              <a:t>Department of Computer Science, Rollwala Computer Center</a:t>
            </a:r>
            <a:endParaRPr lang="en-IN"/>
          </a:p>
        </p:txBody>
      </p:sp>
      <p:sp>
        <p:nvSpPr>
          <p:cNvPr id="7" name="Slide Number Placeholder 6">
            <a:extLst>
              <a:ext uri="{FF2B5EF4-FFF2-40B4-BE49-F238E27FC236}">
                <a16:creationId xmlns:a16="http://schemas.microsoft.com/office/drawing/2014/main" id="{205C91D0-5779-45DD-B0BF-DA800AD2D4AD}"/>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314480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C516-B212-4570-B707-88CDB35B0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DEEB88-4C20-488C-A785-FBAD5EF96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253AB0-D860-45B3-A9DC-9DB5E52B8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B62C8-7581-4100-8E59-6A13652A934B}"/>
              </a:ext>
            </a:extLst>
          </p:cNvPr>
          <p:cNvSpPr>
            <a:spLocks noGrp="1"/>
          </p:cNvSpPr>
          <p:nvPr>
            <p:ph type="dt" sz="half" idx="10"/>
          </p:nvPr>
        </p:nvSpPr>
        <p:spPr/>
        <p:txBody>
          <a:bodyPr/>
          <a:lstStyle/>
          <a:p>
            <a:fld id="{2DF52A72-16B9-4A1A-82D8-4DC34838DE8D}" type="datetime1">
              <a:rPr lang="en-IN" smtClean="0"/>
              <a:t>21-10-2019</a:t>
            </a:fld>
            <a:endParaRPr lang="en-IN"/>
          </a:p>
        </p:txBody>
      </p:sp>
      <p:sp>
        <p:nvSpPr>
          <p:cNvPr id="6" name="Footer Placeholder 5">
            <a:extLst>
              <a:ext uri="{FF2B5EF4-FFF2-40B4-BE49-F238E27FC236}">
                <a16:creationId xmlns:a16="http://schemas.microsoft.com/office/drawing/2014/main" id="{C77AB44B-715E-4AE8-8801-232EEA23121E}"/>
              </a:ext>
            </a:extLst>
          </p:cNvPr>
          <p:cNvSpPr>
            <a:spLocks noGrp="1"/>
          </p:cNvSpPr>
          <p:nvPr>
            <p:ph type="ftr" sz="quarter" idx="11"/>
          </p:nvPr>
        </p:nvSpPr>
        <p:spPr/>
        <p:txBody>
          <a:bodyPr/>
          <a:lstStyle/>
          <a:p>
            <a:r>
              <a:rPr lang="en-US"/>
              <a:t>Department of Computer Science, Rollwala Computer Center</a:t>
            </a:r>
            <a:endParaRPr lang="en-IN"/>
          </a:p>
        </p:txBody>
      </p:sp>
      <p:sp>
        <p:nvSpPr>
          <p:cNvPr id="7" name="Slide Number Placeholder 6">
            <a:extLst>
              <a:ext uri="{FF2B5EF4-FFF2-40B4-BE49-F238E27FC236}">
                <a16:creationId xmlns:a16="http://schemas.microsoft.com/office/drawing/2014/main" id="{BAD86B3C-F282-4DB5-8495-A3257F801670}"/>
              </a:ext>
            </a:extLst>
          </p:cNvPr>
          <p:cNvSpPr>
            <a:spLocks noGrp="1"/>
          </p:cNvSpPr>
          <p:nvPr>
            <p:ph type="sldNum" sz="quarter" idx="12"/>
          </p:nvPr>
        </p:nvSpPr>
        <p:spPr/>
        <p:txBody>
          <a:bodyPr/>
          <a:lstStyle/>
          <a:p>
            <a:fld id="{8249BE9E-4691-4EAE-8706-BC73B251287A}" type="slidenum">
              <a:rPr lang="en-IN" smtClean="0"/>
              <a:t>‹#›</a:t>
            </a:fld>
            <a:endParaRPr lang="en-IN"/>
          </a:p>
        </p:txBody>
      </p:sp>
    </p:spTree>
    <p:extLst>
      <p:ext uri="{BB962C8B-B14F-4D97-AF65-F5344CB8AC3E}">
        <p14:creationId xmlns:p14="http://schemas.microsoft.com/office/powerpoint/2010/main" val="14657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A9C62-A7B5-4DCA-A20D-8D9E8C591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719BA2-9283-49A1-B1DE-C54D5DCFF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D59F-435F-4E9A-B8D8-EAFD04595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BBAC8-14AC-493A-8411-2D0D4CCC27C1}" type="datetime1">
              <a:rPr lang="en-IN" smtClean="0"/>
              <a:t>21-10-2019</a:t>
            </a:fld>
            <a:endParaRPr lang="en-IN"/>
          </a:p>
        </p:txBody>
      </p:sp>
      <p:sp>
        <p:nvSpPr>
          <p:cNvPr id="5" name="Footer Placeholder 4">
            <a:extLst>
              <a:ext uri="{FF2B5EF4-FFF2-40B4-BE49-F238E27FC236}">
                <a16:creationId xmlns:a16="http://schemas.microsoft.com/office/drawing/2014/main" id="{7FC1FC36-763C-4EC8-8C8A-CBCA8A77A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Rollwala Computer Center</a:t>
            </a:r>
            <a:endParaRPr lang="en-IN"/>
          </a:p>
        </p:txBody>
      </p:sp>
      <p:sp>
        <p:nvSpPr>
          <p:cNvPr id="6" name="Slide Number Placeholder 5">
            <a:extLst>
              <a:ext uri="{FF2B5EF4-FFF2-40B4-BE49-F238E27FC236}">
                <a16:creationId xmlns:a16="http://schemas.microsoft.com/office/drawing/2014/main" id="{0423126A-B9A3-416F-A74E-D2CF18B61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9BE9E-4691-4EAE-8706-BC73B251287A}" type="slidenum">
              <a:rPr lang="en-IN" smtClean="0"/>
              <a:t>‹#›</a:t>
            </a:fld>
            <a:endParaRPr lang="en-IN"/>
          </a:p>
        </p:txBody>
      </p:sp>
    </p:spTree>
    <p:extLst>
      <p:ext uri="{BB962C8B-B14F-4D97-AF65-F5344CB8AC3E}">
        <p14:creationId xmlns:p14="http://schemas.microsoft.com/office/powerpoint/2010/main" val="27958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messihenil/dis_python.git" TargetMode="External"/><Relationship Id="rId2" Type="http://schemas.openxmlformats.org/officeDocument/2006/relationships/hyperlink" Target="https://github.com/Hardikraja/stanfordCoreNLP"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stormboard.com/" TargetMode="External"/><Relationship Id="rId3" Type="http://schemas.openxmlformats.org/officeDocument/2006/relationships/hyperlink" Target="https://www.mindmup.com/" TargetMode="External"/><Relationship Id="rId7" Type="http://schemas.openxmlformats.org/officeDocument/2006/relationships/hyperlink" Target="https://www.smartdraw.com/" TargetMode="External"/><Relationship Id="rId12" Type="http://schemas.openxmlformats.org/officeDocument/2006/relationships/hyperlink" Target="http://epublications.uef.fi/pub/urn_nbn_fi_uef-20160829/urn_nbn_fi_uef-20160829.pdf" TargetMode="External"/><Relationship Id="rId2" Type="http://schemas.openxmlformats.org/officeDocument/2006/relationships/hyperlink" Target="https://tobloef.com/text2mindmap/" TargetMode="External"/><Relationship Id="rId1" Type="http://schemas.openxmlformats.org/officeDocument/2006/relationships/slideLayout" Target="../slideLayouts/slideLayout2.xml"/><Relationship Id="rId6" Type="http://schemas.openxmlformats.org/officeDocument/2006/relationships/hyperlink" Target="https://www.mindlyapp.com/" TargetMode="External"/><Relationship Id="rId11" Type="http://schemas.openxmlformats.org/officeDocument/2006/relationships/hyperlink" Target="https://www.semanticscholar.org/paper/Automatic-creation-of-a-concept-map-Zubrinic-Cari%C4%87a/a44fc3874a60b9e3feb363de54c28a9d3153c14d" TargetMode="External"/><Relationship Id="rId5" Type="http://schemas.openxmlformats.org/officeDocument/2006/relationships/hyperlink" Target="https://www.ayoa.com/" TargetMode="External"/><Relationship Id="rId10" Type="http://schemas.openxmlformats.org/officeDocument/2006/relationships/hyperlink" Target="https://stanfordnlp.github.io/CoreNLP/" TargetMode="External"/><Relationship Id="rId4" Type="http://schemas.openxmlformats.org/officeDocument/2006/relationships/hyperlink" Target="https://www.mindmeister.com/" TargetMode="External"/><Relationship Id="rId9" Type="http://schemas.openxmlformats.org/officeDocument/2006/relationships/hyperlink" Target="http://portais4.ufes.br/posgrad/teses/tese_11160_CamilaZacche_dissertacao_final.pdf"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97707" y="228600"/>
            <a:ext cx="10948087" cy="1447800"/>
          </a:xfrm>
          <a:prstGeom prst="rect">
            <a:avLst/>
          </a:prstGeom>
          <a:noFill/>
          <a:ln>
            <a:noFill/>
          </a:ln>
        </p:spPr>
        <p:txBody>
          <a:bodyPr wrap="square" lIns="91425" tIns="45700" rIns="91425" bIns="45700" anchor="b" anchorCtr="0">
            <a:noAutofit/>
          </a:bodyPr>
          <a:lstStyle/>
          <a:p>
            <a:pPr marL="0" marR="0" lvl="0" indent="-342900" algn="ctr" rtl="0">
              <a:spcBef>
                <a:spcPts val="0"/>
              </a:spcBef>
              <a:buClr>
                <a:schemeClr val="dk2"/>
              </a:buClr>
              <a:buSzPts val="5400"/>
              <a:buFont typeface="Cambria"/>
              <a:buNone/>
            </a:pPr>
            <a:r>
              <a:rPr lang="en-US" sz="4800" b="1" dirty="0"/>
              <a:t>Automatic Creation of concept map</a:t>
            </a:r>
            <a:br>
              <a:rPr lang="en-US" sz="4800" b="1" dirty="0"/>
            </a:br>
            <a:endParaRPr lang="en-US" sz="2800" b="1" i="0" strike="noStrike" cap="none" dirty="0">
              <a:solidFill>
                <a:schemeClr val="tx1">
                  <a:lumMod val="65000"/>
                  <a:lumOff val="35000"/>
                </a:schemeClr>
              </a:solidFill>
              <a:sym typeface="Cambria"/>
            </a:endParaRPr>
          </a:p>
        </p:txBody>
      </p:sp>
      <p:sp>
        <p:nvSpPr>
          <p:cNvPr id="92" name="Shape 92"/>
          <p:cNvSpPr txBox="1">
            <a:spLocks noGrp="1"/>
          </p:cNvSpPr>
          <p:nvPr>
            <p:ph type="subTitle" idx="1"/>
          </p:nvPr>
        </p:nvSpPr>
        <p:spPr>
          <a:xfrm>
            <a:off x="1031387" y="1524000"/>
            <a:ext cx="9712813" cy="5105399"/>
          </a:xfrm>
          <a:prstGeom prst="rect">
            <a:avLst/>
          </a:prstGeom>
          <a:noFill/>
          <a:ln>
            <a:noFill/>
          </a:ln>
        </p:spPr>
        <p:txBody>
          <a:bodyPr wrap="square" lIns="91425" tIns="45700" rIns="91425" bIns="45700" anchor="t" anchorCtr="0">
            <a:noAutofit/>
          </a:bodyPr>
          <a:lstStyle/>
          <a:p>
            <a:pPr marL="0" marR="0" lvl="0" indent="-127000" algn="l" rtl="0">
              <a:spcBef>
                <a:spcPts val="0"/>
              </a:spcBef>
              <a:spcAft>
                <a:spcPts val="0"/>
              </a:spcAft>
              <a:buClr>
                <a:schemeClr val="accent1"/>
              </a:buClr>
              <a:buSzPts val="2000"/>
              <a:buFont typeface="Arial"/>
              <a:buNone/>
            </a:pPr>
            <a:endParaRPr lang="en-US" sz="1800" b="1" dirty="0">
              <a:solidFill>
                <a:srgbClr val="366092"/>
              </a:solidFill>
            </a:endParaRPr>
          </a:p>
          <a:p>
            <a:pPr lvl="0" indent="-127000" algn="ctr">
              <a:spcBef>
                <a:spcPts val="0"/>
              </a:spcBef>
            </a:pPr>
            <a:r>
              <a:rPr lang="en-US" sz="3200" b="1" dirty="0">
                <a:solidFill>
                  <a:srgbClr val="366092"/>
                </a:solidFill>
              </a:rPr>
              <a:t>Department of Computer Science</a:t>
            </a:r>
          </a:p>
          <a:p>
            <a:pPr lvl="0" indent="-127000" algn="ctr">
              <a:spcBef>
                <a:spcPts val="0"/>
              </a:spcBef>
            </a:pPr>
            <a:r>
              <a:rPr lang="en-US" sz="3200" b="1" dirty="0" err="1">
                <a:solidFill>
                  <a:srgbClr val="366092"/>
                </a:solidFill>
              </a:rPr>
              <a:t>Rollwala</a:t>
            </a:r>
            <a:r>
              <a:rPr lang="en-US" sz="3200" b="1" dirty="0">
                <a:solidFill>
                  <a:srgbClr val="366092"/>
                </a:solidFill>
              </a:rPr>
              <a:t> Computer Centre</a:t>
            </a:r>
          </a:p>
          <a:p>
            <a:pPr marL="0" marR="0" lvl="0" indent="-127000" algn="ctr" rtl="0">
              <a:spcBef>
                <a:spcPts val="0"/>
              </a:spcBef>
              <a:spcAft>
                <a:spcPts val="0"/>
              </a:spcAft>
              <a:buClr>
                <a:schemeClr val="accent1"/>
              </a:buClr>
              <a:buSzPts val="2000"/>
              <a:buFont typeface="Arial"/>
              <a:buNone/>
            </a:pPr>
            <a:endParaRPr lang="en-US"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marL="0" marR="0" lvl="0" indent="-127000" algn="ctr" rtl="0">
              <a:spcBef>
                <a:spcPts val="0"/>
              </a:spcBef>
              <a:spcAft>
                <a:spcPts val="0"/>
              </a:spcAft>
              <a:buClr>
                <a:schemeClr val="accent1"/>
              </a:buClr>
              <a:buSzPts val="2000"/>
              <a:buFont typeface="Arial"/>
              <a:buNone/>
            </a:pPr>
            <a:endParaRPr lang="en-US" sz="1800" b="1" dirty="0">
              <a:solidFill>
                <a:srgbClr val="366092"/>
              </a:solidFill>
            </a:endParaRPr>
          </a:p>
          <a:p>
            <a:pPr lvl="1" indent="-127000" algn="just">
              <a:spcBef>
                <a:spcPts val="0"/>
              </a:spcBef>
              <a:buClr>
                <a:schemeClr val="accent1"/>
              </a:buClr>
            </a:pPr>
            <a:endParaRPr lang="en-US" b="1" dirty="0">
              <a:solidFill>
                <a:srgbClr val="366092"/>
              </a:solidFill>
            </a:endParaRPr>
          </a:p>
          <a:p>
            <a:pPr lvl="1" indent="-127000" algn="just">
              <a:spcBef>
                <a:spcPts val="0"/>
              </a:spcBef>
              <a:buClr>
                <a:schemeClr val="accent1"/>
              </a:buClr>
            </a:pPr>
            <a:r>
              <a:rPr lang="en-US" b="1" dirty="0">
                <a:solidFill>
                  <a:srgbClr val="366092"/>
                </a:solidFill>
              </a:rPr>
              <a:t>Presented by :-</a:t>
            </a:r>
          </a:p>
          <a:p>
            <a:pPr lvl="1" indent="-127000" algn="just">
              <a:spcBef>
                <a:spcPts val="0"/>
              </a:spcBef>
              <a:buClr>
                <a:schemeClr val="accent1"/>
              </a:buClr>
            </a:pPr>
            <a:r>
              <a:rPr lang="en-US" b="1" dirty="0">
                <a:solidFill>
                  <a:srgbClr val="366092"/>
                </a:solidFill>
              </a:rPr>
              <a:t>Hardik Raja 		(24)</a:t>
            </a:r>
          </a:p>
          <a:p>
            <a:pPr lvl="1" indent="-127000" algn="just">
              <a:spcBef>
                <a:spcPts val="0"/>
              </a:spcBef>
              <a:buClr>
                <a:schemeClr val="accent1"/>
              </a:buClr>
            </a:pPr>
            <a:r>
              <a:rPr lang="en-US" b="1" dirty="0">
                <a:solidFill>
                  <a:srgbClr val="366092"/>
                </a:solidFill>
              </a:rPr>
              <a:t>Pawan </a:t>
            </a:r>
            <a:r>
              <a:rPr lang="en-US" b="1" dirty="0" err="1">
                <a:solidFill>
                  <a:srgbClr val="366092"/>
                </a:solidFill>
              </a:rPr>
              <a:t>Dewani</a:t>
            </a:r>
            <a:r>
              <a:rPr lang="en-US" b="1" dirty="0">
                <a:solidFill>
                  <a:srgbClr val="366092"/>
                </a:solidFill>
              </a:rPr>
              <a:t>	(36)                                               Under the guidance of</a:t>
            </a:r>
          </a:p>
          <a:p>
            <a:pPr lvl="1" indent="-127000" algn="just">
              <a:spcBef>
                <a:spcPts val="0"/>
              </a:spcBef>
              <a:buClr>
                <a:schemeClr val="accent1"/>
              </a:buClr>
            </a:pPr>
            <a:r>
              <a:rPr lang="en-US" b="1" dirty="0" err="1">
                <a:solidFill>
                  <a:srgbClr val="366092"/>
                </a:solidFill>
              </a:rPr>
              <a:t>Henil</a:t>
            </a:r>
            <a:r>
              <a:rPr lang="en-US" b="1" dirty="0">
                <a:solidFill>
                  <a:srgbClr val="366092"/>
                </a:solidFill>
              </a:rPr>
              <a:t> </a:t>
            </a:r>
            <a:r>
              <a:rPr lang="en-US" b="1" dirty="0" err="1">
                <a:solidFill>
                  <a:srgbClr val="366092"/>
                </a:solidFill>
              </a:rPr>
              <a:t>Mananiya</a:t>
            </a:r>
            <a:r>
              <a:rPr lang="en-US" b="1" dirty="0">
                <a:solidFill>
                  <a:srgbClr val="366092"/>
                </a:solidFill>
              </a:rPr>
              <a:t>    	(39)			       Dr. </a:t>
            </a:r>
            <a:r>
              <a:rPr lang="en-US" b="1" dirty="0" err="1">
                <a:solidFill>
                  <a:srgbClr val="366092"/>
                </a:solidFill>
              </a:rPr>
              <a:t>Maitri</a:t>
            </a:r>
            <a:r>
              <a:rPr lang="en-US" b="1" dirty="0">
                <a:solidFill>
                  <a:srgbClr val="366092"/>
                </a:solidFill>
              </a:rPr>
              <a:t> </a:t>
            </a:r>
            <a:r>
              <a:rPr lang="en-US" b="1" dirty="0" err="1">
                <a:solidFill>
                  <a:srgbClr val="366092"/>
                </a:solidFill>
              </a:rPr>
              <a:t>Jhaveri</a:t>
            </a:r>
            <a:endParaRPr lang="en-US" sz="2800" b="1" dirty="0">
              <a:solidFill>
                <a:srgbClr val="366092"/>
              </a:solidFill>
            </a:endParaRPr>
          </a:p>
          <a:p>
            <a:pPr lvl="1" indent="-127000" algn="just">
              <a:spcBef>
                <a:spcPts val="0"/>
              </a:spcBef>
              <a:buClr>
                <a:schemeClr val="accent1"/>
              </a:buClr>
            </a:pPr>
            <a:endParaRPr lang="en-US" b="1" dirty="0">
              <a:solidFill>
                <a:srgbClr val="366092"/>
              </a:solidFill>
            </a:endParaRPr>
          </a:p>
          <a:p>
            <a:pPr marL="0" marR="0" lvl="0" indent="-127000" algn="ctr" rtl="0">
              <a:spcBef>
                <a:spcPts val="0"/>
              </a:spcBef>
              <a:spcAft>
                <a:spcPts val="0"/>
              </a:spcAft>
              <a:buClr>
                <a:schemeClr val="accent1"/>
              </a:buClr>
              <a:buSzPts val="2000"/>
              <a:buFont typeface="Arial"/>
              <a:buNone/>
            </a:pPr>
            <a:r>
              <a:rPr lang="en-US" sz="1800" b="1" i="0" u="none" strike="noStrike" cap="none" dirty="0">
                <a:solidFill>
                  <a:srgbClr val="366092"/>
                </a:solidFill>
                <a:latin typeface="Calibri"/>
                <a:ea typeface="Calibri"/>
                <a:cs typeface="Calibri"/>
                <a:sym typeface="Calibri"/>
              </a:rPr>
              <a:t>			</a:t>
            </a:r>
          </a:p>
          <a:p>
            <a:pPr marL="0" marR="0" lvl="0" indent="-114300" algn="r" rtl="0">
              <a:spcBef>
                <a:spcPts val="360"/>
              </a:spcBef>
              <a:spcAft>
                <a:spcPts val="0"/>
              </a:spcAft>
              <a:buClr>
                <a:schemeClr val="accent1"/>
              </a:buClr>
              <a:buSzPts val="1800"/>
              <a:buFont typeface="Arial"/>
              <a:buNone/>
            </a:pPr>
            <a:endParaRPr sz="1800" b="1" i="0" u="none" strike="noStrike" cap="none" dirty="0">
              <a:solidFill>
                <a:srgbClr val="366092"/>
              </a:solidFill>
              <a:latin typeface="Calibri"/>
              <a:ea typeface="Calibri"/>
              <a:cs typeface="Calibri"/>
              <a:sym typeface="Calibri"/>
            </a:endParaRPr>
          </a:p>
          <a:p>
            <a:pPr marL="0" marR="0" lvl="0" indent="-114300" algn="r" rtl="0">
              <a:spcBef>
                <a:spcPts val="360"/>
              </a:spcBef>
              <a:spcAft>
                <a:spcPts val="0"/>
              </a:spcAft>
              <a:buClr>
                <a:schemeClr val="accent1"/>
              </a:buClr>
              <a:buSzPts val="1800"/>
              <a:buFont typeface="Arial"/>
              <a:buNone/>
            </a:pPr>
            <a:endParaRPr sz="1800" b="1" i="0" u="none" strike="noStrike" cap="none" dirty="0">
              <a:solidFill>
                <a:srgbClr val="366092"/>
              </a:solidFill>
              <a:latin typeface="Calibri"/>
              <a:ea typeface="Calibri"/>
              <a:cs typeface="Calibri"/>
              <a:sym typeface="Calibri"/>
            </a:endParaRPr>
          </a:p>
          <a:p>
            <a:pPr marL="0" marR="0" lvl="0" indent="-114300" algn="r" rtl="0">
              <a:spcBef>
                <a:spcPts val="360"/>
              </a:spcBef>
              <a:spcAft>
                <a:spcPts val="0"/>
              </a:spcAft>
              <a:buClr>
                <a:schemeClr val="accent1"/>
              </a:buClr>
              <a:buSzPts val="1800"/>
              <a:buFont typeface="Arial"/>
              <a:buNone/>
            </a:pPr>
            <a:endParaRPr sz="1800" b="1" i="0" u="none" strike="noStrike" cap="none" dirty="0">
              <a:solidFill>
                <a:srgbClr val="366092"/>
              </a:solidFill>
              <a:latin typeface="Calibri"/>
              <a:ea typeface="Calibri"/>
              <a:cs typeface="Calibri"/>
              <a:sym typeface="Calibri"/>
            </a:endParaRPr>
          </a:p>
          <a:p>
            <a:pPr marL="0" marR="0" lvl="0" indent="-114300" algn="r" rtl="0">
              <a:spcBef>
                <a:spcPts val="360"/>
              </a:spcBef>
              <a:spcAft>
                <a:spcPts val="0"/>
              </a:spcAft>
              <a:buClr>
                <a:schemeClr val="accent1"/>
              </a:buClr>
              <a:buSzPts val="1800"/>
              <a:buFont typeface="Arial"/>
              <a:buNone/>
            </a:pPr>
            <a:r>
              <a:rPr lang="en-US" sz="1800" b="1" i="0" u="none" strike="noStrike" cap="none" dirty="0">
                <a:solidFill>
                  <a:srgbClr val="366092"/>
                </a:solidFill>
                <a:latin typeface="Calibri"/>
                <a:ea typeface="Calibri"/>
                <a:cs typeface="Calibri"/>
                <a:sym typeface="Calibri"/>
              </a:rPr>
              <a:t>				</a:t>
            </a:r>
          </a:p>
          <a:p>
            <a:pPr marL="0" marR="0" lvl="0" indent="-127000" algn="l" rtl="0">
              <a:spcBef>
                <a:spcPts val="400"/>
              </a:spcBef>
              <a:spcAft>
                <a:spcPts val="0"/>
              </a:spcAft>
              <a:buClr>
                <a:schemeClr val="accent1"/>
              </a:buClr>
              <a:buSzPts val="2000"/>
              <a:buFont typeface="Arial"/>
              <a:buNone/>
            </a:pPr>
            <a:r>
              <a:rPr lang="en-US" sz="2000" b="1" i="0" u="none" strike="noStrike" cap="none" dirty="0">
                <a:solidFill>
                  <a:srgbClr val="366092"/>
                </a:solidFill>
                <a:latin typeface="Calibri"/>
                <a:ea typeface="Calibri"/>
                <a:cs typeface="Calibri"/>
                <a:sym typeface="Calibri"/>
              </a:rPr>
              <a:t>                                                  </a:t>
            </a:r>
            <a:r>
              <a:rPr lang="en-US" sz="1600" b="0" i="0" u="none" strike="noStrike" cap="none" dirty="0">
                <a:solidFill>
                  <a:srgbClr val="EF53A5"/>
                </a:solidFill>
                <a:latin typeface="Calibri"/>
                <a:ea typeface="Calibri"/>
                <a:cs typeface="Calibri"/>
                <a:sym typeface="Calibri"/>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50" y="3048000"/>
            <a:ext cx="17526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C1FB0B-EB74-49E8-9EAE-6BABB6C61BC4}"/>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C1905FAB-A859-4825-AC48-C931C758B8B3}"/>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Comparison of tools</a:t>
            </a:r>
            <a:r>
              <a:rPr lang="en-US" sz="2800" b="1" dirty="0"/>
              <a:t>[11]</a:t>
            </a:r>
            <a:endParaRPr lang="en-US" b="1" dirty="0"/>
          </a:p>
        </p:txBody>
      </p:sp>
      <p:pic>
        <p:nvPicPr>
          <p:cNvPr id="6" name="Picture 3">
            <a:extLst>
              <a:ext uri="{FF2B5EF4-FFF2-40B4-BE49-F238E27FC236}">
                <a16:creationId xmlns:a16="http://schemas.microsoft.com/office/drawing/2014/main" id="{BF838936-BA77-4359-9C17-85859189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088441"/>
            <a:ext cx="10134599"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C0D0DF3-7E2A-47B6-B494-F4CF475A9C9F}"/>
              </a:ext>
            </a:extLst>
          </p:cNvPr>
          <p:cNvSpPr>
            <a:spLocks noGrp="1"/>
          </p:cNvSpPr>
          <p:nvPr>
            <p:ph type="sldNum" sz="quarter" idx="12"/>
          </p:nvPr>
        </p:nvSpPr>
        <p:spPr/>
        <p:txBody>
          <a:bodyPr/>
          <a:lstStyle/>
          <a:p>
            <a:fld id="{8249BE9E-4691-4EAE-8706-BC73B251287A}" type="slidenum">
              <a:rPr lang="en-IN" smtClean="0"/>
              <a:t>10</a:t>
            </a:fld>
            <a:endParaRPr lang="en-IN"/>
          </a:p>
        </p:txBody>
      </p:sp>
    </p:spTree>
    <p:extLst>
      <p:ext uri="{BB962C8B-B14F-4D97-AF65-F5344CB8AC3E}">
        <p14:creationId xmlns:p14="http://schemas.microsoft.com/office/powerpoint/2010/main" val="9986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F7DC13-56C4-434C-BD54-47F199B6E06D}"/>
              </a:ext>
            </a:extLst>
          </p:cNvPr>
          <p:cNvSpPr>
            <a:spLocks noGrp="1"/>
          </p:cNvSpPr>
          <p:nvPr>
            <p:ph type="ftr" sz="quarter" idx="11"/>
          </p:nvPr>
        </p:nvSpPr>
        <p:spPr/>
        <p:txBody>
          <a:bodyPr/>
          <a:lstStyle/>
          <a:p>
            <a:r>
              <a:rPr lang="en-US"/>
              <a:t>Department of Computer Science, Rollwala Computer Center</a:t>
            </a:r>
            <a:endParaRPr lang="en-IN"/>
          </a:p>
        </p:txBody>
      </p:sp>
      <p:pic>
        <p:nvPicPr>
          <p:cNvPr id="5" name="Picture 2">
            <a:extLst>
              <a:ext uri="{FF2B5EF4-FFF2-40B4-BE49-F238E27FC236}">
                <a16:creationId xmlns:a16="http://schemas.microsoft.com/office/drawing/2014/main" id="{1F5F44A7-C232-456A-8317-9CC032868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914" y="1268554"/>
            <a:ext cx="8904171" cy="508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66542A18-986E-4B08-AB16-2269DAA54CFD}"/>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Comparison of tools [Cont.]</a:t>
            </a:r>
          </a:p>
        </p:txBody>
      </p:sp>
      <p:sp>
        <p:nvSpPr>
          <p:cNvPr id="2" name="Slide Number Placeholder 1">
            <a:extLst>
              <a:ext uri="{FF2B5EF4-FFF2-40B4-BE49-F238E27FC236}">
                <a16:creationId xmlns:a16="http://schemas.microsoft.com/office/drawing/2014/main" id="{CEAEED35-7AEF-43CA-8274-2DDD5027B54F}"/>
              </a:ext>
            </a:extLst>
          </p:cNvPr>
          <p:cNvSpPr>
            <a:spLocks noGrp="1"/>
          </p:cNvSpPr>
          <p:nvPr>
            <p:ph type="sldNum" sz="quarter" idx="12"/>
          </p:nvPr>
        </p:nvSpPr>
        <p:spPr/>
        <p:txBody>
          <a:bodyPr/>
          <a:lstStyle/>
          <a:p>
            <a:fld id="{8249BE9E-4691-4EAE-8706-BC73B251287A}" type="slidenum">
              <a:rPr lang="en-IN" smtClean="0"/>
              <a:t>11</a:t>
            </a:fld>
            <a:endParaRPr lang="en-IN"/>
          </a:p>
        </p:txBody>
      </p:sp>
    </p:spTree>
    <p:extLst>
      <p:ext uri="{BB962C8B-B14F-4D97-AF65-F5344CB8AC3E}">
        <p14:creationId xmlns:p14="http://schemas.microsoft.com/office/powerpoint/2010/main" val="75912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7F7E-7DA6-437A-AB54-C3DC1216047F}"/>
              </a:ext>
            </a:extLst>
          </p:cNvPr>
          <p:cNvSpPr>
            <a:spLocks noGrp="1"/>
          </p:cNvSpPr>
          <p:nvPr>
            <p:ph type="title"/>
          </p:nvPr>
        </p:nvSpPr>
        <p:spPr>
          <a:xfrm>
            <a:off x="657225" y="2889250"/>
            <a:ext cx="10696575" cy="892175"/>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t>Literature Survey-Research Papers</a:t>
            </a:r>
            <a:endParaRPr lang="en-IN" dirty="0"/>
          </a:p>
        </p:txBody>
      </p:sp>
      <p:sp>
        <p:nvSpPr>
          <p:cNvPr id="6" name="Footer Placeholder 5">
            <a:extLst>
              <a:ext uri="{FF2B5EF4-FFF2-40B4-BE49-F238E27FC236}">
                <a16:creationId xmlns:a16="http://schemas.microsoft.com/office/drawing/2014/main" id="{0D598C52-A293-437B-837B-177ACBCCCA20}"/>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23588EFA-25F3-413E-9191-BE66136611D0}"/>
              </a:ext>
            </a:extLst>
          </p:cNvPr>
          <p:cNvSpPr>
            <a:spLocks noGrp="1"/>
          </p:cNvSpPr>
          <p:nvPr>
            <p:ph type="sldNum" sz="quarter" idx="12"/>
          </p:nvPr>
        </p:nvSpPr>
        <p:spPr/>
        <p:txBody>
          <a:bodyPr/>
          <a:lstStyle/>
          <a:p>
            <a:fld id="{8249BE9E-4691-4EAE-8706-BC73B251287A}" type="slidenum">
              <a:rPr lang="en-IN" smtClean="0"/>
              <a:t>12</a:t>
            </a:fld>
            <a:endParaRPr lang="en-IN"/>
          </a:p>
        </p:txBody>
      </p:sp>
    </p:spTree>
    <p:extLst>
      <p:ext uri="{BB962C8B-B14F-4D97-AF65-F5344CB8AC3E}">
        <p14:creationId xmlns:p14="http://schemas.microsoft.com/office/powerpoint/2010/main" val="425881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19A-6180-4AC2-A220-6850AE771857}"/>
              </a:ext>
            </a:extLst>
          </p:cNvPr>
          <p:cNvSpPr>
            <a:spLocks noGrp="1"/>
          </p:cNvSpPr>
          <p:nvPr>
            <p:ph type="title"/>
          </p:nvPr>
        </p:nvSpPr>
        <p:spPr>
          <a:xfrm>
            <a:off x="838200" y="365125"/>
            <a:ext cx="10515600" cy="806450"/>
          </a:xfrm>
        </p:spPr>
        <p:txBody>
          <a:bodyPr>
            <a:normAutofit/>
          </a:bodyPr>
          <a:lstStyle/>
          <a:p>
            <a:r>
              <a:rPr lang="en-US" b="1" dirty="0"/>
              <a:t>Paper 1</a:t>
            </a:r>
            <a:r>
              <a:rPr lang="en-US" sz="2800" b="1" dirty="0"/>
              <a:t>[10]</a:t>
            </a:r>
            <a:r>
              <a:rPr lang="en-US" b="1" dirty="0"/>
              <a:t>:</a:t>
            </a:r>
            <a:endParaRPr lang="en-IN" b="1" dirty="0"/>
          </a:p>
        </p:txBody>
      </p:sp>
      <p:sp>
        <p:nvSpPr>
          <p:cNvPr id="3" name="Content Placeholder 2">
            <a:extLst>
              <a:ext uri="{FF2B5EF4-FFF2-40B4-BE49-F238E27FC236}">
                <a16:creationId xmlns:a16="http://schemas.microsoft.com/office/drawing/2014/main" id="{9BAA2CCE-7DB4-4C7C-B429-8B5861C79248}"/>
              </a:ext>
            </a:extLst>
          </p:cNvPr>
          <p:cNvSpPr>
            <a:spLocks noGrp="1"/>
          </p:cNvSpPr>
          <p:nvPr>
            <p:ph idx="1"/>
          </p:nvPr>
        </p:nvSpPr>
        <p:spPr>
          <a:xfrm>
            <a:off x="838200" y="1685925"/>
            <a:ext cx="10515600" cy="4491038"/>
          </a:xfrm>
        </p:spPr>
        <p:txBody>
          <a:bodyPr/>
          <a:lstStyle/>
          <a:p>
            <a:r>
              <a:rPr lang="en-US" b="1" dirty="0"/>
              <a:t>Title</a:t>
            </a:r>
            <a:r>
              <a:rPr lang="en-US" dirty="0"/>
              <a:t> : The Automatic Creation of Concept Maps from Documents 	Written Using Morphologically Rich Languages</a:t>
            </a:r>
          </a:p>
          <a:p>
            <a:pPr marL="0" indent="0">
              <a:buNone/>
            </a:pPr>
            <a:endParaRPr lang="en-US" dirty="0"/>
          </a:p>
          <a:p>
            <a:r>
              <a:rPr lang="en-US" b="1" dirty="0"/>
              <a:t>Authors</a:t>
            </a:r>
            <a:r>
              <a:rPr lang="en-US" dirty="0"/>
              <a:t> : </a:t>
            </a:r>
            <a:r>
              <a:rPr lang="en-US" dirty="0" err="1"/>
              <a:t>Krunoslav</a:t>
            </a:r>
            <a:r>
              <a:rPr lang="en-US" dirty="0"/>
              <a:t> </a:t>
            </a:r>
            <a:r>
              <a:rPr lang="en-US" dirty="0" err="1"/>
              <a:t>Zubrinic</a:t>
            </a:r>
            <a:r>
              <a:rPr lang="en-US" dirty="0"/>
              <a:t>, </a:t>
            </a:r>
            <a:r>
              <a:rPr lang="en-US" dirty="0" err="1"/>
              <a:t>Damir</a:t>
            </a:r>
            <a:r>
              <a:rPr lang="en-US" dirty="0"/>
              <a:t> </a:t>
            </a:r>
            <a:r>
              <a:rPr lang="en-US" dirty="0" err="1"/>
              <a:t>Kalpic</a:t>
            </a:r>
            <a:r>
              <a:rPr lang="en-US" dirty="0"/>
              <a:t>, Mario Milicevic</a:t>
            </a:r>
          </a:p>
          <a:p>
            <a:pPr marL="0" indent="0">
              <a:buNone/>
            </a:pPr>
            <a:endParaRPr lang="en-US" dirty="0"/>
          </a:p>
          <a:p>
            <a:r>
              <a:rPr lang="en-US" b="1" dirty="0"/>
              <a:t>Published in</a:t>
            </a:r>
            <a:r>
              <a:rPr lang="en-US" dirty="0"/>
              <a:t> : Dept. of Electrical Engineering &amp; Computing, University of 	Zagreb &amp; University of Dubrovnik</a:t>
            </a:r>
          </a:p>
          <a:p>
            <a:endParaRPr lang="en-IN" dirty="0"/>
          </a:p>
        </p:txBody>
      </p:sp>
      <p:sp>
        <p:nvSpPr>
          <p:cNvPr id="4" name="Footer Placeholder 3">
            <a:extLst>
              <a:ext uri="{FF2B5EF4-FFF2-40B4-BE49-F238E27FC236}">
                <a16:creationId xmlns:a16="http://schemas.microsoft.com/office/drawing/2014/main" id="{9750028A-1D38-4AB2-9558-E0583DF60BB1}"/>
              </a:ext>
            </a:extLst>
          </p:cNvPr>
          <p:cNvSpPr>
            <a:spLocks noGrp="1"/>
          </p:cNvSpPr>
          <p:nvPr>
            <p:ph type="ftr" sz="quarter" idx="11"/>
          </p:nvPr>
        </p:nvSpPr>
        <p:spPr/>
        <p:txBody>
          <a:bodyPr/>
          <a:lstStyle/>
          <a:p>
            <a:r>
              <a:rPr lang="en-US"/>
              <a:t>Department of Computer Science, Rollwala Computer Center</a:t>
            </a:r>
            <a:endParaRPr lang="en-IN"/>
          </a:p>
        </p:txBody>
      </p:sp>
      <p:sp>
        <p:nvSpPr>
          <p:cNvPr id="7" name="Slide Number Placeholder 6">
            <a:extLst>
              <a:ext uri="{FF2B5EF4-FFF2-40B4-BE49-F238E27FC236}">
                <a16:creationId xmlns:a16="http://schemas.microsoft.com/office/drawing/2014/main" id="{8D06A962-D09C-425B-AB6C-3E2582EB18B2}"/>
              </a:ext>
            </a:extLst>
          </p:cNvPr>
          <p:cNvSpPr>
            <a:spLocks noGrp="1"/>
          </p:cNvSpPr>
          <p:nvPr>
            <p:ph type="sldNum" sz="quarter" idx="12"/>
          </p:nvPr>
        </p:nvSpPr>
        <p:spPr/>
        <p:txBody>
          <a:bodyPr/>
          <a:lstStyle/>
          <a:p>
            <a:fld id="{8249BE9E-4691-4EAE-8706-BC73B251287A}" type="slidenum">
              <a:rPr lang="en-IN" smtClean="0"/>
              <a:t>13</a:t>
            </a:fld>
            <a:endParaRPr lang="en-IN"/>
          </a:p>
        </p:txBody>
      </p:sp>
    </p:spTree>
    <p:extLst>
      <p:ext uri="{BB962C8B-B14F-4D97-AF65-F5344CB8AC3E}">
        <p14:creationId xmlns:p14="http://schemas.microsoft.com/office/powerpoint/2010/main" val="98535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FBAEED-70D8-495C-9C3A-DCA995E4A789}"/>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ubtitle 2">
            <a:extLst>
              <a:ext uri="{FF2B5EF4-FFF2-40B4-BE49-F238E27FC236}">
                <a16:creationId xmlns:a16="http://schemas.microsoft.com/office/drawing/2014/main" id="{529F6B9C-D412-4E59-8502-7BA397CABEEF}"/>
              </a:ext>
            </a:extLst>
          </p:cNvPr>
          <p:cNvSpPr>
            <a:spLocks noGrp="1"/>
          </p:cNvSpPr>
          <p:nvPr/>
        </p:nvSpPr>
        <p:spPr>
          <a:xfrm>
            <a:off x="652462" y="1525587"/>
            <a:ext cx="10887075" cy="447675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dirty="0">
                <a:solidFill>
                  <a:schemeClr val="tx1"/>
                </a:solidFill>
              </a:rPr>
              <a:t>The automatic or semi-automatic creation of CMs from documents is called concept map mining (CMM) </a:t>
            </a:r>
          </a:p>
          <a:p>
            <a:pPr marL="457200" indent="-457200" algn="l">
              <a:buFont typeface="Arial" pitchFamily="34" charset="0"/>
              <a:buChar char="•"/>
            </a:pPr>
            <a:endParaRPr lang="en-US" dirty="0">
              <a:solidFill>
                <a:schemeClr val="tx1"/>
              </a:solidFill>
            </a:endParaRPr>
          </a:p>
          <a:p>
            <a:pPr marL="457200" indent="-457200" algn="l">
              <a:buFont typeface="Arial" pitchFamily="34" charset="0"/>
              <a:buChar char="•"/>
            </a:pPr>
            <a:r>
              <a:rPr lang="en-US" dirty="0">
                <a:solidFill>
                  <a:schemeClr val="tx1"/>
                </a:solidFill>
              </a:rPr>
              <a:t>In a semi-automatic process, the system finds and suggests elements of a map, and a person manually has to finish the map using the provided information. </a:t>
            </a:r>
          </a:p>
          <a:p>
            <a:pPr algn="l"/>
            <a:endParaRPr lang="en-US" dirty="0">
              <a:solidFill>
                <a:schemeClr val="tx1"/>
              </a:solidFill>
            </a:endParaRPr>
          </a:p>
          <a:p>
            <a:pPr marL="457200" indent="-457200" algn="l">
              <a:buFont typeface="Arial" pitchFamily="34" charset="0"/>
              <a:buChar char="•"/>
            </a:pPr>
            <a:r>
              <a:rPr lang="en-US" dirty="0">
                <a:solidFill>
                  <a:schemeClr val="tx1"/>
                </a:solidFill>
              </a:rPr>
              <a:t>In the automatic construction process, the user's assistance is not required, and the process creates the map automatically from available resources.</a:t>
            </a:r>
          </a:p>
          <a:p>
            <a:pPr marL="457200" indent="-457200" algn="l">
              <a:buFont typeface="Arial" pitchFamily="34" charset="0"/>
              <a:buChar char="•"/>
            </a:pPr>
            <a:endParaRPr lang="en-US" dirty="0">
              <a:solidFill>
                <a:schemeClr val="tx1"/>
              </a:solidFill>
            </a:endParaRPr>
          </a:p>
        </p:txBody>
      </p:sp>
      <p:sp>
        <p:nvSpPr>
          <p:cNvPr id="6" name="Title 1">
            <a:extLst>
              <a:ext uri="{FF2B5EF4-FFF2-40B4-BE49-F238E27FC236}">
                <a16:creationId xmlns:a16="http://schemas.microsoft.com/office/drawing/2014/main" id="{75335715-739B-46F1-A4CB-51AE04B05F38}"/>
              </a:ext>
            </a:extLst>
          </p:cNvPr>
          <p:cNvSpPr>
            <a:spLocks noGrp="1"/>
          </p:cNvSpPr>
          <p:nvPr>
            <p:ph type="title"/>
          </p:nvPr>
        </p:nvSpPr>
        <p:spPr>
          <a:xfrm>
            <a:off x="838200" y="365125"/>
            <a:ext cx="10515600" cy="806450"/>
          </a:xfrm>
        </p:spPr>
        <p:txBody>
          <a:bodyPr>
            <a:normAutofit/>
          </a:bodyPr>
          <a:lstStyle/>
          <a:p>
            <a:r>
              <a:rPr lang="en-US" b="1" dirty="0"/>
              <a:t>Concept Map Mining</a:t>
            </a:r>
            <a:endParaRPr lang="en-IN" b="1" dirty="0"/>
          </a:p>
        </p:txBody>
      </p:sp>
      <p:sp>
        <p:nvSpPr>
          <p:cNvPr id="2" name="Slide Number Placeholder 1">
            <a:extLst>
              <a:ext uri="{FF2B5EF4-FFF2-40B4-BE49-F238E27FC236}">
                <a16:creationId xmlns:a16="http://schemas.microsoft.com/office/drawing/2014/main" id="{E6C7F819-DE35-4C5C-9FFE-74FFBCE1DD0A}"/>
              </a:ext>
            </a:extLst>
          </p:cNvPr>
          <p:cNvSpPr>
            <a:spLocks noGrp="1"/>
          </p:cNvSpPr>
          <p:nvPr>
            <p:ph type="sldNum" sz="quarter" idx="12"/>
          </p:nvPr>
        </p:nvSpPr>
        <p:spPr/>
        <p:txBody>
          <a:bodyPr/>
          <a:lstStyle/>
          <a:p>
            <a:fld id="{8249BE9E-4691-4EAE-8706-BC73B251287A}" type="slidenum">
              <a:rPr lang="en-IN" smtClean="0"/>
              <a:t>14</a:t>
            </a:fld>
            <a:endParaRPr lang="en-IN"/>
          </a:p>
        </p:txBody>
      </p:sp>
    </p:spTree>
    <p:extLst>
      <p:ext uri="{BB962C8B-B14F-4D97-AF65-F5344CB8AC3E}">
        <p14:creationId xmlns:p14="http://schemas.microsoft.com/office/powerpoint/2010/main" val="145101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0A4D6E-6C8D-4553-8143-5A5BDEBF5179}"/>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FC10C5BD-AC9D-4CF2-B8E0-8C740A9BD47C}"/>
              </a:ext>
            </a:extLst>
          </p:cNvPr>
          <p:cNvSpPr>
            <a:spLocks noGrp="1"/>
          </p:cNvSpPr>
          <p:nvPr>
            <p:ph type="title"/>
          </p:nvPr>
        </p:nvSpPr>
        <p:spPr>
          <a:xfrm>
            <a:off x="457199" y="274638"/>
            <a:ext cx="11191875" cy="1143000"/>
          </a:xfrm>
        </p:spPr>
        <p:txBody>
          <a:bodyPr/>
          <a:lstStyle/>
          <a:p>
            <a:r>
              <a:rPr lang="en-US" b="1" dirty="0"/>
              <a:t>Definition of Concept Map</a:t>
            </a:r>
          </a:p>
        </p:txBody>
      </p:sp>
      <p:sp>
        <p:nvSpPr>
          <p:cNvPr id="6" name="Content Placeholder 2">
            <a:extLst>
              <a:ext uri="{FF2B5EF4-FFF2-40B4-BE49-F238E27FC236}">
                <a16:creationId xmlns:a16="http://schemas.microsoft.com/office/drawing/2014/main" id="{E180EB76-BE19-47FF-BA1B-3F51953BBFC8}"/>
              </a:ext>
            </a:extLst>
          </p:cNvPr>
          <p:cNvSpPr>
            <a:spLocks noGrp="1"/>
          </p:cNvSpPr>
          <p:nvPr>
            <p:ph idx="1"/>
          </p:nvPr>
        </p:nvSpPr>
        <p:spPr>
          <a:xfrm>
            <a:off x="457199" y="1600200"/>
            <a:ext cx="11191875" cy="4525963"/>
          </a:xfrm>
        </p:spPr>
        <p:txBody>
          <a:bodyPr>
            <a:normAutofit fontScale="92500" lnSpcReduction="10000"/>
          </a:bodyPr>
          <a:lstStyle/>
          <a:p>
            <a:r>
              <a:rPr lang="en-US" dirty="0"/>
              <a:t>Formally, a hierarchical CM can be defined (</a:t>
            </a:r>
            <a:r>
              <a:rPr lang="en-US" dirty="0" err="1"/>
              <a:t>Villalon</a:t>
            </a:r>
            <a:r>
              <a:rPr lang="en-US" dirty="0"/>
              <a:t> &amp; Calvo 2008) as a set CM={C,R,T}.</a:t>
            </a:r>
          </a:p>
          <a:p>
            <a:endParaRPr lang="en-US" dirty="0"/>
          </a:p>
          <a:p>
            <a:r>
              <a:rPr lang="en-US" dirty="0"/>
              <a:t>C=is a set of concepts . Each concept is a word or phrase, and is unique in C.</a:t>
            </a:r>
          </a:p>
          <a:p>
            <a:endParaRPr lang="en-US" dirty="0"/>
          </a:p>
          <a:p>
            <a:r>
              <a:rPr lang="en-US" dirty="0"/>
              <a:t>R is a set of relationships among concepts. Each relationship , connects two concepts, . Label is a term that labels relationship and represents a conceptual relationship between coupled concepts. </a:t>
            </a:r>
          </a:p>
          <a:p>
            <a:endParaRPr lang="en-US" dirty="0"/>
          </a:p>
          <a:p>
            <a:r>
              <a:rPr lang="en-US" dirty="0"/>
              <a:t>T is a sorted set of hierarchical levels in a CM. Each element corresponds to a set of concepts that share the same level of generalization in a CM. </a:t>
            </a:r>
          </a:p>
          <a:p>
            <a:endParaRPr lang="en-US" dirty="0"/>
          </a:p>
        </p:txBody>
      </p:sp>
      <p:sp>
        <p:nvSpPr>
          <p:cNvPr id="2" name="Slide Number Placeholder 1">
            <a:extLst>
              <a:ext uri="{FF2B5EF4-FFF2-40B4-BE49-F238E27FC236}">
                <a16:creationId xmlns:a16="http://schemas.microsoft.com/office/drawing/2014/main" id="{772D14D8-25DB-481A-AFE2-9CAE7F375E71}"/>
              </a:ext>
            </a:extLst>
          </p:cNvPr>
          <p:cNvSpPr>
            <a:spLocks noGrp="1"/>
          </p:cNvSpPr>
          <p:nvPr>
            <p:ph type="sldNum" sz="quarter" idx="12"/>
          </p:nvPr>
        </p:nvSpPr>
        <p:spPr/>
        <p:txBody>
          <a:bodyPr/>
          <a:lstStyle/>
          <a:p>
            <a:fld id="{8249BE9E-4691-4EAE-8706-BC73B251287A}" type="slidenum">
              <a:rPr lang="en-IN" smtClean="0"/>
              <a:t>15</a:t>
            </a:fld>
            <a:endParaRPr lang="en-IN"/>
          </a:p>
        </p:txBody>
      </p:sp>
    </p:spTree>
    <p:extLst>
      <p:ext uri="{BB962C8B-B14F-4D97-AF65-F5344CB8AC3E}">
        <p14:creationId xmlns:p14="http://schemas.microsoft.com/office/powerpoint/2010/main" val="41554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F8F6FA-E3C0-4EA0-B3FA-3D030912AD61}"/>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058A7469-AEFC-4176-9171-6CF4F5D8AD6D}"/>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Concept Map Mining Process</a:t>
            </a:r>
          </a:p>
        </p:txBody>
      </p:sp>
      <p:sp>
        <p:nvSpPr>
          <p:cNvPr id="6" name="Content Placeholder 2">
            <a:extLst>
              <a:ext uri="{FF2B5EF4-FFF2-40B4-BE49-F238E27FC236}">
                <a16:creationId xmlns:a16="http://schemas.microsoft.com/office/drawing/2014/main" id="{D11584D8-3F87-4FDC-AD65-9FF7E5997A2C}"/>
              </a:ext>
            </a:extLst>
          </p:cNvPr>
          <p:cNvSpPr txBox="1">
            <a:spLocks/>
          </p:cNvSpPr>
          <p:nvPr/>
        </p:nvSpPr>
        <p:spPr>
          <a:xfrm>
            <a:off x="457199" y="1600200"/>
            <a:ext cx="10715625"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CMM process can be implemented using NLP methods currently found in tasks supporting information extraction (IE), information retrieval (IR) and automatic summarization. </a:t>
            </a:r>
          </a:p>
          <a:p>
            <a:r>
              <a:rPr lang="en-US" dirty="0"/>
              <a:t>IE is the process of automatically extracting structured information, such as entities and relations, from unstructured textual sources. </a:t>
            </a:r>
          </a:p>
          <a:p>
            <a:r>
              <a:rPr lang="en-US" dirty="0"/>
              <a:t>IR is the area concerned with searching for information in documents and metadata about documents</a:t>
            </a:r>
          </a:p>
          <a:p>
            <a:r>
              <a:rPr lang="en-US" dirty="0"/>
              <a:t>The goal of automatic summarization is to distil content from a source, and present the most important content to the user in a condensed form</a:t>
            </a:r>
          </a:p>
        </p:txBody>
      </p:sp>
      <p:sp>
        <p:nvSpPr>
          <p:cNvPr id="2" name="Slide Number Placeholder 1">
            <a:extLst>
              <a:ext uri="{FF2B5EF4-FFF2-40B4-BE49-F238E27FC236}">
                <a16:creationId xmlns:a16="http://schemas.microsoft.com/office/drawing/2014/main" id="{6A00B074-B965-485F-B43A-F6FAC9608C4E}"/>
              </a:ext>
            </a:extLst>
          </p:cNvPr>
          <p:cNvSpPr>
            <a:spLocks noGrp="1"/>
          </p:cNvSpPr>
          <p:nvPr>
            <p:ph type="sldNum" sz="quarter" idx="12"/>
          </p:nvPr>
        </p:nvSpPr>
        <p:spPr/>
        <p:txBody>
          <a:bodyPr/>
          <a:lstStyle/>
          <a:p>
            <a:fld id="{8249BE9E-4691-4EAE-8706-BC73B251287A}" type="slidenum">
              <a:rPr lang="en-IN" smtClean="0"/>
              <a:t>16</a:t>
            </a:fld>
            <a:endParaRPr lang="en-IN"/>
          </a:p>
        </p:txBody>
      </p:sp>
    </p:spTree>
    <p:extLst>
      <p:ext uri="{BB962C8B-B14F-4D97-AF65-F5344CB8AC3E}">
        <p14:creationId xmlns:p14="http://schemas.microsoft.com/office/powerpoint/2010/main" val="239749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534ACB3-5875-4D1B-A758-4F4052C38833}"/>
              </a:ext>
            </a:extLst>
          </p:cNvPr>
          <p:cNvSpPr>
            <a:spLocks noGrp="1"/>
          </p:cNvSpPr>
          <p:nvPr>
            <p:ph type="ftr" sz="quarter" idx="11"/>
          </p:nvPr>
        </p:nvSpPr>
        <p:spPr/>
        <p:txBody>
          <a:bodyPr/>
          <a:lstStyle/>
          <a:p>
            <a:r>
              <a:rPr lang="en-US"/>
              <a:t>Department of Computer Science, Rollwala Computer Center</a:t>
            </a:r>
            <a:endParaRPr lang="en-IN"/>
          </a:p>
        </p:txBody>
      </p:sp>
      <p:pic>
        <p:nvPicPr>
          <p:cNvPr id="5" name="Content Placeholder 3">
            <a:extLst>
              <a:ext uri="{FF2B5EF4-FFF2-40B4-BE49-F238E27FC236}">
                <a16:creationId xmlns:a16="http://schemas.microsoft.com/office/drawing/2014/main" id="{F3DA41AB-0630-4481-AD5C-CCEAC8EA80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89"/>
          <a:stretch/>
        </p:blipFill>
        <p:spPr>
          <a:xfrm>
            <a:off x="3629025" y="1417638"/>
            <a:ext cx="4005771" cy="4708526"/>
          </a:xfrm>
        </p:spPr>
      </p:pic>
      <p:sp>
        <p:nvSpPr>
          <p:cNvPr id="6" name="Title 1">
            <a:extLst>
              <a:ext uri="{FF2B5EF4-FFF2-40B4-BE49-F238E27FC236}">
                <a16:creationId xmlns:a16="http://schemas.microsoft.com/office/drawing/2014/main" id="{4FC3CA96-BC72-4523-A0E4-92214A71AE63}"/>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Concept Map Mining Process</a:t>
            </a:r>
          </a:p>
        </p:txBody>
      </p:sp>
      <p:sp>
        <p:nvSpPr>
          <p:cNvPr id="2" name="Slide Number Placeholder 1">
            <a:extLst>
              <a:ext uri="{FF2B5EF4-FFF2-40B4-BE49-F238E27FC236}">
                <a16:creationId xmlns:a16="http://schemas.microsoft.com/office/drawing/2014/main" id="{377401AC-F690-4414-8C3E-8F7CA90F07BE}"/>
              </a:ext>
            </a:extLst>
          </p:cNvPr>
          <p:cNvSpPr>
            <a:spLocks noGrp="1"/>
          </p:cNvSpPr>
          <p:nvPr>
            <p:ph type="sldNum" sz="quarter" idx="12"/>
          </p:nvPr>
        </p:nvSpPr>
        <p:spPr/>
        <p:txBody>
          <a:bodyPr/>
          <a:lstStyle/>
          <a:p>
            <a:fld id="{8249BE9E-4691-4EAE-8706-BC73B251287A}" type="slidenum">
              <a:rPr lang="en-IN" smtClean="0"/>
              <a:t>17</a:t>
            </a:fld>
            <a:endParaRPr lang="en-IN"/>
          </a:p>
        </p:txBody>
      </p:sp>
    </p:spTree>
    <p:extLst>
      <p:ext uri="{BB962C8B-B14F-4D97-AF65-F5344CB8AC3E}">
        <p14:creationId xmlns:p14="http://schemas.microsoft.com/office/powerpoint/2010/main" val="298302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05FE56E-8772-4176-9268-65D66FE02E3D}"/>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4721DDBF-4967-46DA-9FC3-8A66E6321AD8}"/>
              </a:ext>
            </a:extLst>
          </p:cNvPr>
          <p:cNvSpPr>
            <a:spLocks noGrp="1"/>
          </p:cNvSpPr>
          <p:nvPr>
            <p:ph type="title"/>
          </p:nvPr>
        </p:nvSpPr>
        <p:spPr>
          <a:xfrm>
            <a:off x="457199" y="274638"/>
            <a:ext cx="11420475" cy="1143000"/>
          </a:xfrm>
        </p:spPr>
        <p:txBody>
          <a:bodyPr/>
          <a:lstStyle/>
          <a:p>
            <a:r>
              <a:rPr lang="en-US" b="1" dirty="0"/>
              <a:t>Methodology</a:t>
            </a:r>
          </a:p>
        </p:txBody>
      </p:sp>
      <p:sp>
        <p:nvSpPr>
          <p:cNvPr id="6" name="Content Placeholder 2">
            <a:extLst>
              <a:ext uri="{FF2B5EF4-FFF2-40B4-BE49-F238E27FC236}">
                <a16:creationId xmlns:a16="http://schemas.microsoft.com/office/drawing/2014/main" id="{2527E48B-C950-4D28-A249-F216061E791C}"/>
              </a:ext>
            </a:extLst>
          </p:cNvPr>
          <p:cNvSpPr>
            <a:spLocks noGrp="1"/>
          </p:cNvSpPr>
          <p:nvPr>
            <p:ph idx="1"/>
          </p:nvPr>
        </p:nvSpPr>
        <p:spPr>
          <a:xfrm>
            <a:off x="457199" y="1600200"/>
            <a:ext cx="11420475" cy="4525963"/>
          </a:xfrm>
        </p:spPr>
        <p:txBody>
          <a:bodyPr>
            <a:normAutofit/>
          </a:bodyPr>
          <a:lstStyle/>
          <a:p>
            <a:r>
              <a:rPr lang="en-US" dirty="0"/>
              <a:t>Methods traditionally used in these areas are rule-based statistical and machine learning methods. </a:t>
            </a:r>
          </a:p>
          <a:p>
            <a:endParaRPr lang="en-US" dirty="0"/>
          </a:p>
          <a:p>
            <a:r>
              <a:rPr lang="en-US" dirty="0"/>
              <a:t>More recently, there has been interest in combining finite-state machines with conditional-probability models, e.g. maximum entropy Markov models and conditional random fields.</a:t>
            </a:r>
          </a:p>
        </p:txBody>
      </p:sp>
      <p:sp>
        <p:nvSpPr>
          <p:cNvPr id="2" name="Slide Number Placeholder 1">
            <a:extLst>
              <a:ext uri="{FF2B5EF4-FFF2-40B4-BE49-F238E27FC236}">
                <a16:creationId xmlns:a16="http://schemas.microsoft.com/office/drawing/2014/main" id="{9B64AD83-7625-49DF-9D78-A3B99A6EE696}"/>
              </a:ext>
            </a:extLst>
          </p:cNvPr>
          <p:cNvSpPr>
            <a:spLocks noGrp="1"/>
          </p:cNvSpPr>
          <p:nvPr>
            <p:ph type="sldNum" sz="quarter" idx="12"/>
          </p:nvPr>
        </p:nvSpPr>
        <p:spPr/>
        <p:txBody>
          <a:bodyPr/>
          <a:lstStyle/>
          <a:p>
            <a:fld id="{8249BE9E-4691-4EAE-8706-BC73B251287A}" type="slidenum">
              <a:rPr lang="en-IN" smtClean="0"/>
              <a:t>18</a:t>
            </a:fld>
            <a:endParaRPr lang="en-IN"/>
          </a:p>
        </p:txBody>
      </p:sp>
    </p:spTree>
    <p:extLst>
      <p:ext uri="{BB962C8B-B14F-4D97-AF65-F5344CB8AC3E}">
        <p14:creationId xmlns:p14="http://schemas.microsoft.com/office/powerpoint/2010/main" val="220404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108228-ED2E-489A-9BA1-51C9B3243E39}"/>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Content Placeholder 2">
            <a:extLst>
              <a:ext uri="{FF2B5EF4-FFF2-40B4-BE49-F238E27FC236}">
                <a16:creationId xmlns:a16="http://schemas.microsoft.com/office/drawing/2014/main" id="{B75BF444-4F58-46A0-A89F-6E9442626C8E}"/>
              </a:ext>
            </a:extLst>
          </p:cNvPr>
          <p:cNvSpPr>
            <a:spLocks noGrp="1"/>
          </p:cNvSpPr>
          <p:nvPr>
            <p:ph idx="1"/>
          </p:nvPr>
        </p:nvSpPr>
        <p:spPr>
          <a:xfrm>
            <a:off x="590364" y="1569961"/>
            <a:ext cx="10829925" cy="5754688"/>
          </a:xfrm>
        </p:spPr>
        <p:txBody>
          <a:bodyPr>
            <a:normAutofit/>
          </a:bodyPr>
          <a:lstStyle/>
          <a:p>
            <a:r>
              <a:rPr lang="en-US" dirty="0"/>
              <a:t>Statistical methods are used for analyze the frequency of terms and their co-occurrence in a document.</a:t>
            </a:r>
          </a:p>
          <a:p>
            <a:r>
              <a:rPr lang="en-US" dirty="0"/>
              <a:t>Machine learning methods base their functionality on both supervised and unsupervised learning. The “learned” information is used for extraction of concepts and relationships from unknown data. Ex-TEXCOMON (software tool. This application uses a simple </a:t>
            </a:r>
            <a:r>
              <a:rPr lang="en-US" i="1" dirty="0"/>
              <a:t>Kea </a:t>
            </a:r>
            <a:r>
              <a:rPr lang="en-US" dirty="0"/>
              <a:t>algorithm based on a naïve Bayes classifier. </a:t>
            </a:r>
          </a:p>
          <a:p>
            <a:pPr marL="0" indent="0">
              <a:buNone/>
            </a:pPr>
            <a:endParaRPr lang="en-US" dirty="0"/>
          </a:p>
        </p:txBody>
      </p:sp>
      <p:sp>
        <p:nvSpPr>
          <p:cNvPr id="6" name="Title 1">
            <a:extLst>
              <a:ext uri="{FF2B5EF4-FFF2-40B4-BE49-F238E27FC236}">
                <a16:creationId xmlns:a16="http://schemas.microsoft.com/office/drawing/2014/main" id="{7A430FE9-049A-4AD4-AB3C-20A275B9B07B}"/>
              </a:ext>
            </a:extLst>
          </p:cNvPr>
          <p:cNvSpPr>
            <a:spLocks noGrp="1"/>
          </p:cNvSpPr>
          <p:nvPr>
            <p:ph type="title"/>
          </p:nvPr>
        </p:nvSpPr>
        <p:spPr>
          <a:xfrm>
            <a:off x="457199" y="274638"/>
            <a:ext cx="11420475" cy="1143000"/>
          </a:xfrm>
        </p:spPr>
        <p:txBody>
          <a:bodyPr/>
          <a:lstStyle/>
          <a:p>
            <a:r>
              <a:rPr lang="en-US" b="1" dirty="0"/>
              <a:t>Methodology [Cont.]</a:t>
            </a:r>
          </a:p>
        </p:txBody>
      </p:sp>
      <p:sp>
        <p:nvSpPr>
          <p:cNvPr id="2" name="Slide Number Placeholder 1">
            <a:extLst>
              <a:ext uri="{FF2B5EF4-FFF2-40B4-BE49-F238E27FC236}">
                <a16:creationId xmlns:a16="http://schemas.microsoft.com/office/drawing/2014/main" id="{E3A4C150-3F6A-4CB1-AA89-9783AD45E785}"/>
              </a:ext>
            </a:extLst>
          </p:cNvPr>
          <p:cNvSpPr>
            <a:spLocks noGrp="1"/>
          </p:cNvSpPr>
          <p:nvPr>
            <p:ph type="sldNum" sz="quarter" idx="12"/>
          </p:nvPr>
        </p:nvSpPr>
        <p:spPr/>
        <p:txBody>
          <a:bodyPr/>
          <a:lstStyle/>
          <a:p>
            <a:fld id="{8249BE9E-4691-4EAE-8706-BC73B251287A}" type="slidenum">
              <a:rPr lang="en-IN" smtClean="0"/>
              <a:t>19</a:t>
            </a:fld>
            <a:endParaRPr lang="en-IN"/>
          </a:p>
        </p:txBody>
      </p:sp>
    </p:spTree>
    <p:extLst>
      <p:ext uri="{BB962C8B-B14F-4D97-AF65-F5344CB8AC3E}">
        <p14:creationId xmlns:p14="http://schemas.microsoft.com/office/powerpoint/2010/main" val="180492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583A-AC56-405B-AD06-716302E2C01B}"/>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6B781BB-D165-4388-910D-98D37FBC7129}"/>
              </a:ext>
            </a:extLst>
          </p:cNvPr>
          <p:cNvSpPr>
            <a:spLocks noGrp="1"/>
          </p:cNvSpPr>
          <p:nvPr>
            <p:ph idx="1"/>
          </p:nvPr>
        </p:nvSpPr>
        <p:spPr/>
        <p:txBody>
          <a:bodyPr/>
          <a:lstStyle/>
          <a:p>
            <a:r>
              <a:rPr lang="en-US" dirty="0"/>
              <a:t>Concept maps are graphical tools for the representation and construction of knowledge.</a:t>
            </a:r>
          </a:p>
          <a:p>
            <a:r>
              <a:rPr lang="en-US" dirty="0"/>
              <a:t>It is a dynamic and flexible graphical representation composed of concepts and relationships is considered easier to be understood than a complex text.</a:t>
            </a:r>
          </a:p>
          <a:p>
            <a:r>
              <a:rPr lang="en-IN" dirty="0"/>
              <a:t>It is an effective means to take notes and brainstorm essay topics. It shows relationship between two entities and one can easily know the main concepts of the subjects before plunging deeply into the text.</a:t>
            </a:r>
          </a:p>
        </p:txBody>
      </p:sp>
      <p:sp>
        <p:nvSpPr>
          <p:cNvPr id="4" name="Footer Placeholder 3">
            <a:extLst>
              <a:ext uri="{FF2B5EF4-FFF2-40B4-BE49-F238E27FC236}">
                <a16:creationId xmlns:a16="http://schemas.microsoft.com/office/drawing/2014/main" id="{304F0DD7-3A56-4050-AE36-A5A12498A791}"/>
              </a:ext>
            </a:extLst>
          </p:cNvPr>
          <p:cNvSpPr>
            <a:spLocks noGrp="1"/>
          </p:cNvSpPr>
          <p:nvPr>
            <p:ph type="ftr" sz="quarter" idx="11"/>
          </p:nvPr>
        </p:nvSpPr>
        <p:spPr/>
        <p:txBody>
          <a:bodyPr/>
          <a:lstStyle/>
          <a:p>
            <a:r>
              <a:rPr lang="en-US"/>
              <a:t>Department of Computer Science, Rollwala Computer Center</a:t>
            </a:r>
            <a:endParaRPr lang="en-IN"/>
          </a:p>
        </p:txBody>
      </p:sp>
      <p:sp>
        <p:nvSpPr>
          <p:cNvPr id="7" name="Slide Number Placeholder 6">
            <a:extLst>
              <a:ext uri="{FF2B5EF4-FFF2-40B4-BE49-F238E27FC236}">
                <a16:creationId xmlns:a16="http://schemas.microsoft.com/office/drawing/2014/main" id="{8960CE58-FB3A-46A2-87FF-9872891F1D07}"/>
              </a:ext>
            </a:extLst>
          </p:cNvPr>
          <p:cNvSpPr>
            <a:spLocks noGrp="1"/>
          </p:cNvSpPr>
          <p:nvPr>
            <p:ph type="sldNum" sz="quarter" idx="12"/>
          </p:nvPr>
        </p:nvSpPr>
        <p:spPr/>
        <p:txBody>
          <a:bodyPr/>
          <a:lstStyle/>
          <a:p>
            <a:fld id="{8249BE9E-4691-4EAE-8706-BC73B251287A}" type="slidenum">
              <a:rPr lang="en-IN" smtClean="0"/>
              <a:t>2</a:t>
            </a:fld>
            <a:endParaRPr lang="en-IN"/>
          </a:p>
        </p:txBody>
      </p:sp>
    </p:spTree>
    <p:extLst>
      <p:ext uri="{BB962C8B-B14F-4D97-AF65-F5344CB8AC3E}">
        <p14:creationId xmlns:p14="http://schemas.microsoft.com/office/powerpoint/2010/main" val="1719083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CBE883-6D4C-4788-9D02-1BD13711788F}"/>
              </a:ext>
            </a:extLst>
          </p:cNvPr>
          <p:cNvSpPr>
            <a:spLocks noGrp="1"/>
          </p:cNvSpPr>
          <p:nvPr>
            <p:ph type="ftr" sz="quarter" idx="11"/>
          </p:nvPr>
        </p:nvSpPr>
        <p:spPr/>
        <p:txBody>
          <a:bodyPr/>
          <a:lstStyle/>
          <a:p>
            <a:r>
              <a:rPr lang="en-US"/>
              <a:t>Department of Computer Science, Rollwala Computer Center</a:t>
            </a:r>
            <a:endParaRPr lang="en-IN"/>
          </a:p>
        </p:txBody>
      </p:sp>
      <p:pic>
        <p:nvPicPr>
          <p:cNvPr id="9" name="Content Placeholder 3">
            <a:extLst>
              <a:ext uri="{FF2B5EF4-FFF2-40B4-BE49-F238E27FC236}">
                <a16:creationId xmlns:a16="http://schemas.microsoft.com/office/drawing/2014/main" id="{B5F6C250-8BFA-4AEA-8D54-066246FC5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258" y="1799431"/>
            <a:ext cx="4432294" cy="4175125"/>
          </a:xfrm>
          <a:prstGeom prst="rect">
            <a:avLst/>
          </a:prstGeom>
        </p:spPr>
      </p:pic>
      <p:sp>
        <p:nvSpPr>
          <p:cNvPr id="5" name="Title 1">
            <a:extLst>
              <a:ext uri="{FF2B5EF4-FFF2-40B4-BE49-F238E27FC236}">
                <a16:creationId xmlns:a16="http://schemas.microsoft.com/office/drawing/2014/main" id="{AD67ABD3-067F-46B3-A245-11CF0DAB2D28}"/>
              </a:ext>
            </a:extLst>
          </p:cNvPr>
          <p:cNvSpPr>
            <a:spLocks noGrp="1"/>
          </p:cNvSpPr>
          <p:nvPr>
            <p:ph type="title"/>
          </p:nvPr>
        </p:nvSpPr>
        <p:spPr>
          <a:xfrm>
            <a:off x="457199" y="274638"/>
            <a:ext cx="11420475" cy="1143000"/>
          </a:xfrm>
        </p:spPr>
        <p:txBody>
          <a:bodyPr/>
          <a:lstStyle/>
          <a:p>
            <a:r>
              <a:rPr lang="en-US" b="1" dirty="0"/>
              <a:t>Methodology [Cont.]</a:t>
            </a:r>
          </a:p>
        </p:txBody>
      </p:sp>
      <p:sp>
        <p:nvSpPr>
          <p:cNvPr id="2" name="Slide Number Placeholder 1">
            <a:extLst>
              <a:ext uri="{FF2B5EF4-FFF2-40B4-BE49-F238E27FC236}">
                <a16:creationId xmlns:a16="http://schemas.microsoft.com/office/drawing/2014/main" id="{DC2333BE-0A6F-4CDD-96C0-F9FCF8E45EC2}"/>
              </a:ext>
            </a:extLst>
          </p:cNvPr>
          <p:cNvSpPr>
            <a:spLocks noGrp="1"/>
          </p:cNvSpPr>
          <p:nvPr>
            <p:ph type="sldNum" sz="quarter" idx="12"/>
          </p:nvPr>
        </p:nvSpPr>
        <p:spPr/>
        <p:txBody>
          <a:bodyPr/>
          <a:lstStyle/>
          <a:p>
            <a:fld id="{8249BE9E-4691-4EAE-8706-BC73B251287A}" type="slidenum">
              <a:rPr lang="en-IN" smtClean="0"/>
              <a:t>20</a:t>
            </a:fld>
            <a:endParaRPr lang="en-IN"/>
          </a:p>
        </p:txBody>
      </p:sp>
    </p:spTree>
    <p:extLst>
      <p:ext uri="{BB962C8B-B14F-4D97-AF65-F5344CB8AC3E}">
        <p14:creationId xmlns:p14="http://schemas.microsoft.com/office/powerpoint/2010/main" val="291974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36475-13B2-42D6-A660-16B32A96BE77}"/>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F3DCBD79-1CFC-405D-B073-67AB856DD23F}"/>
              </a:ext>
            </a:extLst>
          </p:cNvPr>
          <p:cNvSpPr>
            <a:spLocks noGrp="1"/>
          </p:cNvSpPr>
          <p:nvPr>
            <p:ph type="title"/>
          </p:nvPr>
        </p:nvSpPr>
        <p:spPr>
          <a:xfrm>
            <a:off x="457199" y="274638"/>
            <a:ext cx="11401425" cy="1143000"/>
          </a:xfrm>
        </p:spPr>
        <p:txBody>
          <a:bodyPr/>
          <a:lstStyle/>
          <a:p>
            <a:r>
              <a:rPr lang="en-US" b="1" dirty="0"/>
              <a:t>Conclusion</a:t>
            </a:r>
          </a:p>
        </p:txBody>
      </p:sp>
      <p:sp>
        <p:nvSpPr>
          <p:cNvPr id="6" name="Content Placeholder 2">
            <a:extLst>
              <a:ext uri="{FF2B5EF4-FFF2-40B4-BE49-F238E27FC236}">
                <a16:creationId xmlns:a16="http://schemas.microsoft.com/office/drawing/2014/main" id="{1D825398-82E2-4245-9E35-94A0A1595630}"/>
              </a:ext>
            </a:extLst>
          </p:cNvPr>
          <p:cNvSpPr>
            <a:spLocks noGrp="1"/>
          </p:cNvSpPr>
          <p:nvPr>
            <p:ph idx="1"/>
          </p:nvPr>
        </p:nvSpPr>
        <p:spPr>
          <a:xfrm>
            <a:off x="457199" y="1600200"/>
            <a:ext cx="11401425" cy="4525963"/>
          </a:xfrm>
        </p:spPr>
        <p:txBody>
          <a:bodyPr>
            <a:normAutofit/>
          </a:bodyPr>
          <a:lstStyle/>
          <a:p>
            <a:r>
              <a:rPr lang="en-US" dirty="0"/>
              <a:t>A fully automatic production of a human-quality CM from a given document is difficult and has not yet been satisfactorily resolved. It is not enough just to extract words from a document; one must also identify and label relevant concepts and relationships among them. </a:t>
            </a:r>
          </a:p>
          <a:p>
            <a:r>
              <a:rPr lang="en-US" dirty="0"/>
              <a:t>One of goals that we shall try to achieve in this research is to create a system that is applicable as a real-time operation. This means that precision may be sacrificed for a better and faster response time. </a:t>
            </a:r>
          </a:p>
        </p:txBody>
      </p:sp>
      <p:sp>
        <p:nvSpPr>
          <p:cNvPr id="2" name="Slide Number Placeholder 1">
            <a:extLst>
              <a:ext uri="{FF2B5EF4-FFF2-40B4-BE49-F238E27FC236}">
                <a16:creationId xmlns:a16="http://schemas.microsoft.com/office/drawing/2014/main" id="{18D2B986-9E0F-43D3-9D5F-854EB8DEF3AA}"/>
              </a:ext>
            </a:extLst>
          </p:cNvPr>
          <p:cNvSpPr>
            <a:spLocks noGrp="1"/>
          </p:cNvSpPr>
          <p:nvPr>
            <p:ph type="sldNum" sz="quarter" idx="12"/>
          </p:nvPr>
        </p:nvSpPr>
        <p:spPr/>
        <p:txBody>
          <a:bodyPr/>
          <a:lstStyle/>
          <a:p>
            <a:fld id="{8249BE9E-4691-4EAE-8706-BC73B251287A}" type="slidenum">
              <a:rPr lang="en-IN" smtClean="0"/>
              <a:t>21</a:t>
            </a:fld>
            <a:endParaRPr lang="en-IN"/>
          </a:p>
        </p:txBody>
      </p:sp>
    </p:spTree>
    <p:extLst>
      <p:ext uri="{BB962C8B-B14F-4D97-AF65-F5344CB8AC3E}">
        <p14:creationId xmlns:p14="http://schemas.microsoft.com/office/powerpoint/2010/main" val="1221922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19A-6180-4AC2-A220-6850AE771857}"/>
              </a:ext>
            </a:extLst>
          </p:cNvPr>
          <p:cNvSpPr>
            <a:spLocks noGrp="1"/>
          </p:cNvSpPr>
          <p:nvPr>
            <p:ph type="title"/>
          </p:nvPr>
        </p:nvSpPr>
        <p:spPr>
          <a:xfrm>
            <a:off x="838200" y="365125"/>
            <a:ext cx="10515600" cy="806450"/>
          </a:xfrm>
        </p:spPr>
        <p:txBody>
          <a:bodyPr>
            <a:normAutofit/>
          </a:bodyPr>
          <a:lstStyle/>
          <a:p>
            <a:r>
              <a:rPr lang="en-US" b="1" dirty="0"/>
              <a:t>Paper 2</a:t>
            </a:r>
            <a:r>
              <a:rPr lang="en-US" sz="3200" b="1" dirty="0"/>
              <a:t>[11]</a:t>
            </a:r>
            <a:r>
              <a:rPr lang="en-US" b="1" dirty="0"/>
              <a:t>:</a:t>
            </a:r>
            <a:endParaRPr lang="en-IN" b="1" dirty="0"/>
          </a:p>
        </p:txBody>
      </p:sp>
      <p:sp>
        <p:nvSpPr>
          <p:cNvPr id="3" name="Content Placeholder 2">
            <a:extLst>
              <a:ext uri="{FF2B5EF4-FFF2-40B4-BE49-F238E27FC236}">
                <a16:creationId xmlns:a16="http://schemas.microsoft.com/office/drawing/2014/main" id="{9BAA2CCE-7DB4-4C7C-B429-8B5861C79248}"/>
              </a:ext>
            </a:extLst>
          </p:cNvPr>
          <p:cNvSpPr>
            <a:spLocks noGrp="1"/>
          </p:cNvSpPr>
          <p:nvPr>
            <p:ph idx="1"/>
          </p:nvPr>
        </p:nvSpPr>
        <p:spPr>
          <a:xfrm>
            <a:off x="838200" y="1685925"/>
            <a:ext cx="10515600" cy="4491038"/>
          </a:xfrm>
        </p:spPr>
        <p:txBody>
          <a:bodyPr/>
          <a:lstStyle/>
          <a:p>
            <a:r>
              <a:rPr lang="en-US" b="1" dirty="0"/>
              <a:t>Title</a:t>
            </a:r>
            <a:r>
              <a:rPr lang="en-US" dirty="0"/>
              <a:t> : Automatic Construction of Concept Maps</a:t>
            </a:r>
          </a:p>
          <a:p>
            <a:pPr marL="0" indent="0">
              <a:buNone/>
            </a:pPr>
            <a:endParaRPr lang="en-US" dirty="0"/>
          </a:p>
          <a:p>
            <a:r>
              <a:rPr lang="en-US" b="1" dirty="0"/>
              <a:t>Authors</a:t>
            </a:r>
            <a:r>
              <a:rPr lang="en-US" dirty="0"/>
              <a:t> : Belinda </a:t>
            </a:r>
            <a:r>
              <a:rPr lang="en-US" dirty="0" err="1"/>
              <a:t>Ng’asia</a:t>
            </a:r>
            <a:r>
              <a:rPr lang="en-US" dirty="0"/>
              <a:t> </a:t>
            </a:r>
            <a:r>
              <a:rPr lang="en-US" dirty="0" err="1"/>
              <a:t>Wafula</a:t>
            </a:r>
            <a:endParaRPr lang="en-US" dirty="0"/>
          </a:p>
          <a:p>
            <a:pPr marL="0" indent="0">
              <a:buNone/>
            </a:pPr>
            <a:endParaRPr lang="en-US" dirty="0"/>
          </a:p>
          <a:p>
            <a:r>
              <a:rPr lang="en-US" b="1" dirty="0"/>
              <a:t>Published in</a:t>
            </a:r>
            <a:r>
              <a:rPr lang="en-US" dirty="0"/>
              <a:t> : University of Eastern Finland, Faculty of Science &amp; Forestry, Joensuu School of Computing</a:t>
            </a:r>
          </a:p>
          <a:p>
            <a:endParaRPr lang="en-IN" dirty="0"/>
          </a:p>
          <a:p>
            <a:r>
              <a:rPr lang="en-IN" b="1" dirty="0"/>
              <a:t>Year</a:t>
            </a:r>
            <a:r>
              <a:rPr lang="en-IN" dirty="0"/>
              <a:t> : May 2016</a:t>
            </a:r>
          </a:p>
        </p:txBody>
      </p:sp>
      <p:sp>
        <p:nvSpPr>
          <p:cNvPr id="4" name="Footer Placeholder 3">
            <a:extLst>
              <a:ext uri="{FF2B5EF4-FFF2-40B4-BE49-F238E27FC236}">
                <a16:creationId xmlns:a16="http://schemas.microsoft.com/office/drawing/2014/main" id="{9750028A-1D38-4AB2-9558-E0583DF60BB1}"/>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5473AE1F-E928-4F40-9354-7085913618B9}"/>
              </a:ext>
            </a:extLst>
          </p:cNvPr>
          <p:cNvSpPr>
            <a:spLocks noGrp="1"/>
          </p:cNvSpPr>
          <p:nvPr>
            <p:ph type="sldNum" sz="quarter" idx="12"/>
          </p:nvPr>
        </p:nvSpPr>
        <p:spPr/>
        <p:txBody>
          <a:bodyPr/>
          <a:lstStyle/>
          <a:p>
            <a:fld id="{8249BE9E-4691-4EAE-8706-BC73B251287A}" type="slidenum">
              <a:rPr lang="en-IN" smtClean="0"/>
              <a:t>22</a:t>
            </a:fld>
            <a:endParaRPr lang="en-IN"/>
          </a:p>
        </p:txBody>
      </p:sp>
    </p:spTree>
    <p:extLst>
      <p:ext uri="{BB962C8B-B14F-4D97-AF65-F5344CB8AC3E}">
        <p14:creationId xmlns:p14="http://schemas.microsoft.com/office/powerpoint/2010/main" val="77936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22A64F-76B4-41B5-8E27-1F9C47E169FD}"/>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8565DDA7-B0C2-41E8-A556-2A906DD8A02F}"/>
              </a:ext>
            </a:extLst>
          </p:cNvPr>
          <p:cNvSpPr txBox="1">
            <a:spLocks/>
          </p:cNvSpPr>
          <p:nvPr/>
        </p:nvSpPr>
        <p:spPr>
          <a:xfrm>
            <a:off x="615390" y="133350"/>
            <a:ext cx="10804907"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Types of Concept Maps</a:t>
            </a:r>
          </a:p>
        </p:txBody>
      </p:sp>
      <p:sp>
        <p:nvSpPr>
          <p:cNvPr id="6" name="Subtitle 2">
            <a:extLst>
              <a:ext uri="{FF2B5EF4-FFF2-40B4-BE49-F238E27FC236}">
                <a16:creationId xmlns:a16="http://schemas.microsoft.com/office/drawing/2014/main" id="{2C606195-04CD-4396-BC31-01ABF2674B02}"/>
              </a:ext>
            </a:extLst>
          </p:cNvPr>
          <p:cNvSpPr txBox="1">
            <a:spLocks/>
          </p:cNvSpPr>
          <p:nvPr/>
        </p:nvSpPr>
        <p:spPr>
          <a:xfrm>
            <a:off x="615390" y="1752600"/>
            <a:ext cx="11090835"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Types of concept maps are viewed from two extremes; hierarchical or tree-structured maps and mind maps. </a:t>
            </a:r>
          </a:p>
          <a:p>
            <a:endParaRPr lang="en-US" sz="2400" dirty="0"/>
          </a:p>
          <a:p>
            <a:r>
              <a:rPr lang="en-US" sz="2400" dirty="0"/>
              <a:t>They are constructed in a tree-like manner, with the more general concepts at the top of the map and the more specific concepts hierarchically at the bottom of the map. </a:t>
            </a:r>
          </a:p>
          <a:p>
            <a:endParaRPr lang="en-US" sz="2400" dirty="0"/>
          </a:p>
          <a:p>
            <a:r>
              <a:rPr lang="en-US" sz="2400" dirty="0"/>
              <a:t>On the other hand, mind maps are constructed freely from a key idea, allowing any kind of association.</a:t>
            </a:r>
          </a:p>
        </p:txBody>
      </p:sp>
      <p:sp>
        <p:nvSpPr>
          <p:cNvPr id="2" name="Slide Number Placeholder 1">
            <a:extLst>
              <a:ext uri="{FF2B5EF4-FFF2-40B4-BE49-F238E27FC236}">
                <a16:creationId xmlns:a16="http://schemas.microsoft.com/office/drawing/2014/main" id="{4BF42EF7-C93B-47CD-9823-42C797E53404}"/>
              </a:ext>
            </a:extLst>
          </p:cNvPr>
          <p:cNvSpPr>
            <a:spLocks noGrp="1"/>
          </p:cNvSpPr>
          <p:nvPr>
            <p:ph type="sldNum" sz="quarter" idx="12"/>
          </p:nvPr>
        </p:nvSpPr>
        <p:spPr/>
        <p:txBody>
          <a:bodyPr/>
          <a:lstStyle/>
          <a:p>
            <a:fld id="{8249BE9E-4691-4EAE-8706-BC73B251287A}" type="slidenum">
              <a:rPr lang="en-IN" smtClean="0"/>
              <a:t>23</a:t>
            </a:fld>
            <a:endParaRPr lang="en-IN"/>
          </a:p>
        </p:txBody>
      </p:sp>
    </p:spTree>
    <p:extLst>
      <p:ext uri="{BB962C8B-B14F-4D97-AF65-F5344CB8AC3E}">
        <p14:creationId xmlns:p14="http://schemas.microsoft.com/office/powerpoint/2010/main" val="318547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2B261A-B2B6-4321-AAE1-53C4702B81B7}"/>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87F7D161-2C54-4FCE-B4C2-3A2F2AA5B13B}"/>
              </a:ext>
            </a:extLst>
          </p:cNvPr>
          <p:cNvSpPr txBox="1">
            <a:spLocks/>
          </p:cNvSpPr>
          <p:nvPr/>
        </p:nvSpPr>
        <p:spPr>
          <a:xfrm>
            <a:off x="457200" y="567601"/>
            <a:ext cx="1106805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An Automatic Concept Map Constructor</a:t>
            </a:r>
          </a:p>
        </p:txBody>
      </p:sp>
      <p:sp>
        <p:nvSpPr>
          <p:cNvPr id="6" name="Content Placeholder 2">
            <a:extLst>
              <a:ext uri="{FF2B5EF4-FFF2-40B4-BE49-F238E27FC236}">
                <a16:creationId xmlns:a16="http://schemas.microsoft.com/office/drawing/2014/main" id="{3F2F8414-9E9D-4539-8C22-E31FBBB19745}"/>
              </a:ext>
            </a:extLst>
          </p:cNvPr>
          <p:cNvSpPr txBox="1">
            <a:spLocks/>
          </p:cNvSpPr>
          <p:nvPr/>
        </p:nvSpPr>
        <p:spPr>
          <a:xfrm>
            <a:off x="457200" y="1600200"/>
            <a:ext cx="1106805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main processes involved in ACMC is the extraction of words from the text, significant concepts, and extraction of potential relations between the extracted concepts.</a:t>
            </a:r>
          </a:p>
          <a:p>
            <a:endParaRPr lang="en-US" dirty="0"/>
          </a:p>
          <a:p>
            <a:r>
              <a:rPr lang="en-US" dirty="0"/>
              <a:t>The basic method used in ACMC to extract concepts is term occurrence. No syntactic analysis, auxiliary ontologies or other resources are needed by ACMC to extract concepts.</a:t>
            </a:r>
          </a:p>
        </p:txBody>
      </p:sp>
      <p:sp>
        <p:nvSpPr>
          <p:cNvPr id="2" name="Slide Number Placeholder 1">
            <a:extLst>
              <a:ext uri="{FF2B5EF4-FFF2-40B4-BE49-F238E27FC236}">
                <a16:creationId xmlns:a16="http://schemas.microsoft.com/office/drawing/2014/main" id="{AFC0D427-5312-4B7A-8EA1-6D30A3E30AFB}"/>
              </a:ext>
            </a:extLst>
          </p:cNvPr>
          <p:cNvSpPr>
            <a:spLocks noGrp="1"/>
          </p:cNvSpPr>
          <p:nvPr>
            <p:ph type="sldNum" sz="quarter" idx="12"/>
          </p:nvPr>
        </p:nvSpPr>
        <p:spPr/>
        <p:txBody>
          <a:bodyPr/>
          <a:lstStyle/>
          <a:p>
            <a:fld id="{8249BE9E-4691-4EAE-8706-BC73B251287A}" type="slidenum">
              <a:rPr lang="en-IN" smtClean="0"/>
              <a:t>24</a:t>
            </a:fld>
            <a:endParaRPr lang="en-IN"/>
          </a:p>
        </p:txBody>
      </p:sp>
    </p:spTree>
    <p:extLst>
      <p:ext uri="{BB962C8B-B14F-4D97-AF65-F5344CB8AC3E}">
        <p14:creationId xmlns:p14="http://schemas.microsoft.com/office/powerpoint/2010/main" val="3292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6AA510-F3B8-45AC-8C70-BE0F39829B22}"/>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Content Placeholder 2">
            <a:extLst>
              <a:ext uri="{FF2B5EF4-FFF2-40B4-BE49-F238E27FC236}">
                <a16:creationId xmlns:a16="http://schemas.microsoft.com/office/drawing/2014/main" id="{2E5C2E9F-9467-4B63-8C19-B15FB2CA758E}"/>
              </a:ext>
            </a:extLst>
          </p:cNvPr>
          <p:cNvSpPr txBox="1">
            <a:spLocks/>
          </p:cNvSpPr>
          <p:nvPr/>
        </p:nvSpPr>
        <p:spPr>
          <a:xfrm>
            <a:off x="457200" y="495300"/>
            <a:ext cx="11087100" cy="56308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r>
              <a:rPr lang="en-US" dirty="0"/>
              <a:t>As Input, ACMC requires a number of external data sources in the construction of the concept map. ACMC requires a file containing the text material in which to extract concepts and relations. ACMC requires two additional files. </a:t>
            </a:r>
          </a:p>
          <a:p>
            <a:r>
              <a:rPr lang="en-US" dirty="0"/>
              <a:t>One containing a list of stop words. Stop words are  words that are so common that they are useless to index. ACMC uses this file to access the stop words that will be eliminated from the list of extracted words. </a:t>
            </a:r>
          </a:p>
          <a:p>
            <a:r>
              <a:rPr lang="en-US" dirty="0"/>
              <a:t>The second file contains a list of identified irregular plurals and their corresponding </a:t>
            </a:r>
            <a:r>
              <a:rPr lang="en-US" dirty="0" err="1"/>
              <a:t>singular.Examples-live,children,criteria</a:t>
            </a:r>
            <a:r>
              <a:rPr lang="en-US" dirty="0"/>
              <a:t> etc.</a:t>
            </a:r>
          </a:p>
        </p:txBody>
      </p:sp>
      <p:sp>
        <p:nvSpPr>
          <p:cNvPr id="6" name="Title 1">
            <a:extLst>
              <a:ext uri="{FF2B5EF4-FFF2-40B4-BE49-F238E27FC236}">
                <a16:creationId xmlns:a16="http://schemas.microsoft.com/office/drawing/2014/main" id="{4EB6405C-5721-40A0-8F19-22810884096C}"/>
              </a:ext>
            </a:extLst>
          </p:cNvPr>
          <p:cNvSpPr txBox="1">
            <a:spLocks/>
          </p:cNvSpPr>
          <p:nvPr/>
        </p:nvSpPr>
        <p:spPr>
          <a:xfrm>
            <a:off x="457200" y="567601"/>
            <a:ext cx="1106805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An Automatic Concept Map Constructor[Cont.]</a:t>
            </a:r>
          </a:p>
        </p:txBody>
      </p:sp>
      <p:sp>
        <p:nvSpPr>
          <p:cNvPr id="2" name="Slide Number Placeholder 1">
            <a:extLst>
              <a:ext uri="{FF2B5EF4-FFF2-40B4-BE49-F238E27FC236}">
                <a16:creationId xmlns:a16="http://schemas.microsoft.com/office/drawing/2014/main" id="{86335DBD-67F5-4B7C-A0D4-8580FBCBEA5B}"/>
              </a:ext>
            </a:extLst>
          </p:cNvPr>
          <p:cNvSpPr>
            <a:spLocks noGrp="1"/>
          </p:cNvSpPr>
          <p:nvPr>
            <p:ph type="sldNum" sz="quarter" idx="12"/>
          </p:nvPr>
        </p:nvSpPr>
        <p:spPr/>
        <p:txBody>
          <a:bodyPr/>
          <a:lstStyle/>
          <a:p>
            <a:fld id="{8249BE9E-4691-4EAE-8706-BC73B251287A}" type="slidenum">
              <a:rPr lang="en-IN" smtClean="0"/>
              <a:t>25</a:t>
            </a:fld>
            <a:endParaRPr lang="en-IN"/>
          </a:p>
        </p:txBody>
      </p:sp>
    </p:spTree>
    <p:extLst>
      <p:ext uri="{BB962C8B-B14F-4D97-AF65-F5344CB8AC3E}">
        <p14:creationId xmlns:p14="http://schemas.microsoft.com/office/powerpoint/2010/main" val="257538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2EE2BD-358B-4F30-8258-71DFDCF2DF95}"/>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DE49CDD3-D3B3-4DDC-A7D6-3A103673D7B8}"/>
              </a:ext>
            </a:extLst>
          </p:cNvPr>
          <p:cNvSpPr txBox="1">
            <a:spLocks/>
          </p:cNvSpPr>
          <p:nvPr/>
        </p:nvSpPr>
        <p:spPr>
          <a:xfrm>
            <a:off x="457199" y="274638"/>
            <a:ext cx="11039475"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Steps</a:t>
            </a:r>
          </a:p>
        </p:txBody>
      </p:sp>
      <p:graphicFrame>
        <p:nvGraphicFramePr>
          <p:cNvPr id="5" name="Diagram 4">
            <a:extLst>
              <a:ext uri="{FF2B5EF4-FFF2-40B4-BE49-F238E27FC236}">
                <a16:creationId xmlns:a16="http://schemas.microsoft.com/office/drawing/2014/main" id="{54512D0D-F1F3-42C9-9B10-2F564E2D1007}"/>
              </a:ext>
            </a:extLst>
          </p:cNvPr>
          <p:cNvGraphicFramePr/>
          <p:nvPr>
            <p:extLst>
              <p:ext uri="{D42A27DB-BD31-4B8C-83A1-F6EECF244321}">
                <p14:modId xmlns:p14="http://schemas.microsoft.com/office/powerpoint/2010/main" val="1880764490"/>
              </p:ext>
            </p:extLst>
          </p:nvPr>
        </p:nvGraphicFramePr>
        <p:xfrm>
          <a:off x="1418252" y="195306"/>
          <a:ext cx="9206143" cy="4394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D415126-B8C8-4DF9-9C3B-570888D21503}"/>
              </a:ext>
            </a:extLst>
          </p:cNvPr>
          <p:cNvGraphicFramePr/>
          <p:nvPr>
            <p:extLst>
              <p:ext uri="{D42A27DB-BD31-4B8C-83A1-F6EECF244321}">
                <p14:modId xmlns:p14="http://schemas.microsoft.com/office/powerpoint/2010/main" val="1236910842"/>
              </p:ext>
            </p:extLst>
          </p:nvPr>
        </p:nvGraphicFramePr>
        <p:xfrm>
          <a:off x="1482571" y="2254926"/>
          <a:ext cx="9141824" cy="5436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lide Number Placeholder 3">
            <a:extLst>
              <a:ext uri="{FF2B5EF4-FFF2-40B4-BE49-F238E27FC236}">
                <a16:creationId xmlns:a16="http://schemas.microsoft.com/office/drawing/2014/main" id="{2B232987-357D-4CDD-9DB9-6028D72DA552}"/>
              </a:ext>
            </a:extLst>
          </p:cNvPr>
          <p:cNvSpPr>
            <a:spLocks noGrp="1"/>
          </p:cNvSpPr>
          <p:nvPr>
            <p:ph type="sldNum" sz="quarter" idx="12"/>
          </p:nvPr>
        </p:nvSpPr>
        <p:spPr/>
        <p:txBody>
          <a:bodyPr/>
          <a:lstStyle/>
          <a:p>
            <a:fld id="{8249BE9E-4691-4EAE-8706-BC73B251287A}" type="slidenum">
              <a:rPr lang="en-IN" smtClean="0"/>
              <a:t>26</a:t>
            </a:fld>
            <a:endParaRPr lang="en-IN"/>
          </a:p>
        </p:txBody>
      </p:sp>
    </p:spTree>
    <p:extLst>
      <p:ext uri="{BB962C8B-B14F-4D97-AF65-F5344CB8AC3E}">
        <p14:creationId xmlns:p14="http://schemas.microsoft.com/office/powerpoint/2010/main" val="249655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41E7F4-F2DB-4CBB-9A43-6DCFF9E3B78A}"/>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15FF086C-413F-4D73-965F-6B857CFA4E5B}"/>
              </a:ext>
            </a:extLst>
          </p:cNvPr>
          <p:cNvSpPr txBox="1">
            <a:spLocks/>
          </p:cNvSpPr>
          <p:nvPr/>
        </p:nvSpPr>
        <p:spPr>
          <a:xfrm>
            <a:off x="457200" y="274638"/>
            <a:ext cx="90297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Results</a:t>
            </a:r>
          </a:p>
        </p:txBody>
      </p:sp>
      <p:pic>
        <p:nvPicPr>
          <p:cNvPr id="4" name="Picture 2">
            <a:extLst>
              <a:ext uri="{FF2B5EF4-FFF2-40B4-BE49-F238E27FC236}">
                <a16:creationId xmlns:a16="http://schemas.microsoft.com/office/drawing/2014/main" id="{D28EAC87-F4AA-4189-9DE9-242CC6F31A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83" r="3198"/>
          <a:stretch/>
        </p:blipFill>
        <p:spPr bwMode="auto">
          <a:xfrm>
            <a:off x="747656" y="1343025"/>
            <a:ext cx="9329794" cy="493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133C64B3-F9F8-4CD0-B151-9B49CD4EE5E7}"/>
              </a:ext>
            </a:extLst>
          </p:cNvPr>
          <p:cNvSpPr>
            <a:spLocks noGrp="1"/>
          </p:cNvSpPr>
          <p:nvPr>
            <p:ph type="sldNum" sz="quarter" idx="12"/>
          </p:nvPr>
        </p:nvSpPr>
        <p:spPr/>
        <p:txBody>
          <a:bodyPr/>
          <a:lstStyle/>
          <a:p>
            <a:fld id="{8249BE9E-4691-4EAE-8706-BC73B251287A}" type="slidenum">
              <a:rPr lang="en-IN" smtClean="0"/>
              <a:t>27</a:t>
            </a:fld>
            <a:endParaRPr lang="en-IN"/>
          </a:p>
        </p:txBody>
      </p:sp>
    </p:spTree>
    <p:extLst>
      <p:ext uri="{BB962C8B-B14F-4D97-AF65-F5344CB8AC3E}">
        <p14:creationId xmlns:p14="http://schemas.microsoft.com/office/powerpoint/2010/main" val="406999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15638B-724F-4AC5-8615-99CE679F13BB}"/>
              </a:ext>
            </a:extLst>
          </p:cNvPr>
          <p:cNvSpPr>
            <a:spLocks noGrp="1"/>
          </p:cNvSpPr>
          <p:nvPr>
            <p:ph type="ftr" sz="quarter" idx="11"/>
          </p:nvPr>
        </p:nvSpPr>
        <p:spPr/>
        <p:txBody>
          <a:bodyPr/>
          <a:lstStyle/>
          <a:p>
            <a:r>
              <a:rPr lang="en-US"/>
              <a:t>Department of Computer Science, Rollwala Computer Center</a:t>
            </a:r>
            <a:endParaRPr lang="en-IN"/>
          </a:p>
        </p:txBody>
      </p:sp>
      <p:pic>
        <p:nvPicPr>
          <p:cNvPr id="3" name="Picture 2">
            <a:extLst>
              <a:ext uri="{FF2B5EF4-FFF2-40B4-BE49-F238E27FC236}">
                <a16:creationId xmlns:a16="http://schemas.microsoft.com/office/drawing/2014/main" id="{B4AA1911-6E03-4DC0-8C92-A427317E8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46" y="1449451"/>
            <a:ext cx="9119679" cy="473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a:extLst>
              <a:ext uri="{FF2B5EF4-FFF2-40B4-BE49-F238E27FC236}">
                <a16:creationId xmlns:a16="http://schemas.microsoft.com/office/drawing/2014/main" id="{7CA40477-B643-4365-84FF-C1AEF390F177}"/>
              </a:ext>
            </a:extLst>
          </p:cNvPr>
          <p:cNvSpPr txBox="1">
            <a:spLocks/>
          </p:cNvSpPr>
          <p:nvPr/>
        </p:nvSpPr>
        <p:spPr>
          <a:xfrm>
            <a:off x="457200" y="274638"/>
            <a:ext cx="90297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Results</a:t>
            </a:r>
          </a:p>
        </p:txBody>
      </p:sp>
      <p:sp>
        <p:nvSpPr>
          <p:cNvPr id="5" name="Slide Number Placeholder 4">
            <a:extLst>
              <a:ext uri="{FF2B5EF4-FFF2-40B4-BE49-F238E27FC236}">
                <a16:creationId xmlns:a16="http://schemas.microsoft.com/office/drawing/2014/main" id="{B5153467-C00E-441F-A1B5-30B4A62FF819}"/>
              </a:ext>
            </a:extLst>
          </p:cNvPr>
          <p:cNvSpPr>
            <a:spLocks noGrp="1"/>
          </p:cNvSpPr>
          <p:nvPr>
            <p:ph type="sldNum" sz="quarter" idx="12"/>
          </p:nvPr>
        </p:nvSpPr>
        <p:spPr/>
        <p:txBody>
          <a:bodyPr/>
          <a:lstStyle/>
          <a:p>
            <a:fld id="{8249BE9E-4691-4EAE-8706-BC73B251287A}" type="slidenum">
              <a:rPr lang="en-IN" smtClean="0"/>
              <a:t>28</a:t>
            </a:fld>
            <a:endParaRPr lang="en-IN"/>
          </a:p>
        </p:txBody>
      </p:sp>
    </p:spTree>
    <p:extLst>
      <p:ext uri="{BB962C8B-B14F-4D97-AF65-F5344CB8AC3E}">
        <p14:creationId xmlns:p14="http://schemas.microsoft.com/office/powerpoint/2010/main" val="105461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FAC936-E28D-40D2-9DD9-2AFE121C299A}"/>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B8C730BA-1B85-4A22-A426-1C609FAD1EF0}"/>
              </a:ext>
            </a:extLst>
          </p:cNvPr>
          <p:cNvSpPr txBox="1">
            <a:spLocks/>
          </p:cNvSpPr>
          <p:nvPr/>
        </p:nvSpPr>
        <p:spPr>
          <a:xfrm>
            <a:off x="457200" y="274638"/>
            <a:ext cx="1102995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Conclusion</a:t>
            </a:r>
          </a:p>
        </p:txBody>
      </p:sp>
      <p:sp>
        <p:nvSpPr>
          <p:cNvPr id="4" name="Content Placeholder 2">
            <a:extLst>
              <a:ext uri="{FF2B5EF4-FFF2-40B4-BE49-F238E27FC236}">
                <a16:creationId xmlns:a16="http://schemas.microsoft.com/office/drawing/2014/main" id="{2CCC9539-0F0F-4045-B8F1-5A7F7F308879}"/>
              </a:ext>
            </a:extLst>
          </p:cNvPr>
          <p:cNvSpPr txBox="1">
            <a:spLocks/>
          </p:cNvSpPr>
          <p:nvPr/>
        </p:nvSpPr>
        <p:spPr>
          <a:xfrm>
            <a:off x="457200" y="1600200"/>
            <a:ext cx="1102995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general, it is difficult for an individual to construct an effective concept map as the concept maps vary from one individual to another. </a:t>
            </a:r>
          </a:p>
          <a:p>
            <a:endParaRPr lang="en-US" dirty="0"/>
          </a:p>
          <a:p>
            <a:r>
              <a:rPr lang="en-US" dirty="0"/>
              <a:t>The individual's understanding and perspective of the subject concerned accounts for the variations of concept maps of the same subject.</a:t>
            </a:r>
          </a:p>
          <a:p>
            <a:endParaRPr lang="en-US" dirty="0"/>
          </a:p>
          <a:p>
            <a:r>
              <a:rPr lang="en-US" dirty="0"/>
              <a:t>Our experiments suggest that the method can select well relevant concepts and especially compound concepts, but the extraction of relevant relations would require further research.</a:t>
            </a:r>
          </a:p>
        </p:txBody>
      </p:sp>
      <p:sp>
        <p:nvSpPr>
          <p:cNvPr id="5" name="Slide Number Placeholder 4">
            <a:extLst>
              <a:ext uri="{FF2B5EF4-FFF2-40B4-BE49-F238E27FC236}">
                <a16:creationId xmlns:a16="http://schemas.microsoft.com/office/drawing/2014/main" id="{1BB23B75-6A9F-4BFD-9E94-B616A6FCEF31}"/>
              </a:ext>
            </a:extLst>
          </p:cNvPr>
          <p:cNvSpPr>
            <a:spLocks noGrp="1"/>
          </p:cNvSpPr>
          <p:nvPr>
            <p:ph type="sldNum" sz="quarter" idx="12"/>
          </p:nvPr>
        </p:nvSpPr>
        <p:spPr/>
        <p:txBody>
          <a:bodyPr/>
          <a:lstStyle/>
          <a:p>
            <a:fld id="{8249BE9E-4691-4EAE-8706-BC73B251287A}" type="slidenum">
              <a:rPr lang="en-IN" smtClean="0"/>
              <a:t>29</a:t>
            </a:fld>
            <a:endParaRPr lang="en-IN"/>
          </a:p>
        </p:txBody>
      </p:sp>
    </p:spTree>
    <p:extLst>
      <p:ext uri="{BB962C8B-B14F-4D97-AF65-F5344CB8AC3E}">
        <p14:creationId xmlns:p14="http://schemas.microsoft.com/office/powerpoint/2010/main" val="426988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583A-AC56-405B-AD06-716302E2C01B}"/>
              </a:ext>
            </a:extLst>
          </p:cNvPr>
          <p:cNvSpPr>
            <a:spLocks noGrp="1"/>
          </p:cNvSpPr>
          <p:nvPr>
            <p:ph type="title"/>
          </p:nvPr>
        </p:nvSpPr>
        <p:spPr/>
        <p:txBody>
          <a:bodyPr/>
          <a:lstStyle/>
          <a:p>
            <a:r>
              <a:rPr lang="en-US" b="1" dirty="0"/>
              <a:t>Example of Concept Map</a:t>
            </a:r>
            <a:endParaRPr lang="en-IN" b="1" dirty="0"/>
          </a:p>
        </p:txBody>
      </p:sp>
      <p:sp>
        <p:nvSpPr>
          <p:cNvPr id="7" name="Content Placeholder 6">
            <a:extLst>
              <a:ext uri="{FF2B5EF4-FFF2-40B4-BE49-F238E27FC236}">
                <a16:creationId xmlns:a16="http://schemas.microsoft.com/office/drawing/2014/main" id="{ABA61666-FEF3-4B4A-A95C-809EE7DB6A5D}"/>
              </a:ext>
            </a:extLst>
          </p:cNvPr>
          <p:cNvSpPr>
            <a:spLocks noGrp="1"/>
          </p:cNvSpPr>
          <p:nvPr>
            <p:ph sz="half" idx="1"/>
          </p:nvPr>
        </p:nvSpPr>
        <p:spPr/>
        <p:txBody>
          <a:bodyPr>
            <a:normAutofit fontScale="92500" lnSpcReduction="20000"/>
          </a:bodyPr>
          <a:lstStyle/>
          <a:p>
            <a:pPr algn="just"/>
            <a:r>
              <a:rPr lang="en-US" dirty="0"/>
              <a:t>C is a procedural programming language. It was initially developed by Dennis Ritchie between 1969 and 1973. It was mainly developed as a system programming language to write an operating system. The main features of C language include low-level access to memory, a simple set of keywords, and clean style, these features make C language suitable for system programming like an operating system or compiler development</a:t>
            </a:r>
            <a:endParaRPr lang="en-IN" dirty="0"/>
          </a:p>
        </p:txBody>
      </p:sp>
      <p:pic>
        <p:nvPicPr>
          <p:cNvPr id="10" name="Content Placeholder 9">
            <a:extLst>
              <a:ext uri="{FF2B5EF4-FFF2-40B4-BE49-F238E27FC236}">
                <a16:creationId xmlns:a16="http://schemas.microsoft.com/office/drawing/2014/main" id="{3A9F3B19-FFDF-4E6D-A815-0B9BAD8DFD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22394" y="1870074"/>
            <a:ext cx="5769760" cy="3713979"/>
          </a:xfrm>
        </p:spPr>
      </p:pic>
      <p:sp>
        <p:nvSpPr>
          <p:cNvPr id="4" name="Footer Placeholder 3">
            <a:extLst>
              <a:ext uri="{FF2B5EF4-FFF2-40B4-BE49-F238E27FC236}">
                <a16:creationId xmlns:a16="http://schemas.microsoft.com/office/drawing/2014/main" id="{304F0DD7-3A56-4050-AE36-A5A12498A791}"/>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84086417-E872-4D4B-9618-18E38F558235}"/>
              </a:ext>
            </a:extLst>
          </p:cNvPr>
          <p:cNvSpPr>
            <a:spLocks noGrp="1"/>
          </p:cNvSpPr>
          <p:nvPr>
            <p:ph type="sldNum" sz="quarter" idx="12"/>
          </p:nvPr>
        </p:nvSpPr>
        <p:spPr/>
        <p:txBody>
          <a:bodyPr/>
          <a:lstStyle/>
          <a:p>
            <a:fld id="{8249BE9E-4691-4EAE-8706-BC73B251287A}" type="slidenum">
              <a:rPr lang="en-IN" smtClean="0"/>
              <a:t>3</a:t>
            </a:fld>
            <a:endParaRPr lang="en-IN"/>
          </a:p>
        </p:txBody>
      </p:sp>
    </p:spTree>
    <p:extLst>
      <p:ext uri="{BB962C8B-B14F-4D97-AF65-F5344CB8AC3E}">
        <p14:creationId xmlns:p14="http://schemas.microsoft.com/office/powerpoint/2010/main" val="390296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19A-6180-4AC2-A220-6850AE771857}"/>
              </a:ext>
            </a:extLst>
          </p:cNvPr>
          <p:cNvSpPr>
            <a:spLocks noGrp="1"/>
          </p:cNvSpPr>
          <p:nvPr>
            <p:ph type="title"/>
          </p:nvPr>
        </p:nvSpPr>
        <p:spPr>
          <a:xfrm>
            <a:off x="838200" y="365125"/>
            <a:ext cx="10515600" cy="806450"/>
          </a:xfrm>
        </p:spPr>
        <p:txBody>
          <a:bodyPr>
            <a:normAutofit/>
          </a:bodyPr>
          <a:lstStyle/>
          <a:p>
            <a:r>
              <a:rPr lang="en-US" b="1" dirty="0"/>
              <a:t>Paper 3</a:t>
            </a:r>
            <a:r>
              <a:rPr lang="en-US" sz="2400" b="1" dirty="0"/>
              <a:t>[8]</a:t>
            </a:r>
            <a:r>
              <a:rPr lang="en-US" b="1" dirty="0"/>
              <a:t>:</a:t>
            </a:r>
            <a:endParaRPr lang="en-IN" b="1" dirty="0"/>
          </a:p>
        </p:txBody>
      </p:sp>
      <p:sp>
        <p:nvSpPr>
          <p:cNvPr id="3" name="Content Placeholder 2">
            <a:extLst>
              <a:ext uri="{FF2B5EF4-FFF2-40B4-BE49-F238E27FC236}">
                <a16:creationId xmlns:a16="http://schemas.microsoft.com/office/drawing/2014/main" id="{9BAA2CCE-7DB4-4C7C-B429-8B5861C79248}"/>
              </a:ext>
            </a:extLst>
          </p:cNvPr>
          <p:cNvSpPr>
            <a:spLocks noGrp="1"/>
          </p:cNvSpPr>
          <p:nvPr>
            <p:ph idx="1"/>
          </p:nvPr>
        </p:nvSpPr>
        <p:spPr>
          <a:xfrm>
            <a:off x="838200" y="1685925"/>
            <a:ext cx="10515600" cy="4491038"/>
          </a:xfrm>
        </p:spPr>
        <p:txBody>
          <a:bodyPr/>
          <a:lstStyle/>
          <a:p>
            <a:r>
              <a:rPr lang="en-US" b="1" dirty="0"/>
              <a:t>Title</a:t>
            </a:r>
            <a:r>
              <a:rPr lang="en-US" dirty="0"/>
              <a:t> : Concept Maps Mining for Text Summarization</a:t>
            </a:r>
          </a:p>
          <a:p>
            <a:pPr marL="0" indent="0">
              <a:buNone/>
            </a:pPr>
            <a:endParaRPr lang="en-US" dirty="0"/>
          </a:p>
          <a:p>
            <a:r>
              <a:rPr lang="en-US" b="1" dirty="0"/>
              <a:t>Authors</a:t>
            </a:r>
            <a:r>
              <a:rPr lang="en-US" dirty="0"/>
              <a:t> : Camila </a:t>
            </a:r>
            <a:r>
              <a:rPr lang="en-US" dirty="0" err="1"/>
              <a:t>Zacche’de</a:t>
            </a:r>
            <a:r>
              <a:rPr lang="en-US" dirty="0"/>
              <a:t> Aguiar</a:t>
            </a:r>
          </a:p>
          <a:p>
            <a:pPr marL="0" indent="0">
              <a:buNone/>
            </a:pPr>
            <a:endParaRPr lang="en-US" dirty="0"/>
          </a:p>
          <a:p>
            <a:r>
              <a:rPr lang="en-US" b="1" dirty="0"/>
              <a:t>Published in</a:t>
            </a:r>
            <a:r>
              <a:rPr lang="en-US" dirty="0"/>
              <a:t> : Federal University of </a:t>
            </a:r>
            <a:r>
              <a:rPr lang="en-US" dirty="0" err="1"/>
              <a:t>Espirito</a:t>
            </a:r>
            <a:r>
              <a:rPr lang="en-US" dirty="0"/>
              <a:t> Santo, Brazil</a:t>
            </a:r>
          </a:p>
          <a:p>
            <a:endParaRPr lang="en-IN" dirty="0"/>
          </a:p>
          <a:p>
            <a:r>
              <a:rPr lang="en-IN" b="1" dirty="0"/>
              <a:t>Year</a:t>
            </a:r>
            <a:r>
              <a:rPr lang="en-IN" dirty="0"/>
              <a:t> : March 2017</a:t>
            </a:r>
          </a:p>
        </p:txBody>
      </p:sp>
      <p:sp>
        <p:nvSpPr>
          <p:cNvPr id="4" name="Footer Placeholder 3">
            <a:extLst>
              <a:ext uri="{FF2B5EF4-FFF2-40B4-BE49-F238E27FC236}">
                <a16:creationId xmlns:a16="http://schemas.microsoft.com/office/drawing/2014/main" id="{9750028A-1D38-4AB2-9558-E0583DF60BB1}"/>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4D868701-A537-450D-ADAA-8E26C90B6710}"/>
              </a:ext>
            </a:extLst>
          </p:cNvPr>
          <p:cNvSpPr>
            <a:spLocks noGrp="1"/>
          </p:cNvSpPr>
          <p:nvPr>
            <p:ph type="sldNum" sz="quarter" idx="12"/>
          </p:nvPr>
        </p:nvSpPr>
        <p:spPr/>
        <p:txBody>
          <a:bodyPr/>
          <a:lstStyle/>
          <a:p>
            <a:fld id="{8249BE9E-4691-4EAE-8706-BC73B251287A}" type="slidenum">
              <a:rPr lang="en-IN" smtClean="0"/>
              <a:t>30</a:t>
            </a:fld>
            <a:endParaRPr lang="en-IN"/>
          </a:p>
        </p:txBody>
      </p:sp>
    </p:spTree>
    <p:extLst>
      <p:ext uri="{BB962C8B-B14F-4D97-AF65-F5344CB8AC3E}">
        <p14:creationId xmlns:p14="http://schemas.microsoft.com/office/powerpoint/2010/main" val="88030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814F69-B00B-4BCA-B933-DEB2CF274B3E}"/>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2">
            <a:extLst>
              <a:ext uri="{FF2B5EF4-FFF2-40B4-BE49-F238E27FC236}">
                <a16:creationId xmlns:a16="http://schemas.microsoft.com/office/drawing/2014/main" id="{4646C24B-B891-42D2-8E74-0FDA70EE0000}"/>
              </a:ext>
            </a:extLst>
          </p:cNvPr>
          <p:cNvSpPr>
            <a:spLocks noGrp="1"/>
          </p:cNvSpPr>
          <p:nvPr>
            <p:ph type="title"/>
          </p:nvPr>
        </p:nvSpPr>
        <p:spPr>
          <a:xfrm>
            <a:off x="838200" y="365125"/>
            <a:ext cx="10515600" cy="1325563"/>
          </a:xfrm>
        </p:spPr>
        <p:txBody>
          <a:bodyPr>
            <a:normAutofit/>
          </a:bodyPr>
          <a:lstStyle/>
          <a:p>
            <a:r>
              <a:rPr lang="en-IN" b="1" dirty="0"/>
              <a:t>Methodology</a:t>
            </a:r>
          </a:p>
        </p:txBody>
      </p:sp>
      <p:sp>
        <p:nvSpPr>
          <p:cNvPr id="6" name="Content Placeholder 3">
            <a:extLst>
              <a:ext uri="{FF2B5EF4-FFF2-40B4-BE49-F238E27FC236}">
                <a16:creationId xmlns:a16="http://schemas.microsoft.com/office/drawing/2014/main" id="{7008A335-C8F4-4C54-80C1-C19B4D1EADF9}"/>
              </a:ext>
            </a:extLst>
          </p:cNvPr>
          <p:cNvSpPr>
            <a:spLocks noGrp="1"/>
          </p:cNvSpPr>
          <p:nvPr>
            <p:ph idx="1"/>
          </p:nvPr>
        </p:nvSpPr>
        <p:spPr>
          <a:xfrm>
            <a:off x="838200" y="1825625"/>
            <a:ext cx="10515600" cy="4351338"/>
          </a:xfrm>
        </p:spPr>
        <p:txBody>
          <a:bodyPr/>
          <a:lstStyle/>
          <a:p>
            <a:endParaRPr lang="en-IN" dirty="0"/>
          </a:p>
          <a:p>
            <a:endParaRPr lang="en-IN" dirty="0"/>
          </a:p>
        </p:txBody>
      </p:sp>
      <p:graphicFrame>
        <p:nvGraphicFramePr>
          <p:cNvPr id="7" name="Diagram 6">
            <a:extLst>
              <a:ext uri="{FF2B5EF4-FFF2-40B4-BE49-F238E27FC236}">
                <a16:creationId xmlns:a16="http://schemas.microsoft.com/office/drawing/2014/main" id="{DC034F69-8CF1-4F7C-B436-0D041AC1722B}"/>
              </a:ext>
            </a:extLst>
          </p:cNvPr>
          <p:cNvGraphicFramePr/>
          <p:nvPr>
            <p:extLst>
              <p:ext uri="{D42A27DB-BD31-4B8C-83A1-F6EECF244321}">
                <p14:modId xmlns:p14="http://schemas.microsoft.com/office/powerpoint/2010/main" val="861712967"/>
              </p:ext>
            </p:extLst>
          </p:nvPr>
        </p:nvGraphicFramePr>
        <p:xfrm>
          <a:off x="1217473" y="2011941"/>
          <a:ext cx="9757053" cy="4165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F8183047-E6DA-4647-B7EE-4F4E3C0766E3}"/>
              </a:ext>
            </a:extLst>
          </p:cNvPr>
          <p:cNvSpPr>
            <a:spLocks noGrp="1"/>
          </p:cNvSpPr>
          <p:nvPr>
            <p:ph type="sldNum" sz="quarter" idx="12"/>
          </p:nvPr>
        </p:nvSpPr>
        <p:spPr/>
        <p:txBody>
          <a:bodyPr/>
          <a:lstStyle/>
          <a:p>
            <a:fld id="{8249BE9E-4691-4EAE-8706-BC73B251287A}" type="slidenum">
              <a:rPr lang="en-IN" smtClean="0"/>
              <a:t>31</a:t>
            </a:fld>
            <a:endParaRPr lang="en-IN"/>
          </a:p>
        </p:txBody>
      </p:sp>
    </p:spTree>
    <p:extLst>
      <p:ext uri="{BB962C8B-B14F-4D97-AF65-F5344CB8AC3E}">
        <p14:creationId xmlns:p14="http://schemas.microsoft.com/office/powerpoint/2010/main" val="3871714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F8BAA2-593D-4239-901C-9D6DB30861E6}"/>
              </a:ext>
            </a:extLst>
          </p:cNvPr>
          <p:cNvSpPr>
            <a:spLocks noGrp="1"/>
          </p:cNvSpPr>
          <p:nvPr>
            <p:ph type="ftr" sz="quarter" idx="11"/>
          </p:nvPr>
        </p:nvSpPr>
        <p:spPr/>
        <p:txBody>
          <a:bodyPr/>
          <a:lstStyle/>
          <a:p>
            <a:r>
              <a:rPr lang="en-US"/>
              <a:t>Department of Computer Science, Rollwala Computer Center</a:t>
            </a:r>
            <a:endParaRPr lang="en-IN"/>
          </a:p>
        </p:txBody>
      </p:sp>
      <p:pic>
        <p:nvPicPr>
          <p:cNvPr id="6" name="Picture 5">
            <a:extLst>
              <a:ext uri="{FF2B5EF4-FFF2-40B4-BE49-F238E27FC236}">
                <a16:creationId xmlns:a16="http://schemas.microsoft.com/office/drawing/2014/main" id="{4FC80311-CA47-40FF-A30B-10F0A573A2C5}"/>
              </a:ext>
            </a:extLst>
          </p:cNvPr>
          <p:cNvPicPr>
            <a:picLocks noChangeAspect="1"/>
          </p:cNvPicPr>
          <p:nvPr/>
        </p:nvPicPr>
        <p:blipFill>
          <a:blip r:embed="rId2"/>
          <a:stretch>
            <a:fillRect/>
          </a:stretch>
        </p:blipFill>
        <p:spPr>
          <a:xfrm>
            <a:off x="2243739" y="1249771"/>
            <a:ext cx="6968969" cy="4646203"/>
          </a:xfrm>
          <a:prstGeom prst="rect">
            <a:avLst/>
          </a:prstGeom>
        </p:spPr>
      </p:pic>
      <p:sp>
        <p:nvSpPr>
          <p:cNvPr id="7" name="Title 2">
            <a:extLst>
              <a:ext uri="{FF2B5EF4-FFF2-40B4-BE49-F238E27FC236}">
                <a16:creationId xmlns:a16="http://schemas.microsoft.com/office/drawing/2014/main" id="{B82BD4BA-7273-4914-8C51-60D1591E267D}"/>
              </a:ext>
            </a:extLst>
          </p:cNvPr>
          <p:cNvSpPr>
            <a:spLocks noGrp="1"/>
          </p:cNvSpPr>
          <p:nvPr>
            <p:ph type="title"/>
          </p:nvPr>
        </p:nvSpPr>
        <p:spPr>
          <a:xfrm>
            <a:off x="545237" y="223083"/>
            <a:ext cx="10515600" cy="1325563"/>
          </a:xfrm>
        </p:spPr>
        <p:txBody>
          <a:bodyPr>
            <a:normAutofit/>
          </a:bodyPr>
          <a:lstStyle/>
          <a:p>
            <a:r>
              <a:rPr lang="en-IN" b="1" dirty="0"/>
              <a:t>Text Mining</a:t>
            </a:r>
          </a:p>
        </p:txBody>
      </p:sp>
      <p:sp>
        <p:nvSpPr>
          <p:cNvPr id="2" name="Slide Number Placeholder 1">
            <a:extLst>
              <a:ext uri="{FF2B5EF4-FFF2-40B4-BE49-F238E27FC236}">
                <a16:creationId xmlns:a16="http://schemas.microsoft.com/office/drawing/2014/main" id="{7D580B6E-182D-4978-9DDF-B814AD01CFE2}"/>
              </a:ext>
            </a:extLst>
          </p:cNvPr>
          <p:cNvSpPr>
            <a:spLocks noGrp="1"/>
          </p:cNvSpPr>
          <p:nvPr>
            <p:ph type="sldNum" sz="quarter" idx="12"/>
          </p:nvPr>
        </p:nvSpPr>
        <p:spPr/>
        <p:txBody>
          <a:bodyPr/>
          <a:lstStyle/>
          <a:p>
            <a:fld id="{8249BE9E-4691-4EAE-8706-BC73B251287A}" type="slidenum">
              <a:rPr lang="en-IN" smtClean="0"/>
              <a:t>32</a:t>
            </a:fld>
            <a:endParaRPr lang="en-IN"/>
          </a:p>
        </p:txBody>
      </p:sp>
    </p:spTree>
    <p:extLst>
      <p:ext uri="{BB962C8B-B14F-4D97-AF65-F5344CB8AC3E}">
        <p14:creationId xmlns:p14="http://schemas.microsoft.com/office/powerpoint/2010/main" val="3874430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C6DAD0-4697-4796-BE9C-5D685562507F}"/>
              </a:ext>
            </a:extLst>
          </p:cNvPr>
          <p:cNvSpPr>
            <a:spLocks noGrp="1"/>
          </p:cNvSpPr>
          <p:nvPr>
            <p:ph type="ftr" sz="quarter" idx="11"/>
          </p:nvPr>
        </p:nvSpPr>
        <p:spPr/>
        <p:txBody>
          <a:bodyPr/>
          <a:lstStyle/>
          <a:p>
            <a:r>
              <a:rPr lang="en-US"/>
              <a:t>Department of Computer Science, Rollwala Computer Center</a:t>
            </a:r>
            <a:endParaRPr lang="en-IN"/>
          </a:p>
        </p:txBody>
      </p:sp>
      <p:pic>
        <p:nvPicPr>
          <p:cNvPr id="6" name="Picture 5">
            <a:extLst>
              <a:ext uri="{FF2B5EF4-FFF2-40B4-BE49-F238E27FC236}">
                <a16:creationId xmlns:a16="http://schemas.microsoft.com/office/drawing/2014/main" id="{2CDE8445-0E87-4867-9B42-8BCDF28DD70F}"/>
              </a:ext>
            </a:extLst>
          </p:cNvPr>
          <p:cNvPicPr>
            <a:picLocks noChangeAspect="1"/>
          </p:cNvPicPr>
          <p:nvPr/>
        </p:nvPicPr>
        <p:blipFill>
          <a:blip r:embed="rId2"/>
          <a:stretch>
            <a:fillRect/>
          </a:stretch>
        </p:blipFill>
        <p:spPr>
          <a:xfrm>
            <a:off x="1265792" y="2353663"/>
            <a:ext cx="9478407" cy="2556475"/>
          </a:xfrm>
          <a:prstGeom prst="rect">
            <a:avLst/>
          </a:prstGeom>
        </p:spPr>
      </p:pic>
      <p:sp>
        <p:nvSpPr>
          <p:cNvPr id="7" name="Title 2">
            <a:extLst>
              <a:ext uri="{FF2B5EF4-FFF2-40B4-BE49-F238E27FC236}">
                <a16:creationId xmlns:a16="http://schemas.microsoft.com/office/drawing/2014/main" id="{3F236D7D-C113-4C7D-A284-B79AECB71CBA}"/>
              </a:ext>
            </a:extLst>
          </p:cNvPr>
          <p:cNvSpPr>
            <a:spLocks noGrp="1"/>
          </p:cNvSpPr>
          <p:nvPr>
            <p:ph type="title"/>
          </p:nvPr>
        </p:nvSpPr>
        <p:spPr>
          <a:xfrm>
            <a:off x="545237" y="223083"/>
            <a:ext cx="10515600" cy="1325563"/>
          </a:xfrm>
        </p:spPr>
        <p:txBody>
          <a:bodyPr>
            <a:normAutofit/>
          </a:bodyPr>
          <a:lstStyle/>
          <a:p>
            <a:r>
              <a:rPr lang="en-IN" b="1" dirty="0"/>
              <a:t>Text Mining Process</a:t>
            </a:r>
          </a:p>
        </p:txBody>
      </p:sp>
      <p:sp>
        <p:nvSpPr>
          <p:cNvPr id="2" name="Slide Number Placeholder 1">
            <a:extLst>
              <a:ext uri="{FF2B5EF4-FFF2-40B4-BE49-F238E27FC236}">
                <a16:creationId xmlns:a16="http://schemas.microsoft.com/office/drawing/2014/main" id="{9C6EA5AB-FABF-4D8B-8D43-B7078F16DABC}"/>
              </a:ext>
            </a:extLst>
          </p:cNvPr>
          <p:cNvSpPr>
            <a:spLocks noGrp="1"/>
          </p:cNvSpPr>
          <p:nvPr>
            <p:ph type="sldNum" sz="quarter" idx="12"/>
          </p:nvPr>
        </p:nvSpPr>
        <p:spPr/>
        <p:txBody>
          <a:bodyPr/>
          <a:lstStyle/>
          <a:p>
            <a:fld id="{8249BE9E-4691-4EAE-8706-BC73B251287A}" type="slidenum">
              <a:rPr lang="en-IN" smtClean="0"/>
              <a:t>33</a:t>
            </a:fld>
            <a:endParaRPr lang="en-IN"/>
          </a:p>
        </p:txBody>
      </p:sp>
    </p:spTree>
    <p:extLst>
      <p:ext uri="{BB962C8B-B14F-4D97-AF65-F5344CB8AC3E}">
        <p14:creationId xmlns:p14="http://schemas.microsoft.com/office/powerpoint/2010/main" val="1508070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1C9AD5-CBE6-44FB-B2BE-59B69B17A72B}"/>
              </a:ext>
            </a:extLst>
          </p:cNvPr>
          <p:cNvSpPr>
            <a:spLocks noGrp="1"/>
          </p:cNvSpPr>
          <p:nvPr>
            <p:ph type="ftr" sz="quarter" idx="11"/>
          </p:nvPr>
        </p:nvSpPr>
        <p:spPr/>
        <p:txBody>
          <a:bodyPr/>
          <a:lstStyle/>
          <a:p>
            <a:r>
              <a:rPr lang="en-US"/>
              <a:t>Department of Computer Science, Rollwala Computer Center</a:t>
            </a:r>
            <a:endParaRPr lang="en-IN"/>
          </a:p>
        </p:txBody>
      </p:sp>
      <p:pic>
        <p:nvPicPr>
          <p:cNvPr id="6" name="Picture 5">
            <a:extLst>
              <a:ext uri="{FF2B5EF4-FFF2-40B4-BE49-F238E27FC236}">
                <a16:creationId xmlns:a16="http://schemas.microsoft.com/office/drawing/2014/main" id="{6FCC166A-011B-4D48-A311-14931C47332D}"/>
              </a:ext>
            </a:extLst>
          </p:cNvPr>
          <p:cNvPicPr>
            <a:picLocks noChangeAspect="1"/>
          </p:cNvPicPr>
          <p:nvPr/>
        </p:nvPicPr>
        <p:blipFill>
          <a:blip r:embed="rId2"/>
          <a:stretch>
            <a:fillRect/>
          </a:stretch>
        </p:blipFill>
        <p:spPr>
          <a:xfrm>
            <a:off x="605772" y="2087724"/>
            <a:ext cx="11109977" cy="2699388"/>
          </a:xfrm>
          <a:prstGeom prst="rect">
            <a:avLst/>
          </a:prstGeom>
        </p:spPr>
      </p:pic>
      <p:sp>
        <p:nvSpPr>
          <p:cNvPr id="7" name="Title 2">
            <a:extLst>
              <a:ext uri="{FF2B5EF4-FFF2-40B4-BE49-F238E27FC236}">
                <a16:creationId xmlns:a16="http://schemas.microsoft.com/office/drawing/2014/main" id="{7EC23188-593B-4553-B1C8-525EBF1A906F}"/>
              </a:ext>
            </a:extLst>
          </p:cNvPr>
          <p:cNvSpPr>
            <a:spLocks noGrp="1"/>
          </p:cNvSpPr>
          <p:nvPr>
            <p:ph type="title"/>
          </p:nvPr>
        </p:nvSpPr>
        <p:spPr>
          <a:xfrm>
            <a:off x="545237" y="223083"/>
            <a:ext cx="10515600" cy="1325563"/>
          </a:xfrm>
        </p:spPr>
        <p:txBody>
          <a:bodyPr>
            <a:normAutofit/>
          </a:bodyPr>
          <a:lstStyle/>
          <a:p>
            <a:r>
              <a:rPr lang="en-IN" b="1" dirty="0"/>
              <a:t>Pre-Processing Tasks</a:t>
            </a:r>
          </a:p>
        </p:txBody>
      </p:sp>
      <p:sp>
        <p:nvSpPr>
          <p:cNvPr id="2" name="Slide Number Placeholder 1">
            <a:extLst>
              <a:ext uri="{FF2B5EF4-FFF2-40B4-BE49-F238E27FC236}">
                <a16:creationId xmlns:a16="http://schemas.microsoft.com/office/drawing/2014/main" id="{51F84AB0-AD3E-4C0F-940D-DA2849198013}"/>
              </a:ext>
            </a:extLst>
          </p:cNvPr>
          <p:cNvSpPr>
            <a:spLocks noGrp="1"/>
          </p:cNvSpPr>
          <p:nvPr>
            <p:ph type="sldNum" sz="quarter" idx="12"/>
          </p:nvPr>
        </p:nvSpPr>
        <p:spPr/>
        <p:txBody>
          <a:bodyPr/>
          <a:lstStyle/>
          <a:p>
            <a:fld id="{8249BE9E-4691-4EAE-8706-BC73B251287A}" type="slidenum">
              <a:rPr lang="en-IN" smtClean="0"/>
              <a:t>34</a:t>
            </a:fld>
            <a:endParaRPr lang="en-IN"/>
          </a:p>
        </p:txBody>
      </p:sp>
    </p:spTree>
    <p:extLst>
      <p:ext uri="{BB962C8B-B14F-4D97-AF65-F5344CB8AC3E}">
        <p14:creationId xmlns:p14="http://schemas.microsoft.com/office/powerpoint/2010/main" val="174612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4CA5A9-6628-4565-81B9-EAE3D9DBC287}"/>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Content Placeholder 3">
            <a:extLst>
              <a:ext uri="{FF2B5EF4-FFF2-40B4-BE49-F238E27FC236}">
                <a16:creationId xmlns:a16="http://schemas.microsoft.com/office/drawing/2014/main" id="{02B4EE26-3EE8-4E05-ACE1-0E3772B1838C}"/>
              </a:ext>
            </a:extLst>
          </p:cNvPr>
          <p:cNvSpPr txBox="1">
            <a:spLocks/>
          </p:cNvSpPr>
          <p:nvPr/>
        </p:nvSpPr>
        <p:spPr>
          <a:xfrm>
            <a:off x="417805" y="1000556"/>
            <a:ext cx="11062223" cy="46794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Information Extraction (IE)</a:t>
            </a:r>
          </a:p>
          <a:p>
            <a:pPr lvl="1"/>
            <a:r>
              <a:rPr lang="en-IN" dirty="0"/>
              <a:t>Used to identify some relations between that are asserted between two entities.</a:t>
            </a:r>
          </a:p>
          <a:p>
            <a:pPr lvl="1"/>
            <a:endParaRPr lang="en-IN" dirty="0"/>
          </a:p>
        </p:txBody>
      </p:sp>
      <p:graphicFrame>
        <p:nvGraphicFramePr>
          <p:cNvPr id="6" name="Diagram 5">
            <a:extLst>
              <a:ext uri="{FF2B5EF4-FFF2-40B4-BE49-F238E27FC236}">
                <a16:creationId xmlns:a16="http://schemas.microsoft.com/office/drawing/2014/main" id="{609AE456-3136-4964-9BE2-F31701CE0ED7}"/>
              </a:ext>
            </a:extLst>
          </p:cNvPr>
          <p:cNvGraphicFramePr/>
          <p:nvPr>
            <p:extLst>
              <p:ext uri="{D42A27DB-BD31-4B8C-83A1-F6EECF244321}">
                <p14:modId xmlns:p14="http://schemas.microsoft.com/office/powerpoint/2010/main" val="3817299043"/>
              </p:ext>
            </p:extLst>
          </p:nvPr>
        </p:nvGraphicFramePr>
        <p:xfrm>
          <a:off x="2405095" y="1669012"/>
          <a:ext cx="6843680" cy="427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62F7A38B-835B-4F87-87D0-8D9AD5785B09}"/>
              </a:ext>
            </a:extLst>
          </p:cNvPr>
          <p:cNvSpPr>
            <a:spLocks noGrp="1"/>
          </p:cNvSpPr>
          <p:nvPr>
            <p:ph type="sldNum" sz="quarter" idx="12"/>
          </p:nvPr>
        </p:nvSpPr>
        <p:spPr/>
        <p:txBody>
          <a:bodyPr/>
          <a:lstStyle/>
          <a:p>
            <a:fld id="{8249BE9E-4691-4EAE-8706-BC73B251287A}" type="slidenum">
              <a:rPr lang="en-IN" smtClean="0"/>
              <a:t>35</a:t>
            </a:fld>
            <a:endParaRPr lang="en-IN"/>
          </a:p>
        </p:txBody>
      </p:sp>
    </p:spTree>
    <p:extLst>
      <p:ext uri="{BB962C8B-B14F-4D97-AF65-F5344CB8AC3E}">
        <p14:creationId xmlns:p14="http://schemas.microsoft.com/office/powerpoint/2010/main" val="3739448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19A-6180-4AC2-A220-6850AE771857}"/>
              </a:ext>
            </a:extLst>
          </p:cNvPr>
          <p:cNvSpPr>
            <a:spLocks noGrp="1"/>
          </p:cNvSpPr>
          <p:nvPr>
            <p:ph type="title"/>
          </p:nvPr>
        </p:nvSpPr>
        <p:spPr>
          <a:xfrm>
            <a:off x="838200" y="365125"/>
            <a:ext cx="10515600" cy="806450"/>
          </a:xfrm>
        </p:spPr>
        <p:txBody>
          <a:bodyPr>
            <a:normAutofit/>
          </a:bodyPr>
          <a:lstStyle/>
          <a:p>
            <a:r>
              <a:rPr lang="en-US" b="1" dirty="0"/>
              <a:t>Paper 4</a:t>
            </a:r>
            <a:r>
              <a:rPr lang="en-US" sz="2800" b="1" dirty="0"/>
              <a:t>[9]</a:t>
            </a:r>
            <a:r>
              <a:rPr lang="en-US" b="1" dirty="0"/>
              <a:t>:</a:t>
            </a:r>
            <a:endParaRPr lang="en-IN" b="1" dirty="0"/>
          </a:p>
        </p:txBody>
      </p:sp>
      <p:sp>
        <p:nvSpPr>
          <p:cNvPr id="3" name="Content Placeholder 2">
            <a:extLst>
              <a:ext uri="{FF2B5EF4-FFF2-40B4-BE49-F238E27FC236}">
                <a16:creationId xmlns:a16="http://schemas.microsoft.com/office/drawing/2014/main" id="{9BAA2CCE-7DB4-4C7C-B429-8B5861C79248}"/>
              </a:ext>
            </a:extLst>
          </p:cNvPr>
          <p:cNvSpPr>
            <a:spLocks noGrp="1"/>
          </p:cNvSpPr>
          <p:nvPr>
            <p:ph idx="1"/>
          </p:nvPr>
        </p:nvSpPr>
        <p:spPr>
          <a:xfrm>
            <a:off x="838200" y="1685925"/>
            <a:ext cx="10515600" cy="4491038"/>
          </a:xfrm>
        </p:spPr>
        <p:txBody>
          <a:bodyPr/>
          <a:lstStyle/>
          <a:p>
            <a:r>
              <a:rPr lang="en-US" b="1" dirty="0"/>
              <a:t>Title</a:t>
            </a:r>
            <a:r>
              <a:rPr lang="en-US" dirty="0"/>
              <a:t> : The Stanford </a:t>
            </a:r>
            <a:r>
              <a:rPr lang="en-US" dirty="0" err="1"/>
              <a:t>CoreNLP</a:t>
            </a:r>
            <a:r>
              <a:rPr lang="en-US" dirty="0"/>
              <a:t> Natural Language Processing Toolkit</a:t>
            </a:r>
          </a:p>
          <a:p>
            <a:pPr marL="0" indent="0">
              <a:buNone/>
            </a:pPr>
            <a:endParaRPr lang="en-US" dirty="0"/>
          </a:p>
          <a:p>
            <a:r>
              <a:rPr lang="en-US" b="1" dirty="0"/>
              <a:t>Authors</a:t>
            </a:r>
            <a:r>
              <a:rPr lang="en-US" dirty="0"/>
              <a:t> : Christopher D. Manning, Mihai </a:t>
            </a:r>
            <a:r>
              <a:rPr lang="en-US" dirty="0" err="1"/>
              <a:t>Surdeanu</a:t>
            </a:r>
            <a:r>
              <a:rPr lang="en-US" dirty="0"/>
              <a:t>, John Bauer,</a:t>
            </a:r>
          </a:p>
          <a:p>
            <a:pPr marL="1371600" lvl="3" indent="0">
              <a:buNone/>
            </a:pPr>
            <a:r>
              <a:rPr lang="en-US" dirty="0"/>
              <a:t>      </a:t>
            </a:r>
            <a:r>
              <a:rPr lang="en-US" sz="2800" dirty="0"/>
              <a:t>Jenny Finkel, Steven J. </a:t>
            </a:r>
            <a:r>
              <a:rPr lang="en-US" sz="2800" dirty="0" err="1"/>
              <a:t>Bethard</a:t>
            </a:r>
            <a:r>
              <a:rPr lang="en-US" sz="2800" dirty="0"/>
              <a:t>, David </a:t>
            </a:r>
            <a:r>
              <a:rPr lang="en-US" sz="2800" dirty="0" err="1"/>
              <a:t>McClosky</a:t>
            </a:r>
            <a:endParaRPr lang="en-US" dirty="0"/>
          </a:p>
          <a:p>
            <a:pPr marL="0" indent="0">
              <a:buNone/>
            </a:pPr>
            <a:endParaRPr lang="en-US" dirty="0"/>
          </a:p>
          <a:p>
            <a:r>
              <a:rPr lang="en-US" b="1" dirty="0"/>
              <a:t>Published in</a:t>
            </a:r>
            <a:r>
              <a:rPr lang="en-US" dirty="0"/>
              <a:t> : Stanford University, California.</a:t>
            </a:r>
          </a:p>
          <a:p>
            <a:endParaRPr lang="en-IN" dirty="0"/>
          </a:p>
        </p:txBody>
      </p:sp>
      <p:sp>
        <p:nvSpPr>
          <p:cNvPr id="4" name="Footer Placeholder 3">
            <a:extLst>
              <a:ext uri="{FF2B5EF4-FFF2-40B4-BE49-F238E27FC236}">
                <a16:creationId xmlns:a16="http://schemas.microsoft.com/office/drawing/2014/main" id="{9750028A-1D38-4AB2-9558-E0583DF60BB1}"/>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C140347C-73D1-4AFD-B331-129CBBBC89A6}"/>
              </a:ext>
            </a:extLst>
          </p:cNvPr>
          <p:cNvSpPr>
            <a:spLocks noGrp="1"/>
          </p:cNvSpPr>
          <p:nvPr>
            <p:ph type="sldNum" sz="quarter" idx="12"/>
          </p:nvPr>
        </p:nvSpPr>
        <p:spPr/>
        <p:txBody>
          <a:bodyPr/>
          <a:lstStyle/>
          <a:p>
            <a:fld id="{8249BE9E-4691-4EAE-8706-BC73B251287A}" type="slidenum">
              <a:rPr lang="en-IN" smtClean="0"/>
              <a:t>36</a:t>
            </a:fld>
            <a:endParaRPr lang="en-IN"/>
          </a:p>
        </p:txBody>
      </p:sp>
    </p:spTree>
    <p:extLst>
      <p:ext uri="{BB962C8B-B14F-4D97-AF65-F5344CB8AC3E}">
        <p14:creationId xmlns:p14="http://schemas.microsoft.com/office/powerpoint/2010/main" val="41256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C6DF97-EBA3-46E0-8333-287C7F8B217B}"/>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4BE7DEF6-B427-4C31-8A19-A6BA358D6226}"/>
              </a:ext>
            </a:extLst>
          </p:cNvPr>
          <p:cNvSpPr>
            <a:spLocks noGrp="1"/>
          </p:cNvSpPr>
          <p:nvPr/>
        </p:nvSpPr>
        <p:spPr>
          <a:xfrm>
            <a:off x="76200" y="35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Coreference Resolution	</a:t>
            </a:r>
          </a:p>
        </p:txBody>
      </p:sp>
      <p:pic>
        <p:nvPicPr>
          <p:cNvPr id="6" name="Picture 5">
            <a:extLst>
              <a:ext uri="{FF2B5EF4-FFF2-40B4-BE49-F238E27FC236}">
                <a16:creationId xmlns:a16="http://schemas.microsoft.com/office/drawing/2014/main" id="{BEB46797-F2AF-4B36-BAD3-21C6B95D51E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27" y="3041174"/>
            <a:ext cx="11789546" cy="289519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9F48C03-8572-4508-859A-BE7C9F0F187D}"/>
              </a:ext>
            </a:extLst>
          </p:cNvPr>
          <p:cNvSpPr>
            <a:spLocks noGrp="1"/>
          </p:cNvSpPr>
          <p:nvPr>
            <p:ph type="sldNum" sz="quarter" idx="12"/>
          </p:nvPr>
        </p:nvSpPr>
        <p:spPr/>
        <p:txBody>
          <a:bodyPr/>
          <a:lstStyle/>
          <a:p>
            <a:fld id="{8249BE9E-4691-4EAE-8706-BC73B251287A}" type="slidenum">
              <a:rPr lang="en-IN" smtClean="0"/>
              <a:t>37</a:t>
            </a:fld>
            <a:endParaRPr lang="en-IN"/>
          </a:p>
        </p:txBody>
      </p:sp>
    </p:spTree>
    <p:extLst>
      <p:ext uri="{BB962C8B-B14F-4D97-AF65-F5344CB8AC3E}">
        <p14:creationId xmlns:p14="http://schemas.microsoft.com/office/powerpoint/2010/main" val="2943080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F40323-2652-4D7B-A575-442231FC90D6}"/>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Title 1">
            <a:extLst>
              <a:ext uri="{FF2B5EF4-FFF2-40B4-BE49-F238E27FC236}">
                <a16:creationId xmlns:a16="http://schemas.microsoft.com/office/drawing/2014/main" id="{0E6DEF56-9462-426A-8E79-5875F4FF2FAE}"/>
              </a:ext>
            </a:extLst>
          </p:cNvPr>
          <p:cNvSpPr>
            <a:spLocks noGrp="1"/>
          </p:cNvSpPr>
          <p:nvPr>
            <p:ph type="title"/>
          </p:nvPr>
        </p:nvSpPr>
        <p:spPr>
          <a:xfrm>
            <a:off x="161925" y="155575"/>
            <a:ext cx="10515600" cy="1325563"/>
          </a:xfrm>
        </p:spPr>
        <p:txBody>
          <a:bodyPr/>
          <a:lstStyle/>
          <a:p>
            <a:r>
              <a:rPr lang="en-IN" b="1" dirty="0"/>
              <a:t>Coreference Resolution [Cont.]	</a:t>
            </a:r>
          </a:p>
        </p:txBody>
      </p:sp>
      <p:sp>
        <p:nvSpPr>
          <p:cNvPr id="7" name="Content Placeholder 2">
            <a:extLst>
              <a:ext uri="{FF2B5EF4-FFF2-40B4-BE49-F238E27FC236}">
                <a16:creationId xmlns:a16="http://schemas.microsoft.com/office/drawing/2014/main" id="{87F8970D-8167-47FF-A581-6270B2646FFF}"/>
              </a:ext>
            </a:extLst>
          </p:cNvPr>
          <p:cNvSpPr txBox="1">
            <a:spLocks/>
          </p:cNvSpPr>
          <p:nvPr/>
        </p:nvSpPr>
        <p:spPr>
          <a:xfrm>
            <a:off x="495300" y="14827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It’s the journey from tokenizing to coreference resolution.</a:t>
            </a:r>
          </a:p>
        </p:txBody>
      </p:sp>
      <p:pic>
        <p:nvPicPr>
          <p:cNvPr id="8" name="Picture 7">
            <a:extLst>
              <a:ext uri="{FF2B5EF4-FFF2-40B4-BE49-F238E27FC236}">
                <a16:creationId xmlns:a16="http://schemas.microsoft.com/office/drawing/2014/main" id="{817299DD-C82A-405F-8810-2133C1FCD527}"/>
              </a:ext>
            </a:extLst>
          </p:cNvPr>
          <p:cNvPicPr>
            <a:picLocks noChangeAspect="1"/>
          </p:cNvPicPr>
          <p:nvPr/>
        </p:nvPicPr>
        <p:blipFill>
          <a:blip r:embed="rId2"/>
          <a:stretch>
            <a:fillRect/>
          </a:stretch>
        </p:blipFill>
        <p:spPr>
          <a:xfrm>
            <a:off x="1462629" y="2087492"/>
            <a:ext cx="6202836" cy="4100583"/>
          </a:xfrm>
          <a:prstGeom prst="rect">
            <a:avLst/>
          </a:prstGeom>
        </p:spPr>
      </p:pic>
      <p:sp>
        <p:nvSpPr>
          <p:cNvPr id="2" name="Slide Number Placeholder 1">
            <a:extLst>
              <a:ext uri="{FF2B5EF4-FFF2-40B4-BE49-F238E27FC236}">
                <a16:creationId xmlns:a16="http://schemas.microsoft.com/office/drawing/2014/main" id="{568D5543-85E3-4F06-8A6F-5F9DA9ED8832}"/>
              </a:ext>
            </a:extLst>
          </p:cNvPr>
          <p:cNvSpPr>
            <a:spLocks noGrp="1"/>
          </p:cNvSpPr>
          <p:nvPr>
            <p:ph type="sldNum" sz="quarter" idx="12"/>
          </p:nvPr>
        </p:nvSpPr>
        <p:spPr/>
        <p:txBody>
          <a:bodyPr/>
          <a:lstStyle/>
          <a:p>
            <a:fld id="{8249BE9E-4691-4EAE-8706-BC73B251287A}" type="slidenum">
              <a:rPr lang="en-IN" smtClean="0"/>
              <a:t>38</a:t>
            </a:fld>
            <a:endParaRPr lang="en-IN"/>
          </a:p>
        </p:txBody>
      </p:sp>
    </p:spTree>
    <p:extLst>
      <p:ext uri="{BB962C8B-B14F-4D97-AF65-F5344CB8AC3E}">
        <p14:creationId xmlns:p14="http://schemas.microsoft.com/office/powerpoint/2010/main" val="209819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767B1-E7EB-41C2-AE8B-B4AEED7BBF49}"/>
              </a:ext>
            </a:extLst>
          </p:cNvPr>
          <p:cNvSpPr>
            <a:spLocks noGrp="1"/>
          </p:cNvSpPr>
          <p:nvPr>
            <p:ph type="ftr" sz="quarter" idx="11"/>
          </p:nvPr>
        </p:nvSpPr>
        <p:spPr/>
        <p:txBody>
          <a:bodyPr/>
          <a:lstStyle/>
          <a:p>
            <a:r>
              <a:rPr lang="en-US"/>
              <a:t>Department of Computer Science, Rollwala Computer Center</a:t>
            </a:r>
            <a:endParaRPr lang="en-IN"/>
          </a:p>
        </p:txBody>
      </p:sp>
      <p:sp>
        <p:nvSpPr>
          <p:cNvPr id="4" name="Title 1">
            <a:extLst>
              <a:ext uri="{FF2B5EF4-FFF2-40B4-BE49-F238E27FC236}">
                <a16:creationId xmlns:a16="http://schemas.microsoft.com/office/drawing/2014/main" id="{18096CF8-FF6A-424A-961F-F1B9A9F8D041}"/>
              </a:ext>
            </a:extLst>
          </p:cNvPr>
          <p:cNvSpPr txBox="1">
            <a:spLocks/>
          </p:cNvSpPr>
          <p:nvPr/>
        </p:nvSpPr>
        <p:spPr>
          <a:xfrm>
            <a:off x="485775" y="365125"/>
            <a:ext cx="108680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Coreference Resolution - Advantages</a:t>
            </a:r>
          </a:p>
        </p:txBody>
      </p:sp>
      <p:sp>
        <p:nvSpPr>
          <p:cNvPr id="5" name="Content Placeholder 2">
            <a:extLst>
              <a:ext uri="{FF2B5EF4-FFF2-40B4-BE49-F238E27FC236}">
                <a16:creationId xmlns:a16="http://schemas.microsoft.com/office/drawing/2014/main" id="{B01F6B34-19EC-459A-BA89-DAE87AA16CB9}"/>
              </a:ext>
            </a:extLst>
          </p:cNvPr>
          <p:cNvSpPr txBox="1">
            <a:spLocks/>
          </p:cNvSpPr>
          <p:nvPr/>
        </p:nvSpPr>
        <p:spPr>
          <a:xfrm>
            <a:off x="485775" y="1825625"/>
            <a:ext cx="1086802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Quick Response.</a:t>
            </a:r>
          </a:p>
          <a:p>
            <a:r>
              <a:rPr lang="en-IN" dirty="0"/>
              <a:t>Easy to use.</a:t>
            </a:r>
          </a:p>
          <a:p>
            <a:r>
              <a:rPr lang="en-IN" dirty="0"/>
              <a:t>To provide lightweight framework using plain java objects.</a:t>
            </a:r>
          </a:p>
          <a:p>
            <a:r>
              <a:rPr lang="en-IN" dirty="0"/>
              <a:t>To provide a simple concrete API.</a:t>
            </a:r>
          </a:p>
        </p:txBody>
      </p:sp>
      <p:sp>
        <p:nvSpPr>
          <p:cNvPr id="2" name="Slide Number Placeholder 1">
            <a:extLst>
              <a:ext uri="{FF2B5EF4-FFF2-40B4-BE49-F238E27FC236}">
                <a16:creationId xmlns:a16="http://schemas.microsoft.com/office/drawing/2014/main" id="{E4EE6501-E0C8-4B6A-98CD-3FD13B482B04}"/>
              </a:ext>
            </a:extLst>
          </p:cNvPr>
          <p:cNvSpPr>
            <a:spLocks noGrp="1"/>
          </p:cNvSpPr>
          <p:nvPr>
            <p:ph type="sldNum" sz="quarter" idx="12"/>
          </p:nvPr>
        </p:nvSpPr>
        <p:spPr/>
        <p:txBody>
          <a:bodyPr/>
          <a:lstStyle/>
          <a:p>
            <a:fld id="{8249BE9E-4691-4EAE-8706-BC73B251287A}" type="slidenum">
              <a:rPr lang="en-IN" smtClean="0"/>
              <a:t>39</a:t>
            </a:fld>
            <a:endParaRPr lang="en-IN"/>
          </a:p>
        </p:txBody>
      </p:sp>
    </p:spTree>
    <p:extLst>
      <p:ext uri="{BB962C8B-B14F-4D97-AF65-F5344CB8AC3E}">
        <p14:creationId xmlns:p14="http://schemas.microsoft.com/office/powerpoint/2010/main" val="189245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79948F-7213-4728-95F9-C86D60A37754}"/>
              </a:ext>
            </a:extLst>
          </p:cNvPr>
          <p:cNvSpPr/>
          <p:nvPr/>
        </p:nvSpPr>
        <p:spPr>
          <a:xfrm>
            <a:off x="753568" y="2081213"/>
            <a:ext cx="4368055" cy="630942"/>
          </a:xfrm>
          <a:prstGeom prst="rect">
            <a:avLst/>
          </a:prstGeom>
          <a:noFill/>
        </p:spPr>
        <p:txBody>
          <a:bodyPr wrap="none" lIns="91440" tIns="45720" rIns="91440" bIns="45720">
            <a:spAutoFit/>
          </a:bodyPr>
          <a:lstStyle/>
          <a:p>
            <a:r>
              <a:rPr lang="en-US" sz="3500" b="0" cap="none" spc="0" dirty="0">
                <a:ln w="0"/>
                <a:solidFill>
                  <a:schemeClr val="tx1"/>
                </a:solidFill>
                <a:effectLst>
                  <a:outerShdw blurRad="38100" dist="19050" dir="2700000" algn="tl" rotWithShape="0">
                    <a:schemeClr val="dk1">
                      <a:alpha val="40000"/>
                    </a:schemeClr>
                  </a:outerShdw>
                </a:effectLst>
              </a:rPr>
              <a:t>Input             :   </a:t>
            </a:r>
            <a:r>
              <a:rPr lang="en-US" sz="3500" dirty="0">
                <a:ln w="0"/>
                <a:solidFill>
                  <a:schemeClr val="accent4"/>
                </a:solidFill>
                <a:effectLst>
                  <a:outerShdw blurRad="38100" dist="19050" dir="2700000" algn="tl" rotWithShape="0">
                    <a:schemeClr val="dk1">
                      <a:alpha val="40000"/>
                    </a:schemeClr>
                  </a:outerShdw>
                </a:effectLst>
              </a:rPr>
              <a:t>T</a:t>
            </a:r>
            <a:r>
              <a:rPr lang="en-US" sz="3500" b="0" cap="none" spc="0" dirty="0">
                <a:ln w="0"/>
                <a:solidFill>
                  <a:schemeClr val="accent4"/>
                </a:solidFill>
                <a:effectLst>
                  <a:outerShdw blurRad="38100" dist="19050" dir="2700000" algn="tl" rotWithShape="0">
                    <a:schemeClr val="dk1">
                      <a:alpha val="40000"/>
                    </a:schemeClr>
                  </a:outerShdw>
                </a:effectLst>
              </a:rPr>
              <a:t>ext </a:t>
            </a:r>
            <a:r>
              <a:rPr lang="en-US" sz="3500" dirty="0">
                <a:ln w="0"/>
                <a:solidFill>
                  <a:schemeClr val="accent4"/>
                </a:solidFill>
                <a:effectLst>
                  <a:outerShdw blurRad="38100" dist="19050" dir="2700000" algn="tl" rotWithShape="0">
                    <a:schemeClr val="dk1">
                      <a:alpha val="40000"/>
                    </a:schemeClr>
                  </a:outerShdw>
                </a:effectLst>
              </a:rPr>
              <a:t>F</a:t>
            </a:r>
            <a:r>
              <a:rPr lang="en-US" sz="3500" b="0" cap="none" spc="0" dirty="0">
                <a:ln w="0"/>
                <a:solidFill>
                  <a:schemeClr val="accent4"/>
                </a:solidFill>
                <a:effectLst>
                  <a:outerShdw blurRad="38100" dist="19050" dir="2700000" algn="tl" rotWithShape="0">
                    <a:schemeClr val="dk1">
                      <a:alpha val="40000"/>
                    </a:schemeClr>
                  </a:outerShdw>
                </a:effectLst>
              </a:rPr>
              <a:t>ile</a:t>
            </a:r>
          </a:p>
        </p:txBody>
      </p:sp>
      <p:sp>
        <p:nvSpPr>
          <p:cNvPr id="5" name="Rectangle 4">
            <a:extLst>
              <a:ext uri="{FF2B5EF4-FFF2-40B4-BE49-F238E27FC236}">
                <a16:creationId xmlns:a16="http://schemas.microsoft.com/office/drawing/2014/main" id="{F60E583B-0156-4079-9B7D-36F80B92BBA0}"/>
              </a:ext>
            </a:extLst>
          </p:cNvPr>
          <p:cNvSpPr/>
          <p:nvPr/>
        </p:nvSpPr>
        <p:spPr>
          <a:xfrm>
            <a:off x="509285" y="2827927"/>
            <a:ext cx="9735546" cy="630942"/>
          </a:xfrm>
          <a:prstGeom prst="rect">
            <a:avLst/>
          </a:prstGeom>
          <a:noFill/>
        </p:spPr>
        <p:txBody>
          <a:bodyPr wrap="square" lIns="91440" tIns="45720" rIns="91440" bIns="45720">
            <a:spAutoFit/>
          </a:bodyPr>
          <a:lstStyle/>
          <a:p>
            <a:r>
              <a:rPr lang="en-US" sz="3500" dirty="0">
                <a:ln w="0"/>
                <a:effectLst>
                  <a:outerShdw blurRad="38100" dist="19050" dir="2700000" algn="tl" rotWithShape="0">
                    <a:schemeClr val="dk1">
                      <a:alpha val="40000"/>
                    </a:schemeClr>
                  </a:outerShdw>
                </a:effectLst>
              </a:rPr>
              <a:t>  </a:t>
            </a:r>
            <a:r>
              <a:rPr lang="en-US" sz="3500" b="0" cap="none" spc="0" dirty="0">
                <a:ln w="0"/>
                <a:solidFill>
                  <a:schemeClr val="tx1"/>
                </a:solidFill>
                <a:effectLst>
                  <a:outerShdw blurRad="38100" dist="19050" dir="2700000" algn="tl" rotWithShape="0">
                    <a:schemeClr val="dk1">
                      <a:alpha val="40000"/>
                    </a:schemeClr>
                  </a:outerShdw>
                </a:effectLst>
              </a:rPr>
              <a:t>Output           :   </a:t>
            </a:r>
            <a:r>
              <a:rPr lang="en-US" sz="3500" b="0" cap="none" spc="0" dirty="0">
                <a:ln w="0"/>
                <a:solidFill>
                  <a:schemeClr val="accent4"/>
                </a:solidFill>
                <a:effectLst>
                  <a:outerShdw blurRad="38100" dist="19050" dir="2700000" algn="tl" rotWithShape="0">
                    <a:schemeClr val="dk1">
                      <a:alpha val="40000"/>
                    </a:schemeClr>
                  </a:outerShdw>
                </a:effectLst>
              </a:rPr>
              <a:t>Directed Graph</a:t>
            </a:r>
          </a:p>
        </p:txBody>
      </p:sp>
      <p:sp>
        <p:nvSpPr>
          <p:cNvPr id="6" name="Rectangle 5">
            <a:extLst>
              <a:ext uri="{FF2B5EF4-FFF2-40B4-BE49-F238E27FC236}">
                <a16:creationId xmlns:a16="http://schemas.microsoft.com/office/drawing/2014/main" id="{E36418F5-E2B0-4269-9530-8BD7207964DF}"/>
              </a:ext>
            </a:extLst>
          </p:cNvPr>
          <p:cNvSpPr/>
          <p:nvPr/>
        </p:nvSpPr>
        <p:spPr>
          <a:xfrm>
            <a:off x="646855" y="3606623"/>
            <a:ext cx="11192720" cy="1169551"/>
          </a:xfrm>
          <a:prstGeom prst="rect">
            <a:avLst/>
          </a:prstGeom>
          <a:noFill/>
        </p:spPr>
        <p:txBody>
          <a:bodyPr wrap="square" lIns="91440" tIns="45720" rIns="91440" bIns="45720">
            <a:spAutoFit/>
          </a:bodyPr>
          <a:lstStyle/>
          <a:p>
            <a:r>
              <a:rPr lang="en-US" sz="3500" b="0" cap="none" spc="0" dirty="0">
                <a:ln w="0"/>
                <a:solidFill>
                  <a:schemeClr val="tx1"/>
                </a:solidFill>
                <a:effectLst>
                  <a:outerShdw blurRad="38100" dist="19050" dir="2700000" algn="tl" rotWithShape="0">
                    <a:schemeClr val="dk1">
                      <a:alpha val="40000"/>
                    </a:schemeClr>
                  </a:outerShdw>
                </a:effectLst>
              </a:rPr>
              <a:t>Technique     :   </a:t>
            </a:r>
            <a:r>
              <a:rPr lang="en-US" sz="3500" b="0" cap="none" spc="0" dirty="0">
                <a:ln w="0"/>
                <a:solidFill>
                  <a:schemeClr val="accent4"/>
                </a:solidFill>
                <a:effectLst>
                  <a:outerShdw blurRad="38100" dist="19050" dir="2700000" algn="tl" rotWithShape="0">
                    <a:schemeClr val="dk1">
                      <a:alpha val="40000"/>
                    </a:schemeClr>
                  </a:outerShdw>
                </a:effectLst>
              </a:rPr>
              <a:t>Ruled-based NLP with </a:t>
            </a:r>
          </a:p>
          <a:p>
            <a:r>
              <a:rPr lang="en-US" sz="3500" dirty="0">
                <a:ln w="0"/>
                <a:solidFill>
                  <a:schemeClr val="accent4"/>
                </a:solidFill>
                <a:effectLst>
                  <a:outerShdw blurRad="38100" dist="19050" dir="2700000" algn="tl" rotWithShape="0">
                    <a:schemeClr val="dk1">
                      <a:alpha val="40000"/>
                    </a:schemeClr>
                  </a:outerShdw>
                </a:effectLst>
              </a:rPr>
              <a:t>	                  [Added feature: </a:t>
            </a:r>
            <a:r>
              <a:rPr lang="en-US" sz="3500" b="0" cap="none" spc="0" dirty="0">
                <a:ln w="0"/>
                <a:solidFill>
                  <a:schemeClr val="accent4"/>
                </a:solidFill>
                <a:effectLst>
                  <a:outerShdw blurRad="38100" dist="19050" dir="2700000" algn="tl" rotWithShape="0">
                    <a:schemeClr val="dk1">
                      <a:alpha val="40000"/>
                    </a:schemeClr>
                  </a:outerShdw>
                </a:effectLst>
              </a:rPr>
              <a:t>Co-reference resolution]</a:t>
            </a:r>
          </a:p>
        </p:txBody>
      </p:sp>
      <p:sp>
        <p:nvSpPr>
          <p:cNvPr id="7" name="Footer Placeholder 6">
            <a:extLst>
              <a:ext uri="{FF2B5EF4-FFF2-40B4-BE49-F238E27FC236}">
                <a16:creationId xmlns:a16="http://schemas.microsoft.com/office/drawing/2014/main" id="{D5C23DE7-3DA9-4392-B07C-C581B24C0045}"/>
              </a:ext>
            </a:extLst>
          </p:cNvPr>
          <p:cNvSpPr>
            <a:spLocks noGrp="1"/>
          </p:cNvSpPr>
          <p:nvPr>
            <p:ph type="ftr" sz="quarter" idx="11"/>
          </p:nvPr>
        </p:nvSpPr>
        <p:spPr/>
        <p:txBody>
          <a:bodyPr/>
          <a:lstStyle/>
          <a:p>
            <a:r>
              <a:rPr lang="en-US"/>
              <a:t>Department of Computer Science, Rollwala Computer Center</a:t>
            </a:r>
            <a:endParaRPr lang="en-IN"/>
          </a:p>
        </p:txBody>
      </p:sp>
      <p:sp>
        <p:nvSpPr>
          <p:cNvPr id="9" name="Title 1">
            <a:extLst>
              <a:ext uri="{FF2B5EF4-FFF2-40B4-BE49-F238E27FC236}">
                <a16:creationId xmlns:a16="http://schemas.microsoft.com/office/drawing/2014/main" id="{8A6FE07E-92D5-4CAE-82FC-3A8B1422039D}"/>
              </a:ext>
            </a:extLst>
          </p:cNvPr>
          <p:cNvSpPr>
            <a:spLocks noGrp="1"/>
          </p:cNvSpPr>
          <p:nvPr>
            <p:ph type="title"/>
          </p:nvPr>
        </p:nvSpPr>
        <p:spPr>
          <a:xfrm>
            <a:off x="838200" y="365125"/>
            <a:ext cx="10515600" cy="1325563"/>
          </a:xfrm>
        </p:spPr>
        <p:txBody>
          <a:bodyPr/>
          <a:lstStyle/>
          <a:p>
            <a:r>
              <a:rPr lang="en-US" b="1" dirty="0">
                <a:ln w="0"/>
                <a:effectLst>
                  <a:outerShdw blurRad="38100" dist="19050" dir="2700000" algn="tl" rotWithShape="0">
                    <a:schemeClr val="dk1">
                      <a:alpha val="40000"/>
                    </a:schemeClr>
                  </a:outerShdw>
                </a:effectLst>
              </a:rPr>
              <a:t>Project Profile</a:t>
            </a:r>
          </a:p>
        </p:txBody>
      </p:sp>
      <p:sp>
        <p:nvSpPr>
          <p:cNvPr id="8" name="Slide Number Placeholder 7">
            <a:extLst>
              <a:ext uri="{FF2B5EF4-FFF2-40B4-BE49-F238E27FC236}">
                <a16:creationId xmlns:a16="http://schemas.microsoft.com/office/drawing/2014/main" id="{E034D2CC-6F40-41AD-BE5B-E8AFD3DFB7D9}"/>
              </a:ext>
            </a:extLst>
          </p:cNvPr>
          <p:cNvSpPr>
            <a:spLocks noGrp="1"/>
          </p:cNvSpPr>
          <p:nvPr>
            <p:ph type="sldNum" sz="quarter" idx="12"/>
          </p:nvPr>
        </p:nvSpPr>
        <p:spPr/>
        <p:txBody>
          <a:bodyPr/>
          <a:lstStyle/>
          <a:p>
            <a:fld id="{8249BE9E-4691-4EAE-8706-BC73B251287A}" type="slidenum">
              <a:rPr lang="en-IN" smtClean="0"/>
              <a:t>4</a:t>
            </a:fld>
            <a:endParaRPr lang="en-IN"/>
          </a:p>
        </p:txBody>
      </p:sp>
    </p:spTree>
    <p:extLst>
      <p:ext uri="{BB962C8B-B14F-4D97-AF65-F5344CB8AC3E}">
        <p14:creationId xmlns:p14="http://schemas.microsoft.com/office/powerpoint/2010/main" val="69304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BE9317-03A8-43BA-BF37-3A5C38AFF63E}"/>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3A3F07F8-D539-457E-9294-8CCF295F2029}"/>
              </a:ext>
            </a:extLst>
          </p:cNvPr>
          <p:cNvSpPr txBox="1">
            <a:spLocks/>
          </p:cNvSpPr>
          <p:nvPr/>
        </p:nvSpPr>
        <p:spPr>
          <a:xfrm>
            <a:off x="276225" y="288926"/>
            <a:ext cx="10515600" cy="939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err="1"/>
              <a:t>StanfordCoreNLP</a:t>
            </a:r>
            <a:r>
              <a:rPr lang="en-IN" b="1" dirty="0"/>
              <a:t> – The Big Advantage</a:t>
            </a:r>
          </a:p>
        </p:txBody>
      </p:sp>
      <p:pic>
        <p:nvPicPr>
          <p:cNvPr id="4" name="Picture 2" descr="Image result for back end languages image">
            <a:extLst>
              <a:ext uri="{FF2B5EF4-FFF2-40B4-BE49-F238E27FC236}">
                <a16:creationId xmlns:a16="http://schemas.microsoft.com/office/drawing/2014/main" id="{B045D39F-CA64-49A3-B7BD-85E716500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828" y="1436631"/>
            <a:ext cx="6886393" cy="473239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360A773-F5D7-4988-A819-ECA7E3F33E2C}"/>
              </a:ext>
            </a:extLst>
          </p:cNvPr>
          <p:cNvSpPr>
            <a:spLocks noGrp="1"/>
          </p:cNvSpPr>
          <p:nvPr>
            <p:ph type="sldNum" sz="quarter" idx="12"/>
          </p:nvPr>
        </p:nvSpPr>
        <p:spPr/>
        <p:txBody>
          <a:bodyPr/>
          <a:lstStyle/>
          <a:p>
            <a:fld id="{8249BE9E-4691-4EAE-8706-BC73B251287A}" type="slidenum">
              <a:rPr lang="en-IN" smtClean="0"/>
              <a:t>40</a:t>
            </a:fld>
            <a:endParaRPr lang="en-IN"/>
          </a:p>
        </p:txBody>
      </p:sp>
    </p:spTree>
    <p:extLst>
      <p:ext uri="{BB962C8B-B14F-4D97-AF65-F5344CB8AC3E}">
        <p14:creationId xmlns:p14="http://schemas.microsoft.com/office/powerpoint/2010/main" val="339723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BD0683-2B1B-45FF-B7DF-3026FD69DA0A}"/>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E7D0D1C7-67C5-4594-98B7-9E3F454BAB8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Coreference Resolution - The whole process</a:t>
            </a:r>
          </a:p>
        </p:txBody>
      </p:sp>
      <p:graphicFrame>
        <p:nvGraphicFramePr>
          <p:cNvPr id="4" name="Diagram 3">
            <a:extLst>
              <a:ext uri="{FF2B5EF4-FFF2-40B4-BE49-F238E27FC236}">
                <a16:creationId xmlns:a16="http://schemas.microsoft.com/office/drawing/2014/main" id="{185CC340-2275-4C4E-AB28-7FC43D28576B}"/>
              </a:ext>
            </a:extLst>
          </p:cNvPr>
          <p:cNvGraphicFramePr/>
          <p:nvPr>
            <p:extLst>
              <p:ext uri="{D42A27DB-BD31-4B8C-83A1-F6EECF244321}">
                <p14:modId xmlns:p14="http://schemas.microsoft.com/office/powerpoint/2010/main" val="4233373229"/>
              </p:ext>
            </p:extLst>
          </p:nvPr>
        </p:nvGraphicFramePr>
        <p:xfrm>
          <a:off x="838199" y="2149311"/>
          <a:ext cx="10515599" cy="2045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5E105ECA-72F1-4E81-91B4-3E082EE454E4}"/>
              </a:ext>
            </a:extLst>
          </p:cNvPr>
          <p:cNvGraphicFramePr>
            <a:graphicFrameLocks/>
          </p:cNvGraphicFramePr>
          <p:nvPr>
            <p:extLst>
              <p:ext uri="{D42A27DB-BD31-4B8C-83A1-F6EECF244321}">
                <p14:modId xmlns:p14="http://schemas.microsoft.com/office/powerpoint/2010/main" val="4200835724"/>
              </p:ext>
            </p:extLst>
          </p:nvPr>
        </p:nvGraphicFramePr>
        <p:xfrm>
          <a:off x="838200" y="2875174"/>
          <a:ext cx="10515600" cy="32522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164C823B-C287-4ED3-AD39-D04135DC21A5}"/>
              </a:ext>
            </a:extLst>
          </p:cNvPr>
          <p:cNvSpPr>
            <a:spLocks noGrp="1"/>
          </p:cNvSpPr>
          <p:nvPr>
            <p:ph type="sldNum" sz="quarter" idx="12"/>
          </p:nvPr>
        </p:nvSpPr>
        <p:spPr/>
        <p:txBody>
          <a:bodyPr/>
          <a:lstStyle/>
          <a:p>
            <a:fld id="{8249BE9E-4691-4EAE-8706-BC73B251287A}" type="slidenum">
              <a:rPr lang="en-IN" smtClean="0"/>
              <a:t>41</a:t>
            </a:fld>
            <a:endParaRPr lang="en-IN"/>
          </a:p>
        </p:txBody>
      </p:sp>
    </p:spTree>
    <p:extLst>
      <p:ext uri="{BB962C8B-B14F-4D97-AF65-F5344CB8AC3E}">
        <p14:creationId xmlns:p14="http://schemas.microsoft.com/office/powerpoint/2010/main" val="1468926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48463B-9964-4C41-8C44-D6047B238877}"/>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Title 1">
            <a:extLst>
              <a:ext uri="{FF2B5EF4-FFF2-40B4-BE49-F238E27FC236}">
                <a16:creationId xmlns:a16="http://schemas.microsoft.com/office/drawing/2014/main" id="{BA41C2FB-15D1-462A-A08D-225B6D8DFFA9}"/>
              </a:ext>
            </a:extLst>
          </p:cNvPr>
          <p:cNvSpPr txBox="1">
            <a:spLocks/>
          </p:cNvSpPr>
          <p:nvPr/>
        </p:nvSpPr>
        <p:spPr>
          <a:xfrm>
            <a:off x="391969" y="365125"/>
            <a:ext cx="10961831" cy="10636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StanfordCoreNLP – Human Language Support</a:t>
            </a:r>
          </a:p>
        </p:txBody>
      </p:sp>
      <p:pic>
        <p:nvPicPr>
          <p:cNvPr id="4" name="Content Placeholder 6">
            <a:extLst>
              <a:ext uri="{FF2B5EF4-FFF2-40B4-BE49-F238E27FC236}">
                <a16:creationId xmlns:a16="http://schemas.microsoft.com/office/drawing/2014/main" id="{1C7EE76A-CBE8-4640-9904-70A1E46A0382}"/>
              </a:ext>
            </a:extLst>
          </p:cNvPr>
          <p:cNvPicPr>
            <a:picLocks noChangeAspect="1"/>
          </p:cNvPicPr>
          <p:nvPr/>
        </p:nvPicPr>
        <p:blipFill>
          <a:blip r:embed="rId2"/>
          <a:stretch>
            <a:fillRect/>
          </a:stretch>
        </p:blipFill>
        <p:spPr>
          <a:xfrm>
            <a:off x="3590925" y="1961927"/>
            <a:ext cx="4814175" cy="4078734"/>
          </a:xfrm>
          <a:prstGeom prst="rect">
            <a:avLst/>
          </a:prstGeom>
        </p:spPr>
      </p:pic>
      <p:sp>
        <p:nvSpPr>
          <p:cNvPr id="5" name="Slide Number Placeholder 4">
            <a:extLst>
              <a:ext uri="{FF2B5EF4-FFF2-40B4-BE49-F238E27FC236}">
                <a16:creationId xmlns:a16="http://schemas.microsoft.com/office/drawing/2014/main" id="{92016209-3778-49BC-B9F9-2DF4ED32F1D8}"/>
              </a:ext>
            </a:extLst>
          </p:cNvPr>
          <p:cNvSpPr>
            <a:spLocks noGrp="1"/>
          </p:cNvSpPr>
          <p:nvPr>
            <p:ph type="sldNum" sz="quarter" idx="12"/>
          </p:nvPr>
        </p:nvSpPr>
        <p:spPr/>
        <p:txBody>
          <a:bodyPr/>
          <a:lstStyle/>
          <a:p>
            <a:fld id="{8249BE9E-4691-4EAE-8706-BC73B251287A}" type="slidenum">
              <a:rPr lang="en-IN" smtClean="0"/>
              <a:t>42</a:t>
            </a:fld>
            <a:endParaRPr lang="en-IN"/>
          </a:p>
        </p:txBody>
      </p:sp>
    </p:spTree>
    <p:extLst>
      <p:ext uri="{BB962C8B-B14F-4D97-AF65-F5344CB8AC3E}">
        <p14:creationId xmlns:p14="http://schemas.microsoft.com/office/powerpoint/2010/main" val="327017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F6CF-837E-4EBE-AFC9-2CD461D757C9}"/>
              </a:ext>
            </a:extLst>
          </p:cNvPr>
          <p:cNvSpPr>
            <a:spLocks noGrp="1"/>
          </p:cNvSpPr>
          <p:nvPr>
            <p:ph type="title"/>
          </p:nvPr>
        </p:nvSpPr>
        <p:spPr>
          <a:xfrm>
            <a:off x="428625" y="335756"/>
            <a:ext cx="10515600" cy="1325563"/>
          </a:xfrm>
        </p:spPr>
        <p:txBody>
          <a:bodyPr/>
          <a:lstStyle/>
          <a:p>
            <a:r>
              <a:rPr lang="en-IN" b="1" dirty="0"/>
              <a:t>Our Approach</a:t>
            </a:r>
          </a:p>
        </p:txBody>
      </p:sp>
      <p:sp>
        <p:nvSpPr>
          <p:cNvPr id="4" name="Footer Placeholder 3">
            <a:extLst>
              <a:ext uri="{FF2B5EF4-FFF2-40B4-BE49-F238E27FC236}">
                <a16:creationId xmlns:a16="http://schemas.microsoft.com/office/drawing/2014/main" id="{9A5A1A37-9DD4-457A-B33A-E58DA9AA77A7}"/>
              </a:ext>
            </a:extLst>
          </p:cNvPr>
          <p:cNvSpPr>
            <a:spLocks noGrp="1"/>
          </p:cNvSpPr>
          <p:nvPr>
            <p:ph type="ftr" sz="quarter" idx="11"/>
          </p:nvPr>
        </p:nvSpPr>
        <p:spPr/>
        <p:txBody>
          <a:bodyPr/>
          <a:lstStyle/>
          <a:p>
            <a:r>
              <a:rPr lang="en-US"/>
              <a:t>Department of Computer Science, Rollwala Computer Center</a:t>
            </a:r>
            <a:endParaRPr lang="en-IN"/>
          </a:p>
        </p:txBody>
      </p:sp>
      <p:graphicFrame>
        <p:nvGraphicFramePr>
          <p:cNvPr id="7" name="Diagram 6">
            <a:extLst>
              <a:ext uri="{FF2B5EF4-FFF2-40B4-BE49-F238E27FC236}">
                <a16:creationId xmlns:a16="http://schemas.microsoft.com/office/drawing/2014/main" id="{5482BAFE-613D-4833-8D69-EE714277E557}"/>
              </a:ext>
            </a:extLst>
          </p:cNvPr>
          <p:cNvGraphicFramePr/>
          <p:nvPr>
            <p:extLst>
              <p:ext uri="{D42A27DB-BD31-4B8C-83A1-F6EECF244321}">
                <p14:modId xmlns:p14="http://schemas.microsoft.com/office/powerpoint/2010/main" val="4265975319"/>
              </p:ext>
            </p:extLst>
          </p:nvPr>
        </p:nvGraphicFramePr>
        <p:xfrm>
          <a:off x="324333" y="1777207"/>
          <a:ext cx="11458091" cy="4347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Arrow Connector 16">
            <a:extLst>
              <a:ext uri="{FF2B5EF4-FFF2-40B4-BE49-F238E27FC236}">
                <a16:creationId xmlns:a16="http://schemas.microsoft.com/office/drawing/2014/main" id="{E32578BC-9CC5-402D-805A-36A86F913ED1}"/>
              </a:ext>
            </a:extLst>
          </p:cNvPr>
          <p:cNvCxnSpPr>
            <a:cxnSpLocks/>
          </p:cNvCxnSpPr>
          <p:nvPr/>
        </p:nvCxnSpPr>
        <p:spPr>
          <a:xfrm>
            <a:off x="638175" y="4895850"/>
            <a:ext cx="319087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B7209230-DB94-4EDD-8EC4-F7355854E0F2}"/>
              </a:ext>
            </a:extLst>
          </p:cNvPr>
          <p:cNvCxnSpPr>
            <a:cxnSpLocks/>
          </p:cNvCxnSpPr>
          <p:nvPr/>
        </p:nvCxnSpPr>
        <p:spPr>
          <a:xfrm>
            <a:off x="4038600" y="3076575"/>
            <a:ext cx="69056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351C8FD7-2F6D-4715-B01F-C1FD25BEBBA0}"/>
              </a:ext>
            </a:extLst>
          </p:cNvPr>
          <p:cNvSpPr txBox="1"/>
          <p:nvPr/>
        </p:nvSpPr>
        <p:spPr>
          <a:xfrm>
            <a:off x="981075" y="4533900"/>
            <a:ext cx="2333459" cy="369332"/>
          </a:xfrm>
          <a:prstGeom prst="rect">
            <a:avLst/>
          </a:prstGeom>
          <a:noFill/>
        </p:spPr>
        <p:txBody>
          <a:bodyPr wrap="none" rtlCol="0">
            <a:spAutoFit/>
          </a:bodyPr>
          <a:lstStyle/>
          <a:p>
            <a:r>
              <a:rPr lang="en-US" dirty="0"/>
              <a:t>Coreference resolution</a:t>
            </a:r>
            <a:endParaRPr lang="en-IN" dirty="0"/>
          </a:p>
        </p:txBody>
      </p:sp>
      <p:sp>
        <p:nvSpPr>
          <p:cNvPr id="22" name="TextBox 21">
            <a:extLst>
              <a:ext uri="{FF2B5EF4-FFF2-40B4-BE49-F238E27FC236}">
                <a16:creationId xmlns:a16="http://schemas.microsoft.com/office/drawing/2014/main" id="{7F3D2028-35E6-47DB-8553-867CEE28182F}"/>
              </a:ext>
            </a:extLst>
          </p:cNvPr>
          <p:cNvSpPr txBox="1"/>
          <p:nvPr/>
        </p:nvSpPr>
        <p:spPr>
          <a:xfrm>
            <a:off x="6257925" y="2714625"/>
            <a:ext cx="2296078" cy="369332"/>
          </a:xfrm>
          <a:prstGeom prst="rect">
            <a:avLst/>
          </a:prstGeom>
          <a:noFill/>
        </p:spPr>
        <p:txBody>
          <a:bodyPr wrap="none" rtlCol="0">
            <a:spAutoFit/>
          </a:bodyPr>
          <a:lstStyle/>
          <a:p>
            <a:r>
              <a:rPr lang="en-US" dirty="0"/>
              <a:t>Concept Map Creation</a:t>
            </a:r>
            <a:endParaRPr lang="en-IN" dirty="0"/>
          </a:p>
        </p:txBody>
      </p:sp>
      <p:sp>
        <p:nvSpPr>
          <p:cNvPr id="3" name="Slide Number Placeholder 2">
            <a:extLst>
              <a:ext uri="{FF2B5EF4-FFF2-40B4-BE49-F238E27FC236}">
                <a16:creationId xmlns:a16="http://schemas.microsoft.com/office/drawing/2014/main" id="{852434D3-F01D-4638-95DE-B3262BE7124E}"/>
              </a:ext>
            </a:extLst>
          </p:cNvPr>
          <p:cNvSpPr>
            <a:spLocks noGrp="1"/>
          </p:cNvSpPr>
          <p:nvPr>
            <p:ph type="sldNum" sz="quarter" idx="12"/>
          </p:nvPr>
        </p:nvSpPr>
        <p:spPr/>
        <p:txBody>
          <a:bodyPr/>
          <a:lstStyle/>
          <a:p>
            <a:fld id="{8249BE9E-4691-4EAE-8706-BC73B251287A}" type="slidenum">
              <a:rPr lang="en-IN" smtClean="0"/>
              <a:t>43</a:t>
            </a:fld>
            <a:endParaRPr lang="en-IN"/>
          </a:p>
        </p:txBody>
      </p:sp>
    </p:spTree>
    <p:extLst>
      <p:ext uri="{BB962C8B-B14F-4D97-AF65-F5344CB8AC3E}">
        <p14:creationId xmlns:p14="http://schemas.microsoft.com/office/powerpoint/2010/main" val="2799301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6AFE-E50E-4B9E-81E1-4C807484C955}"/>
              </a:ext>
            </a:extLst>
          </p:cNvPr>
          <p:cNvSpPr>
            <a:spLocks noGrp="1"/>
          </p:cNvSpPr>
          <p:nvPr>
            <p:ph type="title"/>
          </p:nvPr>
        </p:nvSpPr>
        <p:spPr/>
        <p:txBody>
          <a:bodyPr/>
          <a:lstStyle/>
          <a:p>
            <a:r>
              <a:rPr lang="en-IN" b="1" dirty="0"/>
              <a:t>Example - Coreference Resolution</a:t>
            </a:r>
          </a:p>
        </p:txBody>
      </p:sp>
      <p:sp>
        <p:nvSpPr>
          <p:cNvPr id="3" name="Content Placeholder 2">
            <a:extLst>
              <a:ext uri="{FF2B5EF4-FFF2-40B4-BE49-F238E27FC236}">
                <a16:creationId xmlns:a16="http://schemas.microsoft.com/office/drawing/2014/main" id="{58F7EC05-CFBD-4ED9-9284-1EF722D07CEC}"/>
              </a:ext>
            </a:extLst>
          </p:cNvPr>
          <p:cNvSpPr>
            <a:spLocks noGrp="1"/>
          </p:cNvSpPr>
          <p:nvPr>
            <p:ph sz="half" idx="1"/>
          </p:nvPr>
        </p:nvSpPr>
        <p:spPr/>
        <p:txBody>
          <a:bodyPr>
            <a:normAutofit lnSpcReduction="10000"/>
          </a:bodyPr>
          <a:lstStyle/>
          <a:p>
            <a:pPr algn="just"/>
            <a:r>
              <a:rPr lang="en-IN" u="sng" dirty="0"/>
              <a:t>Input:-</a:t>
            </a:r>
          </a:p>
          <a:p>
            <a:pPr algn="just"/>
            <a:r>
              <a:rPr lang="en-US" dirty="0"/>
              <a:t>An array is a collection of element having same data-type but it is static in nature. </a:t>
            </a:r>
            <a:r>
              <a:rPr lang="en-US" dirty="0" err="1"/>
              <a:t>ArrayList</a:t>
            </a:r>
            <a:r>
              <a:rPr lang="en-US" dirty="0"/>
              <a:t> is a part of collection framework and is present in </a:t>
            </a:r>
            <a:r>
              <a:rPr lang="en-US" dirty="0" err="1"/>
              <a:t>java.util</a:t>
            </a:r>
            <a:r>
              <a:rPr lang="en-US" dirty="0"/>
              <a:t> package. It provides us dynamic arrays in Java. it inherits </a:t>
            </a:r>
            <a:r>
              <a:rPr lang="en-US" dirty="0" err="1"/>
              <a:t>AbstractList</a:t>
            </a:r>
            <a:r>
              <a:rPr lang="en-US" dirty="0"/>
              <a:t> class and implements List interface. it allows us to randomly access the list.</a:t>
            </a:r>
            <a:endParaRPr lang="en-IN" dirty="0"/>
          </a:p>
        </p:txBody>
      </p:sp>
      <p:sp>
        <p:nvSpPr>
          <p:cNvPr id="4" name="Content Placeholder 3">
            <a:extLst>
              <a:ext uri="{FF2B5EF4-FFF2-40B4-BE49-F238E27FC236}">
                <a16:creationId xmlns:a16="http://schemas.microsoft.com/office/drawing/2014/main" id="{7FF87B3B-29BF-4F58-8BC9-162820509F68}"/>
              </a:ext>
            </a:extLst>
          </p:cNvPr>
          <p:cNvSpPr>
            <a:spLocks noGrp="1"/>
          </p:cNvSpPr>
          <p:nvPr>
            <p:ph sz="half" idx="2"/>
          </p:nvPr>
        </p:nvSpPr>
        <p:spPr/>
        <p:txBody>
          <a:bodyPr>
            <a:normAutofit lnSpcReduction="10000"/>
          </a:bodyPr>
          <a:lstStyle/>
          <a:p>
            <a:pPr algn="just"/>
            <a:r>
              <a:rPr lang="en-IN" sz="2700" u="sng" dirty="0"/>
              <a:t>Output:-</a:t>
            </a:r>
          </a:p>
          <a:p>
            <a:pPr algn="just"/>
            <a:r>
              <a:rPr lang="en-US" sz="2700" dirty="0"/>
              <a:t>An array is a collection of element having same data-type but An array is static in nature. </a:t>
            </a:r>
            <a:r>
              <a:rPr lang="en-US" sz="2700" dirty="0" err="1"/>
              <a:t>ArrayList</a:t>
            </a:r>
            <a:r>
              <a:rPr lang="en-US" sz="2700" dirty="0"/>
              <a:t> is a part of collection framework and is present in </a:t>
            </a:r>
            <a:r>
              <a:rPr lang="en-US" sz="2700" dirty="0" err="1"/>
              <a:t>java.util</a:t>
            </a:r>
            <a:r>
              <a:rPr lang="en-US" sz="2700" dirty="0"/>
              <a:t> package. </a:t>
            </a:r>
            <a:r>
              <a:rPr lang="en-US" sz="2700" dirty="0" err="1"/>
              <a:t>ArrayList</a:t>
            </a:r>
            <a:r>
              <a:rPr lang="en-US" sz="2700" dirty="0"/>
              <a:t> provides us dynamic arrays in Java. </a:t>
            </a:r>
            <a:r>
              <a:rPr lang="en-US" sz="2700" dirty="0" err="1"/>
              <a:t>ArrayList</a:t>
            </a:r>
            <a:r>
              <a:rPr lang="en-US" sz="2700" dirty="0"/>
              <a:t> inherits </a:t>
            </a:r>
            <a:r>
              <a:rPr lang="en-US" sz="2700" dirty="0" err="1"/>
              <a:t>AbstractList</a:t>
            </a:r>
            <a:r>
              <a:rPr lang="en-US" sz="2700" dirty="0"/>
              <a:t> class and implements List interface. </a:t>
            </a:r>
            <a:r>
              <a:rPr lang="en-US" sz="2700" dirty="0" err="1"/>
              <a:t>ArrayList</a:t>
            </a:r>
            <a:r>
              <a:rPr lang="en-US" sz="2700" dirty="0"/>
              <a:t> allows us to randomly access the list.</a:t>
            </a:r>
            <a:endParaRPr lang="en-IN" sz="2700" dirty="0"/>
          </a:p>
        </p:txBody>
      </p:sp>
      <p:sp>
        <p:nvSpPr>
          <p:cNvPr id="5" name="Footer Placeholder 4">
            <a:extLst>
              <a:ext uri="{FF2B5EF4-FFF2-40B4-BE49-F238E27FC236}">
                <a16:creationId xmlns:a16="http://schemas.microsoft.com/office/drawing/2014/main" id="{52DA6AB9-7BC5-47FD-AA03-BCBA6A944E2F}"/>
              </a:ext>
            </a:extLst>
          </p:cNvPr>
          <p:cNvSpPr>
            <a:spLocks noGrp="1"/>
          </p:cNvSpPr>
          <p:nvPr>
            <p:ph type="ftr" sz="quarter" idx="11"/>
          </p:nvPr>
        </p:nvSpPr>
        <p:spPr/>
        <p:txBody>
          <a:bodyPr/>
          <a:lstStyle/>
          <a:p>
            <a:r>
              <a:rPr lang="en-US"/>
              <a:t>Department of Computer Science, Rollwala Computer Center</a:t>
            </a:r>
            <a:endParaRPr lang="en-IN"/>
          </a:p>
        </p:txBody>
      </p:sp>
      <p:cxnSp>
        <p:nvCxnSpPr>
          <p:cNvPr id="7" name="Straight Connector 6">
            <a:extLst>
              <a:ext uri="{FF2B5EF4-FFF2-40B4-BE49-F238E27FC236}">
                <a16:creationId xmlns:a16="http://schemas.microsoft.com/office/drawing/2014/main" id="{7C48AB88-EA8A-4054-B16F-18E904BB4D64}"/>
              </a:ext>
            </a:extLst>
          </p:cNvPr>
          <p:cNvCxnSpPr>
            <a:cxnSpLocks/>
            <a:stCxn id="2" idx="2"/>
          </p:cNvCxnSpPr>
          <p:nvPr/>
        </p:nvCxnSpPr>
        <p:spPr>
          <a:xfrm>
            <a:off x="6096000" y="1690688"/>
            <a:ext cx="0" cy="4417149"/>
          </a:xfrm>
          <a:prstGeom prst="line">
            <a:avLst/>
          </a:prstGeom>
        </p:spPr>
        <p:style>
          <a:lnRef idx="3">
            <a:schemeClr val="dk1"/>
          </a:lnRef>
          <a:fillRef idx="0">
            <a:schemeClr val="dk1"/>
          </a:fillRef>
          <a:effectRef idx="2">
            <a:schemeClr val="dk1"/>
          </a:effectRef>
          <a:fontRef idx="minor">
            <a:schemeClr val="tx1"/>
          </a:fontRef>
        </p:style>
      </p:cxnSp>
      <p:sp>
        <p:nvSpPr>
          <p:cNvPr id="6" name="Slide Number Placeholder 5">
            <a:extLst>
              <a:ext uri="{FF2B5EF4-FFF2-40B4-BE49-F238E27FC236}">
                <a16:creationId xmlns:a16="http://schemas.microsoft.com/office/drawing/2014/main" id="{E69E78E3-7F15-47E3-A691-42CFBF6787FE}"/>
              </a:ext>
            </a:extLst>
          </p:cNvPr>
          <p:cNvSpPr>
            <a:spLocks noGrp="1"/>
          </p:cNvSpPr>
          <p:nvPr>
            <p:ph type="sldNum" sz="quarter" idx="12"/>
          </p:nvPr>
        </p:nvSpPr>
        <p:spPr/>
        <p:txBody>
          <a:bodyPr/>
          <a:lstStyle/>
          <a:p>
            <a:fld id="{8249BE9E-4691-4EAE-8706-BC73B251287A}" type="slidenum">
              <a:rPr lang="en-IN" smtClean="0"/>
              <a:t>44</a:t>
            </a:fld>
            <a:endParaRPr lang="en-IN"/>
          </a:p>
        </p:txBody>
      </p:sp>
    </p:spTree>
    <p:extLst>
      <p:ext uri="{BB962C8B-B14F-4D97-AF65-F5344CB8AC3E}">
        <p14:creationId xmlns:p14="http://schemas.microsoft.com/office/powerpoint/2010/main" val="3783147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6AFE-E50E-4B9E-81E1-4C807484C955}"/>
              </a:ext>
            </a:extLst>
          </p:cNvPr>
          <p:cNvSpPr>
            <a:spLocks noGrp="1"/>
          </p:cNvSpPr>
          <p:nvPr>
            <p:ph type="title"/>
          </p:nvPr>
        </p:nvSpPr>
        <p:spPr/>
        <p:txBody>
          <a:bodyPr/>
          <a:lstStyle/>
          <a:p>
            <a:r>
              <a:rPr lang="en-IN" b="1" dirty="0"/>
              <a:t>Example – Sentence 1</a:t>
            </a:r>
          </a:p>
        </p:txBody>
      </p:sp>
      <p:sp>
        <p:nvSpPr>
          <p:cNvPr id="3" name="Content Placeholder 2">
            <a:extLst>
              <a:ext uri="{FF2B5EF4-FFF2-40B4-BE49-F238E27FC236}">
                <a16:creationId xmlns:a16="http://schemas.microsoft.com/office/drawing/2014/main" id="{58F7EC05-CFBD-4ED9-9284-1EF722D07CEC}"/>
              </a:ext>
            </a:extLst>
          </p:cNvPr>
          <p:cNvSpPr>
            <a:spLocks noGrp="1"/>
          </p:cNvSpPr>
          <p:nvPr>
            <p:ph sz="half" idx="1"/>
          </p:nvPr>
        </p:nvSpPr>
        <p:spPr/>
        <p:txBody>
          <a:bodyPr>
            <a:normAutofit/>
          </a:bodyPr>
          <a:lstStyle/>
          <a:p>
            <a:pPr algn="just"/>
            <a:r>
              <a:rPr lang="en-IN" u="sng" dirty="0"/>
              <a:t>Input:-</a:t>
            </a:r>
          </a:p>
          <a:p>
            <a:pPr algn="just"/>
            <a:r>
              <a:rPr lang="en-US" dirty="0"/>
              <a:t>There are three types of array Indexed, Associative and Multidimensional.</a:t>
            </a:r>
          </a:p>
          <a:p>
            <a:pPr algn="just"/>
            <a:r>
              <a:rPr lang="en-US" altLang="en-US" sz="2000" dirty="0">
                <a:solidFill>
                  <a:srgbClr val="000000"/>
                </a:solidFill>
                <a:latin typeface="Arial Unicode MS"/>
              </a:rPr>
              <a:t>{'There': 'EX', 'are': 'VBP', 'three': 'CD', 'types': 'NNS', 'of': 'IN', 'array': 'NN', 'Associative': 'NNP', ',': ',', 'Multidimensional': 'NNP', 'and': '</a:t>
            </a:r>
            <a:r>
              <a:rPr lang="en-US" altLang="en-US" sz="2000" dirty="0" err="1">
                <a:solidFill>
                  <a:srgbClr val="000000"/>
                </a:solidFill>
                <a:latin typeface="Arial Unicode MS"/>
              </a:rPr>
              <a:t>CC','Indexed':'NNP</a:t>
            </a:r>
            <a:r>
              <a:rPr lang="en-US" altLang="en-US" sz="2000" dirty="0">
                <a:solidFill>
                  <a:srgbClr val="000000"/>
                </a:solidFill>
                <a:latin typeface="Arial Unicode MS"/>
              </a:rPr>
              <a:t>'}</a:t>
            </a:r>
            <a:r>
              <a:rPr lang="en-US" altLang="en-US" sz="3200" dirty="0">
                <a:solidFill>
                  <a:srgbClr val="000000"/>
                </a:solidFill>
                <a:latin typeface="Arial Unicode MS"/>
              </a:rPr>
              <a:t> </a:t>
            </a:r>
            <a:br>
              <a:rPr lang="en-US" altLang="en-US" sz="3200" dirty="0">
                <a:solidFill>
                  <a:srgbClr val="000000"/>
                </a:solidFill>
                <a:latin typeface="Arial Unicode MS"/>
              </a:rPr>
            </a:br>
            <a:endParaRPr lang="en-US" altLang="en-US" sz="6000" dirty="0">
              <a:latin typeface="Arial" panose="020B0604020202020204" pitchFamily="34" charset="0"/>
            </a:endParaRPr>
          </a:p>
          <a:p>
            <a:pPr algn="just"/>
            <a:endParaRPr lang="en-US" dirty="0"/>
          </a:p>
          <a:p>
            <a:pPr algn="just"/>
            <a:endParaRPr lang="en-IN" dirty="0"/>
          </a:p>
        </p:txBody>
      </p:sp>
      <p:sp>
        <p:nvSpPr>
          <p:cNvPr id="4" name="Content Placeholder 3">
            <a:extLst>
              <a:ext uri="{FF2B5EF4-FFF2-40B4-BE49-F238E27FC236}">
                <a16:creationId xmlns:a16="http://schemas.microsoft.com/office/drawing/2014/main" id="{7FF87B3B-29BF-4F58-8BC9-162820509F68}"/>
              </a:ext>
            </a:extLst>
          </p:cNvPr>
          <p:cNvSpPr>
            <a:spLocks noGrp="1"/>
          </p:cNvSpPr>
          <p:nvPr>
            <p:ph sz="half" idx="2"/>
          </p:nvPr>
        </p:nvSpPr>
        <p:spPr/>
        <p:txBody>
          <a:bodyPr>
            <a:normAutofit/>
          </a:bodyPr>
          <a:lstStyle/>
          <a:p>
            <a:pPr algn="just"/>
            <a:r>
              <a:rPr lang="en-IN" sz="2700" u="sng" dirty="0"/>
              <a:t>Output:-</a:t>
            </a:r>
          </a:p>
        </p:txBody>
      </p:sp>
      <p:sp>
        <p:nvSpPr>
          <p:cNvPr id="5" name="Footer Placeholder 4">
            <a:extLst>
              <a:ext uri="{FF2B5EF4-FFF2-40B4-BE49-F238E27FC236}">
                <a16:creationId xmlns:a16="http://schemas.microsoft.com/office/drawing/2014/main" id="{52DA6AB9-7BC5-47FD-AA03-BCBA6A944E2F}"/>
              </a:ext>
            </a:extLst>
          </p:cNvPr>
          <p:cNvSpPr>
            <a:spLocks noGrp="1"/>
          </p:cNvSpPr>
          <p:nvPr>
            <p:ph type="ftr" sz="quarter" idx="11"/>
          </p:nvPr>
        </p:nvSpPr>
        <p:spPr/>
        <p:txBody>
          <a:bodyPr/>
          <a:lstStyle/>
          <a:p>
            <a:r>
              <a:rPr lang="en-US"/>
              <a:t>Department of Computer Science, Rollwala Computer Center</a:t>
            </a:r>
            <a:endParaRPr lang="en-IN"/>
          </a:p>
        </p:txBody>
      </p:sp>
      <p:cxnSp>
        <p:nvCxnSpPr>
          <p:cNvPr id="7" name="Straight Connector 6">
            <a:extLst>
              <a:ext uri="{FF2B5EF4-FFF2-40B4-BE49-F238E27FC236}">
                <a16:creationId xmlns:a16="http://schemas.microsoft.com/office/drawing/2014/main" id="{7C48AB88-EA8A-4054-B16F-18E904BB4D64}"/>
              </a:ext>
            </a:extLst>
          </p:cNvPr>
          <p:cNvCxnSpPr>
            <a:cxnSpLocks/>
            <a:stCxn id="2" idx="2"/>
          </p:cNvCxnSpPr>
          <p:nvPr/>
        </p:nvCxnSpPr>
        <p:spPr>
          <a:xfrm>
            <a:off x="6096000" y="1690688"/>
            <a:ext cx="0" cy="4417149"/>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21150139-785E-4299-9816-DEBCEF135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392" y="2210540"/>
            <a:ext cx="4864963" cy="3648722"/>
          </a:xfrm>
          <a:prstGeom prst="rect">
            <a:avLst/>
          </a:prstGeom>
        </p:spPr>
      </p:pic>
      <p:sp>
        <p:nvSpPr>
          <p:cNvPr id="9" name="Slide Number Placeholder 8">
            <a:extLst>
              <a:ext uri="{FF2B5EF4-FFF2-40B4-BE49-F238E27FC236}">
                <a16:creationId xmlns:a16="http://schemas.microsoft.com/office/drawing/2014/main" id="{26318127-21EB-4801-9C7C-3B5F4FE91D22}"/>
              </a:ext>
            </a:extLst>
          </p:cNvPr>
          <p:cNvSpPr>
            <a:spLocks noGrp="1"/>
          </p:cNvSpPr>
          <p:nvPr>
            <p:ph type="sldNum" sz="quarter" idx="12"/>
          </p:nvPr>
        </p:nvSpPr>
        <p:spPr/>
        <p:txBody>
          <a:bodyPr/>
          <a:lstStyle/>
          <a:p>
            <a:fld id="{8249BE9E-4691-4EAE-8706-BC73B251287A}" type="slidenum">
              <a:rPr lang="en-IN" smtClean="0"/>
              <a:t>45</a:t>
            </a:fld>
            <a:endParaRPr lang="en-IN"/>
          </a:p>
        </p:txBody>
      </p:sp>
    </p:spTree>
    <p:extLst>
      <p:ext uri="{BB962C8B-B14F-4D97-AF65-F5344CB8AC3E}">
        <p14:creationId xmlns:p14="http://schemas.microsoft.com/office/powerpoint/2010/main" val="440695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6AFE-E50E-4B9E-81E1-4C807484C955}"/>
              </a:ext>
            </a:extLst>
          </p:cNvPr>
          <p:cNvSpPr>
            <a:spLocks noGrp="1"/>
          </p:cNvSpPr>
          <p:nvPr>
            <p:ph type="title"/>
          </p:nvPr>
        </p:nvSpPr>
        <p:spPr/>
        <p:txBody>
          <a:bodyPr/>
          <a:lstStyle/>
          <a:p>
            <a:r>
              <a:rPr lang="en-IN" b="1" dirty="0"/>
              <a:t>Example – Sentence 2</a:t>
            </a:r>
          </a:p>
        </p:txBody>
      </p:sp>
      <p:sp>
        <p:nvSpPr>
          <p:cNvPr id="3" name="Content Placeholder 2">
            <a:extLst>
              <a:ext uri="{FF2B5EF4-FFF2-40B4-BE49-F238E27FC236}">
                <a16:creationId xmlns:a16="http://schemas.microsoft.com/office/drawing/2014/main" id="{58F7EC05-CFBD-4ED9-9284-1EF722D07CEC}"/>
              </a:ext>
            </a:extLst>
          </p:cNvPr>
          <p:cNvSpPr>
            <a:spLocks noGrp="1"/>
          </p:cNvSpPr>
          <p:nvPr>
            <p:ph sz="half" idx="1"/>
          </p:nvPr>
        </p:nvSpPr>
        <p:spPr/>
        <p:txBody>
          <a:bodyPr>
            <a:normAutofit/>
          </a:bodyPr>
          <a:lstStyle/>
          <a:p>
            <a:pPr algn="just"/>
            <a:r>
              <a:rPr lang="en-IN" u="sng" dirty="0"/>
              <a:t>Input:-</a:t>
            </a:r>
          </a:p>
          <a:p>
            <a:pPr algn="just"/>
            <a:r>
              <a:rPr lang="en-US" dirty="0"/>
              <a:t>Array is collection of elements having same data-type.</a:t>
            </a:r>
          </a:p>
          <a:p>
            <a:pPr algn="just"/>
            <a:r>
              <a:rPr lang="en-US" altLang="en-US" sz="2400" dirty="0">
                <a:solidFill>
                  <a:srgbClr val="000000"/>
                </a:solidFill>
                <a:latin typeface="Arial Unicode MS"/>
              </a:rPr>
              <a:t>{'Array': 'NNP', 'is': 'VBZ', 'collection': 'NN', 'of': 'IN', 'elements': 'NNS', 'having': 'VBG', 'same': 'JJ', 'data-type': 'JJ'}</a:t>
            </a:r>
            <a:r>
              <a:rPr lang="en-US" altLang="en-US" sz="1800" dirty="0"/>
              <a:t> </a:t>
            </a:r>
            <a:endParaRPr lang="en-US" altLang="en-US" sz="5400" dirty="0">
              <a:latin typeface="Arial" panose="020B0604020202020204" pitchFamily="34" charset="0"/>
            </a:endParaRPr>
          </a:p>
          <a:p>
            <a:pPr algn="just"/>
            <a:endParaRPr lang="en-US" dirty="0"/>
          </a:p>
          <a:p>
            <a:pPr algn="just"/>
            <a:endParaRPr lang="en-IN" dirty="0"/>
          </a:p>
        </p:txBody>
      </p:sp>
      <p:sp>
        <p:nvSpPr>
          <p:cNvPr id="4" name="Content Placeholder 3">
            <a:extLst>
              <a:ext uri="{FF2B5EF4-FFF2-40B4-BE49-F238E27FC236}">
                <a16:creationId xmlns:a16="http://schemas.microsoft.com/office/drawing/2014/main" id="{7FF87B3B-29BF-4F58-8BC9-162820509F68}"/>
              </a:ext>
            </a:extLst>
          </p:cNvPr>
          <p:cNvSpPr>
            <a:spLocks noGrp="1"/>
          </p:cNvSpPr>
          <p:nvPr>
            <p:ph sz="half" idx="2"/>
          </p:nvPr>
        </p:nvSpPr>
        <p:spPr/>
        <p:txBody>
          <a:bodyPr>
            <a:normAutofit/>
          </a:bodyPr>
          <a:lstStyle/>
          <a:p>
            <a:pPr algn="just"/>
            <a:r>
              <a:rPr lang="en-IN" sz="2700" u="sng" dirty="0"/>
              <a:t>Output:-</a:t>
            </a:r>
          </a:p>
        </p:txBody>
      </p:sp>
      <p:sp>
        <p:nvSpPr>
          <p:cNvPr id="5" name="Footer Placeholder 4">
            <a:extLst>
              <a:ext uri="{FF2B5EF4-FFF2-40B4-BE49-F238E27FC236}">
                <a16:creationId xmlns:a16="http://schemas.microsoft.com/office/drawing/2014/main" id="{52DA6AB9-7BC5-47FD-AA03-BCBA6A944E2F}"/>
              </a:ext>
            </a:extLst>
          </p:cNvPr>
          <p:cNvSpPr>
            <a:spLocks noGrp="1"/>
          </p:cNvSpPr>
          <p:nvPr>
            <p:ph type="ftr" sz="quarter" idx="11"/>
          </p:nvPr>
        </p:nvSpPr>
        <p:spPr/>
        <p:txBody>
          <a:bodyPr/>
          <a:lstStyle/>
          <a:p>
            <a:r>
              <a:rPr lang="en-US"/>
              <a:t>Department of Computer Science, Rollwala Computer Center</a:t>
            </a:r>
            <a:endParaRPr lang="en-IN"/>
          </a:p>
        </p:txBody>
      </p:sp>
      <p:cxnSp>
        <p:nvCxnSpPr>
          <p:cNvPr id="7" name="Straight Connector 6">
            <a:extLst>
              <a:ext uri="{FF2B5EF4-FFF2-40B4-BE49-F238E27FC236}">
                <a16:creationId xmlns:a16="http://schemas.microsoft.com/office/drawing/2014/main" id="{7C48AB88-EA8A-4054-B16F-18E904BB4D64}"/>
              </a:ext>
            </a:extLst>
          </p:cNvPr>
          <p:cNvCxnSpPr>
            <a:cxnSpLocks/>
            <a:stCxn id="2" idx="2"/>
          </p:cNvCxnSpPr>
          <p:nvPr/>
        </p:nvCxnSpPr>
        <p:spPr>
          <a:xfrm>
            <a:off x="6096000" y="1690688"/>
            <a:ext cx="0" cy="4417149"/>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ACE147D6-677E-489E-81B9-C70A921BA139}"/>
              </a:ext>
            </a:extLst>
          </p:cNvPr>
          <p:cNvPicPr/>
          <p:nvPr/>
        </p:nvPicPr>
        <p:blipFill>
          <a:blip r:embed="rId2">
            <a:extLst>
              <a:ext uri="{28A0092B-C50C-407E-A947-70E740481C1C}">
                <a14:useLocalDpi xmlns:a14="http://schemas.microsoft.com/office/drawing/2010/main" val="0"/>
              </a:ext>
            </a:extLst>
          </a:blip>
          <a:stretch>
            <a:fillRect/>
          </a:stretch>
        </p:blipFill>
        <p:spPr>
          <a:xfrm>
            <a:off x="6770703" y="2467992"/>
            <a:ext cx="5181597" cy="3435597"/>
          </a:xfrm>
          <a:prstGeom prst="rect">
            <a:avLst/>
          </a:prstGeom>
        </p:spPr>
      </p:pic>
      <p:sp>
        <p:nvSpPr>
          <p:cNvPr id="6" name="Rectangle 1">
            <a:extLst>
              <a:ext uri="{FF2B5EF4-FFF2-40B4-BE49-F238E27FC236}">
                <a16:creationId xmlns:a16="http://schemas.microsoft.com/office/drawing/2014/main" id="{0D79EBF4-3703-4E77-8502-168C8697F845}"/>
              </a:ext>
            </a:extLst>
          </p:cNvPr>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lide Number Placeholder 7">
            <a:extLst>
              <a:ext uri="{FF2B5EF4-FFF2-40B4-BE49-F238E27FC236}">
                <a16:creationId xmlns:a16="http://schemas.microsoft.com/office/drawing/2014/main" id="{490341FA-74F6-46F0-926D-022A1F33BB50}"/>
              </a:ext>
            </a:extLst>
          </p:cNvPr>
          <p:cNvSpPr>
            <a:spLocks noGrp="1"/>
          </p:cNvSpPr>
          <p:nvPr>
            <p:ph type="sldNum" sz="quarter" idx="12"/>
          </p:nvPr>
        </p:nvSpPr>
        <p:spPr/>
        <p:txBody>
          <a:bodyPr/>
          <a:lstStyle/>
          <a:p>
            <a:fld id="{8249BE9E-4691-4EAE-8706-BC73B251287A}" type="slidenum">
              <a:rPr lang="en-IN" smtClean="0"/>
              <a:t>46</a:t>
            </a:fld>
            <a:endParaRPr lang="en-IN"/>
          </a:p>
        </p:txBody>
      </p:sp>
    </p:spTree>
    <p:extLst>
      <p:ext uri="{BB962C8B-B14F-4D97-AF65-F5344CB8AC3E}">
        <p14:creationId xmlns:p14="http://schemas.microsoft.com/office/powerpoint/2010/main" val="577724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6AFE-E50E-4B9E-81E1-4C807484C955}"/>
              </a:ext>
            </a:extLst>
          </p:cNvPr>
          <p:cNvSpPr>
            <a:spLocks noGrp="1"/>
          </p:cNvSpPr>
          <p:nvPr>
            <p:ph type="title"/>
          </p:nvPr>
        </p:nvSpPr>
        <p:spPr/>
        <p:txBody>
          <a:bodyPr/>
          <a:lstStyle/>
          <a:p>
            <a:r>
              <a:rPr lang="en-IN" b="1" dirty="0"/>
              <a:t>Example – Sentence 3</a:t>
            </a:r>
          </a:p>
        </p:txBody>
      </p:sp>
      <p:sp>
        <p:nvSpPr>
          <p:cNvPr id="3" name="Content Placeholder 2">
            <a:extLst>
              <a:ext uri="{FF2B5EF4-FFF2-40B4-BE49-F238E27FC236}">
                <a16:creationId xmlns:a16="http://schemas.microsoft.com/office/drawing/2014/main" id="{58F7EC05-CFBD-4ED9-9284-1EF722D07CEC}"/>
              </a:ext>
            </a:extLst>
          </p:cNvPr>
          <p:cNvSpPr>
            <a:spLocks noGrp="1"/>
          </p:cNvSpPr>
          <p:nvPr>
            <p:ph sz="half" idx="1"/>
          </p:nvPr>
        </p:nvSpPr>
        <p:spPr/>
        <p:txBody>
          <a:bodyPr>
            <a:normAutofit/>
          </a:bodyPr>
          <a:lstStyle/>
          <a:p>
            <a:pPr algn="just"/>
            <a:r>
              <a:rPr lang="en-IN" u="sng" dirty="0"/>
              <a:t>Input:-</a:t>
            </a:r>
          </a:p>
          <a:p>
            <a:pPr algn="just"/>
            <a:r>
              <a:rPr lang="en-US" dirty="0" err="1"/>
              <a:t>ArrayList</a:t>
            </a:r>
            <a:r>
              <a:rPr lang="en-US" dirty="0"/>
              <a:t> is part of collection framework and is present in </a:t>
            </a:r>
            <a:r>
              <a:rPr lang="en-US" dirty="0" err="1"/>
              <a:t>java.util</a:t>
            </a:r>
            <a:r>
              <a:rPr lang="en-US" dirty="0"/>
              <a:t> package. </a:t>
            </a:r>
            <a:r>
              <a:rPr lang="en-US" dirty="0" err="1"/>
              <a:t>ArrayList</a:t>
            </a:r>
            <a:r>
              <a:rPr lang="en-US" dirty="0"/>
              <a:t> provides dynamic arrays in Java.</a:t>
            </a:r>
          </a:p>
          <a:p>
            <a:pPr algn="just"/>
            <a:r>
              <a:rPr lang="en-US" altLang="en-US" sz="1800" dirty="0">
                <a:solidFill>
                  <a:srgbClr val="000000"/>
                </a:solidFill>
                <a:latin typeface="Arial Unicode MS"/>
              </a:rPr>
              <a:t>{'</a:t>
            </a:r>
            <a:r>
              <a:rPr lang="en-US" altLang="en-US" sz="1800" dirty="0" err="1">
                <a:solidFill>
                  <a:srgbClr val="000000"/>
                </a:solidFill>
                <a:latin typeface="Arial Unicode MS"/>
              </a:rPr>
              <a:t>ArrayList</a:t>
            </a:r>
            <a:r>
              <a:rPr lang="en-US" altLang="en-US" sz="1800" dirty="0">
                <a:solidFill>
                  <a:srgbClr val="000000"/>
                </a:solidFill>
                <a:latin typeface="Arial Unicode MS"/>
              </a:rPr>
              <a:t>': 'NNP', 'is': 'VBZ', 'part': 'NN', 'of': 'IN', 'collection': 'NN', 'framework': 'NN', 'and': 'CC', 'present': 'JJ', 'in': 'IN', '</a:t>
            </a:r>
            <a:r>
              <a:rPr lang="en-US" altLang="en-US" sz="1800" dirty="0" err="1">
                <a:solidFill>
                  <a:srgbClr val="000000"/>
                </a:solidFill>
                <a:latin typeface="Arial Unicode MS"/>
              </a:rPr>
              <a:t>java.util</a:t>
            </a:r>
            <a:r>
              <a:rPr lang="en-US" altLang="en-US" sz="1800" dirty="0">
                <a:solidFill>
                  <a:srgbClr val="000000"/>
                </a:solidFill>
                <a:latin typeface="Arial Unicode MS"/>
              </a:rPr>
              <a:t>': 'JJ', 'package': 'NN', 'provides': 'VBZ', 'dynamic': 'JJ', 'arrays': 'NNS', 'Java': 'NNP', '.': '.'}</a:t>
            </a:r>
            <a:r>
              <a:rPr lang="en-US" altLang="en-US" sz="2000" dirty="0"/>
              <a:t> </a:t>
            </a:r>
            <a:endParaRPr lang="en-US" altLang="en-US" sz="5400" dirty="0">
              <a:latin typeface="Arial" panose="020B0604020202020204" pitchFamily="34" charset="0"/>
            </a:endParaRPr>
          </a:p>
          <a:p>
            <a:pPr algn="just"/>
            <a:endParaRPr lang="en-IN" dirty="0"/>
          </a:p>
        </p:txBody>
      </p:sp>
      <p:sp>
        <p:nvSpPr>
          <p:cNvPr id="4" name="Content Placeholder 3">
            <a:extLst>
              <a:ext uri="{FF2B5EF4-FFF2-40B4-BE49-F238E27FC236}">
                <a16:creationId xmlns:a16="http://schemas.microsoft.com/office/drawing/2014/main" id="{7FF87B3B-29BF-4F58-8BC9-162820509F68}"/>
              </a:ext>
            </a:extLst>
          </p:cNvPr>
          <p:cNvSpPr>
            <a:spLocks noGrp="1"/>
          </p:cNvSpPr>
          <p:nvPr>
            <p:ph sz="half" idx="2"/>
          </p:nvPr>
        </p:nvSpPr>
        <p:spPr/>
        <p:txBody>
          <a:bodyPr>
            <a:normAutofit/>
          </a:bodyPr>
          <a:lstStyle/>
          <a:p>
            <a:pPr algn="just"/>
            <a:r>
              <a:rPr lang="en-IN" sz="2700" u="sng" dirty="0"/>
              <a:t>Output:-</a:t>
            </a:r>
          </a:p>
        </p:txBody>
      </p:sp>
      <p:sp>
        <p:nvSpPr>
          <p:cNvPr id="5" name="Footer Placeholder 4">
            <a:extLst>
              <a:ext uri="{FF2B5EF4-FFF2-40B4-BE49-F238E27FC236}">
                <a16:creationId xmlns:a16="http://schemas.microsoft.com/office/drawing/2014/main" id="{52DA6AB9-7BC5-47FD-AA03-BCBA6A944E2F}"/>
              </a:ext>
            </a:extLst>
          </p:cNvPr>
          <p:cNvSpPr>
            <a:spLocks noGrp="1"/>
          </p:cNvSpPr>
          <p:nvPr>
            <p:ph type="ftr" sz="quarter" idx="11"/>
          </p:nvPr>
        </p:nvSpPr>
        <p:spPr/>
        <p:txBody>
          <a:bodyPr/>
          <a:lstStyle/>
          <a:p>
            <a:r>
              <a:rPr lang="en-US"/>
              <a:t>Department of Computer Science, Rollwala Computer Center</a:t>
            </a:r>
            <a:endParaRPr lang="en-IN"/>
          </a:p>
        </p:txBody>
      </p:sp>
      <p:cxnSp>
        <p:nvCxnSpPr>
          <p:cNvPr id="7" name="Straight Connector 6">
            <a:extLst>
              <a:ext uri="{FF2B5EF4-FFF2-40B4-BE49-F238E27FC236}">
                <a16:creationId xmlns:a16="http://schemas.microsoft.com/office/drawing/2014/main" id="{7C48AB88-EA8A-4054-B16F-18E904BB4D64}"/>
              </a:ext>
            </a:extLst>
          </p:cNvPr>
          <p:cNvCxnSpPr>
            <a:cxnSpLocks/>
            <a:stCxn id="2" idx="2"/>
          </p:cNvCxnSpPr>
          <p:nvPr/>
        </p:nvCxnSpPr>
        <p:spPr>
          <a:xfrm>
            <a:off x="6096000" y="1690688"/>
            <a:ext cx="0" cy="4417149"/>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3CD14C7A-4DC6-4329-A227-60FE44982490}"/>
              </a:ext>
            </a:extLst>
          </p:cNvPr>
          <p:cNvPicPr/>
          <p:nvPr/>
        </p:nvPicPr>
        <p:blipFill>
          <a:blip r:embed="rId2">
            <a:extLst>
              <a:ext uri="{28A0092B-C50C-407E-A947-70E740481C1C}">
                <a14:useLocalDpi xmlns:a14="http://schemas.microsoft.com/office/drawing/2010/main" val="0"/>
              </a:ext>
            </a:extLst>
          </a:blip>
          <a:stretch>
            <a:fillRect/>
          </a:stretch>
        </p:blipFill>
        <p:spPr>
          <a:xfrm>
            <a:off x="6303505" y="2309173"/>
            <a:ext cx="4690388" cy="3612233"/>
          </a:xfrm>
          <a:prstGeom prst="rect">
            <a:avLst/>
          </a:prstGeom>
        </p:spPr>
      </p:pic>
      <p:sp>
        <p:nvSpPr>
          <p:cNvPr id="8" name="Slide Number Placeholder 7">
            <a:extLst>
              <a:ext uri="{FF2B5EF4-FFF2-40B4-BE49-F238E27FC236}">
                <a16:creationId xmlns:a16="http://schemas.microsoft.com/office/drawing/2014/main" id="{973A171D-3840-4942-BF76-57700B72DA9F}"/>
              </a:ext>
            </a:extLst>
          </p:cNvPr>
          <p:cNvSpPr>
            <a:spLocks noGrp="1"/>
          </p:cNvSpPr>
          <p:nvPr>
            <p:ph type="sldNum" sz="quarter" idx="12"/>
          </p:nvPr>
        </p:nvSpPr>
        <p:spPr/>
        <p:txBody>
          <a:bodyPr/>
          <a:lstStyle/>
          <a:p>
            <a:fld id="{8249BE9E-4691-4EAE-8706-BC73B251287A}" type="slidenum">
              <a:rPr lang="en-IN" smtClean="0"/>
              <a:t>47</a:t>
            </a:fld>
            <a:endParaRPr lang="en-IN"/>
          </a:p>
        </p:txBody>
      </p:sp>
    </p:spTree>
    <p:extLst>
      <p:ext uri="{BB962C8B-B14F-4D97-AF65-F5344CB8AC3E}">
        <p14:creationId xmlns:p14="http://schemas.microsoft.com/office/powerpoint/2010/main" val="3743260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FFD9BAD-03C5-41FF-8963-35D1F986BE79}"/>
              </a:ext>
            </a:extLst>
          </p:cNvPr>
          <p:cNvSpPr txBox="1">
            <a:spLocks/>
          </p:cNvSpPr>
          <p:nvPr/>
        </p:nvSpPr>
        <p:spPr>
          <a:xfrm>
            <a:off x="771525" y="1958975"/>
            <a:ext cx="10515600" cy="3119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Aim is to create concept map of a whole chapter of any book that summarizes the main idea of the chapter.</a:t>
            </a:r>
          </a:p>
          <a:p>
            <a:pPr marL="0" indent="0">
              <a:buNone/>
            </a:pPr>
            <a:endParaRPr lang="en-US" dirty="0"/>
          </a:p>
          <a:p>
            <a:r>
              <a:rPr lang="en-US" dirty="0"/>
              <a:t>We look to combine rule based method with statistical analysis and logic based formation to create a generic domain based concept map</a:t>
            </a:r>
          </a:p>
          <a:p>
            <a:pPr marL="0" indent="0">
              <a:buNone/>
            </a:pPr>
            <a:endParaRPr lang="en-US" dirty="0"/>
          </a:p>
          <a:p>
            <a:endParaRPr lang="en-US" dirty="0"/>
          </a:p>
        </p:txBody>
      </p:sp>
      <p:sp>
        <p:nvSpPr>
          <p:cNvPr id="8" name="Footer Placeholder 7">
            <a:extLst>
              <a:ext uri="{FF2B5EF4-FFF2-40B4-BE49-F238E27FC236}">
                <a16:creationId xmlns:a16="http://schemas.microsoft.com/office/drawing/2014/main" id="{4E60F7BF-2422-43CE-B8B2-818A85095E47}"/>
              </a:ext>
            </a:extLst>
          </p:cNvPr>
          <p:cNvSpPr>
            <a:spLocks noGrp="1"/>
          </p:cNvSpPr>
          <p:nvPr>
            <p:ph type="ftr" sz="quarter" idx="11"/>
          </p:nvPr>
        </p:nvSpPr>
        <p:spPr/>
        <p:txBody>
          <a:bodyPr/>
          <a:lstStyle/>
          <a:p>
            <a:r>
              <a:rPr lang="en-US"/>
              <a:t>Department of Computer Science, Rollwala Computer Center</a:t>
            </a:r>
            <a:endParaRPr lang="en-IN"/>
          </a:p>
        </p:txBody>
      </p:sp>
      <p:sp>
        <p:nvSpPr>
          <p:cNvPr id="2" name="Rectangle 1">
            <a:extLst>
              <a:ext uri="{FF2B5EF4-FFF2-40B4-BE49-F238E27FC236}">
                <a16:creationId xmlns:a16="http://schemas.microsoft.com/office/drawing/2014/main" id="{4A093999-5EB8-4F81-9B6B-805DCCB836DA}"/>
              </a:ext>
            </a:extLst>
          </p:cNvPr>
          <p:cNvSpPr/>
          <p:nvPr/>
        </p:nvSpPr>
        <p:spPr>
          <a:xfrm>
            <a:off x="771525" y="625422"/>
            <a:ext cx="5397375" cy="769441"/>
          </a:xfrm>
          <a:prstGeom prst="rect">
            <a:avLst/>
          </a:prstGeom>
        </p:spPr>
        <p:txBody>
          <a:bodyPr wrap="none">
            <a:spAutoFit/>
          </a:bodyPr>
          <a:lstStyle/>
          <a:p>
            <a:r>
              <a:rPr lang="en-IN" sz="4400" b="1" dirty="0">
                <a:latin typeface="+mj-lt"/>
              </a:rPr>
              <a:t>Possible</a:t>
            </a:r>
            <a:r>
              <a:rPr lang="en-IN" sz="4400" b="1" dirty="0"/>
              <a:t> </a:t>
            </a:r>
            <a:r>
              <a:rPr lang="en-IN" sz="4400" b="1" dirty="0">
                <a:latin typeface="+mj-lt"/>
              </a:rPr>
              <a:t>Enhancements</a:t>
            </a:r>
          </a:p>
        </p:txBody>
      </p:sp>
      <p:sp>
        <p:nvSpPr>
          <p:cNvPr id="3" name="Slide Number Placeholder 2">
            <a:extLst>
              <a:ext uri="{FF2B5EF4-FFF2-40B4-BE49-F238E27FC236}">
                <a16:creationId xmlns:a16="http://schemas.microsoft.com/office/drawing/2014/main" id="{5236CF02-BFD8-459E-B080-0F4BC29B9DAE}"/>
              </a:ext>
            </a:extLst>
          </p:cNvPr>
          <p:cNvSpPr>
            <a:spLocks noGrp="1"/>
          </p:cNvSpPr>
          <p:nvPr>
            <p:ph type="sldNum" sz="quarter" idx="12"/>
          </p:nvPr>
        </p:nvSpPr>
        <p:spPr/>
        <p:txBody>
          <a:bodyPr/>
          <a:lstStyle/>
          <a:p>
            <a:fld id="{8249BE9E-4691-4EAE-8706-BC73B251287A}" type="slidenum">
              <a:rPr lang="en-IN" smtClean="0"/>
              <a:t>48</a:t>
            </a:fld>
            <a:endParaRPr lang="en-IN"/>
          </a:p>
        </p:txBody>
      </p:sp>
    </p:spTree>
    <p:extLst>
      <p:ext uri="{BB962C8B-B14F-4D97-AF65-F5344CB8AC3E}">
        <p14:creationId xmlns:p14="http://schemas.microsoft.com/office/powerpoint/2010/main" val="2518611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3E3F9-2D25-413E-84B8-C503D30F7A41}"/>
              </a:ext>
            </a:extLst>
          </p:cNvPr>
          <p:cNvSpPr>
            <a:spLocks noGrp="1"/>
          </p:cNvSpPr>
          <p:nvPr>
            <p:ph type="title"/>
          </p:nvPr>
        </p:nvSpPr>
        <p:spPr>
          <a:xfrm>
            <a:off x="0" y="0"/>
            <a:ext cx="10515600" cy="1325563"/>
          </a:xfrm>
        </p:spPr>
        <p:txBody>
          <a:bodyPr/>
          <a:lstStyle/>
          <a:p>
            <a:r>
              <a:rPr lang="en-IN" b="1" dirty="0"/>
              <a:t>Implementation :-</a:t>
            </a:r>
          </a:p>
        </p:txBody>
      </p:sp>
      <p:sp>
        <p:nvSpPr>
          <p:cNvPr id="7" name="Content Placeholder 6">
            <a:extLst>
              <a:ext uri="{FF2B5EF4-FFF2-40B4-BE49-F238E27FC236}">
                <a16:creationId xmlns:a16="http://schemas.microsoft.com/office/drawing/2014/main" id="{70F3F09F-12D8-4615-AAEF-0EB0ECB19EF6}"/>
              </a:ext>
            </a:extLst>
          </p:cNvPr>
          <p:cNvSpPr>
            <a:spLocks noGrp="1"/>
          </p:cNvSpPr>
          <p:nvPr>
            <p:ph idx="1"/>
          </p:nvPr>
        </p:nvSpPr>
        <p:spPr/>
        <p:txBody>
          <a:bodyPr/>
          <a:lstStyle/>
          <a:p>
            <a:endParaRPr lang="en-IN"/>
          </a:p>
        </p:txBody>
      </p:sp>
      <p:sp>
        <p:nvSpPr>
          <p:cNvPr id="2" name="Footer Placeholder 1">
            <a:extLst>
              <a:ext uri="{FF2B5EF4-FFF2-40B4-BE49-F238E27FC236}">
                <a16:creationId xmlns:a16="http://schemas.microsoft.com/office/drawing/2014/main" id="{C56D6152-8FB2-4BD3-A8FF-8F3910EBBDBB}"/>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D7290BF-7A3E-44C8-9EFF-1A0354D04B9E}"/>
              </a:ext>
            </a:extLst>
          </p:cNvPr>
          <p:cNvSpPr>
            <a:spLocks noGrp="1"/>
          </p:cNvSpPr>
          <p:nvPr>
            <p:ph type="sldNum" sz="quarter" idx="12"/>
          </p:nvPr>
        </p:nvSpPr>
        <p:spPr/>
        <p:txBody>
          <a:bodyPr/>
          <a:lstStyle/>
          <a:p>
            <a:fld id="{8249BE9E-4691-4EAE-8706-BC73B251287A}" type="slidenum">
              <a:rPr lang="en-IN" smtClean="0"/>
              <a:t>49</a:t>
            </a:fld>
            <a:endParaRPr lang="en-IN"/>
          </a:p>
        </p:txBody>
      </p:sp>
      <p:pic>
        <p:nvPicPr>
          <p:cNvPr id="5" name="Picture 4">
            <a:extLst>
              <a:ext uri="{FF2B5EF4-FFF2-40B4-BE49-F238E27FC236}">
                <a16:creationId xmlns:a16="http://schemas.microsoft.com/office/drawing/2014/main" id="{E9817E15-F22E-4AD6-9A19-FAD85B28D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8851"/>
            <a:ext cx="12192000" cy="5397499"/>
          </a:xfrm>
          <a:prstGeom prst="rect">
            <a:avLst/>
          </a:prstGeom>
        </p:spPr>
      </p:pic>
    </p:spTree>
    <p:extLst>
      <p:ext uri="{BB962C8B-B14F-4D97-AF65-F5344CB8AC3E}">
        <p14:creationId xmlns:p14="http://schemas.microsoft.com/office/powerpoint/2010/main" val="383621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7F7E-7DA6-437A-AB54-C3DC1216047F}"/>
              </a:ext>
            </a:extLst>
          </p:cNvPr>
          <p:cNvSpPr>
            <a:spLocks noGrp="1"/>
          </p:cNvSpPr>
          <p:nvPr>
            <p:ph type="title"/>
          </p:nvPr>
        </p:nvSpPr>
        <p:spPr>
          <a:xfrm>
            <a:off x="657225" y="2889250"/>
            <a:ext cx="10696575" cy="892175"/>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t>Literature Survey-Tools</a:t>
            </a:r>
            <a:endParaRPr lang="en-IN" dirty="0"/>
          </a:p>
        </p:txBody>
      </p:sp>
      <p:sp>
        <p:nvSpPr>
          <p:cNvPr id="6" name="Footer Placeholder 5">
            <a:extLst>
              <a:ext uri="{FF2B5EF4-FFF2-40B4-BE49-F238E27FC236}">
                <a16:creationId xmlns:a16="http://schemas.microsoft.com/office/drawing/2014/main" id="{0D598C52-A293-437B-837B-177ACBCCCA20}"/>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0FE7C83-6398-48CC-AE5D-8B8F9BE0A589}"/>
              </a:ext>
            </a:extLst>
          </p:cNvPr>
          <p:cNvSpPr>
            <a:spLocks noGrp="1"/>
          </p:cNvSpPr>
          <p:nvPr>
            <p:ph type="sldNum" sz="quarter" idx="12"/>
          </p:nvPr>
        </p:nvSpPr>
        <p:spPr/>
        <p:txBody>
          <a:bodyPr/>
          <a:lstStyle/>
          <a:p>
            <a:fld id="{8249BE9E-4691-4EAE-8706-BC73B251287A}" type="slidenum">
              <a:rPr lang="en-IN" smtClean="0"/>
              <a:t>5</a:t>
            </a:fld>
            <a:endParaRPr lang="en-IN"/>
          </a:p>
        </p:txBody>
      </p:sp>
    </p:spTree>
    <p:extLst>
      <p:ext uri="{BB962C8B-B14F-4D97-AF65-F5344CB8AC3E}">
        <p14:creationId xmlns:p14="http://schemas.microsoft.com/office/powerpoint/2010/main" val="472292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3E3F9-2D25-413E-84B8-C503D30F7A41}"/>
              </a:ext>
            </a:extLst>
          </p:cNvPr>
          <p:cNvSpPr>
            <a:spLocks noGrp="1"/>
          </p:cNvSpPr>
          <p:nvPr>
            <p:ph type="title"/>
          </p:nvPr>
        </p:nvSpPr>
        <p:spPr>
          <a:xfrm>
            <a:off x="0" y="0"/>
            <a:ext cx="10515600" cy="1325563"/>
          </a:xfrm>
        </p:spPr>
        <p:txBody>
          <a:bodyPr/>
          <a:lstStyle/>
          <a:p>
            <a:r>
              <a:rPr lang="en-IN" b="1" dirty="0"/>
              <a:t>Implementation[Cont.] :-</a:t>
            </a:r>
          </a:p>
        </p:txBody>
      </p:sp>
      <p:sp>
        <p:nvSpPr>
          <p:cNvPr id="7" name="Content Placeholder 6">
            <a:extLst>
              <a:ext uri="{FF2B5EF4-FFF2-40B4-BE49-F238E27FC236}">
                <a16:creationId xmlns:a16="http://schemas.microsoft.com/office/drawing/2014/main" id="{70F3F09F-12D8-4615-AAEF-0EB0ECB19EF6}"/>
              </a:ext>
            </a:extLst>
          </p:cNvPr>
          <p:cNvSpPr>
            <a:spLocks noGrp="1"/>
          </p:cNvSpPr>
          <p:nvPr>
            <p:ph idx="1"/>
          </p:nvPr>
        </p:nvSpPr>
        <p:spPr/>
        <p:txBody>
          <a:bodyPr/>
          <a:lstStyle/>
          <a:p>
            <a:endParaRPr lang="en-IN"/>
          </a:p>
        </p:txBody>
      </p:sp>
      <p:sp>
        <p:nvSpPr>
          <p:cNvPr id="2" name="Footer Placeholder 1">
            <a:extLst>
              <a:ext uri="{FF2B5EF4-FFF2-40B4-BE49-F238E27FC236}">
                <a16:creationId xmlns:a16="http://schemas.microsoft.com/office/drawing/2014/main" id="{C56D6152-8FB2-4BD3-A8FF-8F3910EBBDBB}"/>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D7290BF-7A3E-44C8-9EFF-1A0354D04B9E}"/>
              </a:ext>
            </a:extLst>
          </p:cNvPr>
          <p:cNvSpPr>
            <a:spLocks noGrp="1"/>
          </p:cNvSpPr>
          <p:nvPr>
            <p:ph type="sldNum" sz="quarter" idx="12"/>
          </p:nvPr>
        </p:nvSpPr>
        <p:spPr/>
        <p:txBody>
          <a:bodyPr/>
          <a:lstStyle/>
          <a:p>
            <a:fld id="{8249BE9E-4691-4EAE-8706-BC73B251287A}" type="slidenum">
              <a:rPr lang="en-IN" smtClean="0"/>
              <a:t>50</a:t>
            </a:fld>
            <a:endParaRPr lang="en-IN"/>
          </a:p>
        </p:txBody>
      </p:sp>
      <p:pic>
        <p:nvPicPr>
          <p:cNvPr id="5" name="Picture 4">
            <a:extLst>
              <a:ext uri="{FF2B5EF4-FFF2-40B4-BE49-F238E27FC236}">
                <a16:creationId xmlns:a16="http://schemas.microsoft.com/office/drawing/2014/main" id="{E9817E15-F22E-4AD6-9A19-FAD85B28DC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65" y="958851"/>
            <a:ext cx="12177670" cy="5397499"/>
          </a:xfrm>
          <a:prstGeom prst="rect">
            <a:avLst/>
          </a:prstGeom>
        </p:spPr>
      </p:pic>
    </p:spTree>
    <p:extLst>
      <p:ext uri="{BB962C8B-B14F-4D97-AF65-F5344CB8AC3E}">
        <p14:creationId xmlns:p14="http://schemas.microsoft.com/office/powerpoint/2010/main" val="1163967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3E3F9-2D25-413E-84B8-C503D30F7A41}"/>
              </a:ext>
            </a:extLst>
          </p:cNvPr>
          <p:cNvSpPr>
            <a:spLocks noGrp="1"/>
          </p:cNvSpPr>
          <p:nvPr>
            <p:ph type="title"/>
          </p:nvPr>
        </p:nvSpPr>
        <p:spPr>
          <a:xfrm>
            <a:off x="0" y="0"/>
            <a:ext cx="10515600" cy="1325563"/>
          </a:xfrm>
        </p:spPr>
        <p:txBody>
          <a:bodyPr/>
          <a:lstStyle/>
          <a:p>
            <a:r>
              <a:rPr lang="en-IN" b="1" dirty="0"/>
              <a:t>Implementation[Cont.] :-</a:t>
            </a:r>
          </a:p>
        </p:txBody>
      </p:sp>
      <p:sp>
        <p:nvSpPr>
          <p:cNvPr id="7" name="Content Placeholder 6">
            <a:extLst>
              <a:ext uri="{FF2B5EF4-FFF2-40B4-BE49-F238E27FC236}">
                <a16:creationId xmlns:a16="http://schemas.microsoft.com/office/drawing/2014/main" id="{70F3F09F-12D8-4615-AAEF-0EB0ECB19EF6}"/>
              </a:ext>
            </a:extLst>
          </p:cNvPr>
          <p:cNvSpPr>
            <a:spLocks noGrp="1"/>
          </p:cNvSpPr>
          <p:nvPr>
            <p:ph idx="1"/>
          </p:nvPr>
        </p:nvSpPr>
        <p:spPr/>
        <p:txBody>
          <a:bodyPr/>
          <a:lstStyle/>
          <a:p>
            <a:endParaRPr lang="en-IN"/>
          </a:p>
        </p:txBody>
      </p:sp>
      <p:sp>
        <p:nvSpPr>
          <p:cNvPr id="2" name="Footer Placeholder 1">
            <a:extLst>
              <a:ext uri="{FF2B5EF4-FFF2-40B4-BE49-F238E27FC236}">
                <a16:creationId xmlns:a16="http://schemas.microsoft.com/office/drawing/2014/main" id="{C56D6152-8FB2-4BD3-A8FF-8F3910EBBDBB}"/>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D7290BF-7A3E-44C8-9EFF-1A0354D04B9E}"/>
              </a:ext>
            </a:extLst>
          </p:cNvPr>
          <p:cNvSpPr>
            <a:spLocks noGrp="1"/>
          </p:cNvSpPr>
          <p:nvPr>
            <p:ph type="sldNum" sz="quarter" idx="12"/>
          </p:nvPr>
        </p:nvSpPr>
        <p:spPr/>
        <p:txBody>
          <a:bodyPr/>
          <a:lstStyle/>
          <a:p>
            <a:fld id="{8249BE9E-4691-4EAE-8706-BC73B251287A}" type="slidenum">
              <a:rPr lang="en-IN" smtClean="0"/>
              <a:t>51</a:t>
            </a:fld>
            <a:endParaRPr lang="en-IN"/>
          </a:p>
        </p:txBody>
      </p:sp>
      <p:pic>
        <p:nvPicPr>
          <p:cNvPr id="5" name="Picture 4">
            <a:extLst>
              <a:ext uri="{FF2B5EF4-FFF2-40B4-BE49-F238E27FC236}">
                <a16:creationId xmlns:a16="http://schemas.microsoft.com/office/drawing/2014/main" id="{E9817E15-F22E-4AD6-9A19-FAD85B28DC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65" y="968365"/>
            <a:ext cx="12177670" cy="5378470"/>
          </a:xfrm>
          <a:prstGeom prst="rect">
            <a:avLst/>
          </a:prstGeom>
        </p:spPr>
      </p:pic>
    </p:spTree>
    <p:extLst>
      <p:ext uri="{BB962C8B-B14F-4D97-AF65-F5344CB8AC3E}">
        <p14:creationId xmlns:p14="http://schemas.microsoft.com/office/powerpoint/2010/main" val="3515284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3E3F9-2D25-413E-84B8-C503D30F7A41}"/>
              </a:ext>
            </a:extLst>
          </p:cNvPr>
          <p:cNvSpPr>
            <a:spLocks noGrp="1"/>
          </p:cNvSpPr>
          <p:nvPr>
            <p:ph type="title"/>
          </p:nvPr>
        </p:nvSpPr>
        <p:spPr>
          <a:xfrm>
            <a:off x="0" y="0"/>
            <a:ext cx="10515600" cy="1325563"/>
          </a:xfrm>
        </p:spPr>
        <p:txBody>
          <a:bodyPr/>
          <a:lstStyle/>
          <a:p>
            <a:r>
              <a:rPr lang="en-IN" b="1" dirty="0"/>
              <a:t>Implementation[Cont.] :-</a:t>
            </a:r>
          </a:p>
        </p:txBody>
      </p:sp>
      <p:sp>
        <p:nvSpPr>
          <p:cNvPr id="7" name="Content Placeholder 6">
            <a:extLst>
              <a:ext uri="{FF2B5EF4-FFF2-40B4-BE49-F238E27FC236}">
                <a16:creationId xmlns:a16="http://schemas.microsoft.com/office/drawing/2014/main" id="{70F3F09F-12D8-4615-AAEF-0EB0ECB19EF6}"/>
              </a:ext>
            </a:extLst>
          </p:cNvPr>
          <p:cNvSpPr>
            <a:spLocks noGrp="1"/>
          </p:cNvSpPr>
          <p:nvPr>
            <p:ph idx="1"/>
          </p:nvPr>
        </p:nvSpPr>
        <p:spPr/>
        <p:txBody>
          <a:bodyPr/>
          <a:lstStyle/>
          <a:p>
            <a:endParaRPr lang="en-IN"/>
          </a:p>
        </p:txBody>
      </p:sp>
      <p:sp>
        <p:nvSpPr>
          <p:cNvPr id="2" name="Footer Placeholder 1">
            <a:extLst>
              <a:ext uri="{FF2B5EF4-FFF2-40B4-BE49-F238E27FC236}">
                <a16:creationId xmlns:a16="http://schemas.microsoft.com/office/drawing/2014/main" id="{C56D6152-8FB2-4BD3-A8FF-8F3910EBBDBB}"/>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D7290BF-7A3E-44C8-9EFF-1A0354D04B9E}"/>
              </a:ext>
            </a:extLst>
          </p:cNvPr>
          <p:cNvSpPr>
            <a:spLocks noGrp="1"/>
          </p:cNvSpPr>
          <p:nvPr>
            <p:ph type="sldNum" sz="quarter" idx="12"/>
          </p:nvPr>
        </p:nvSpPr>
        <p:spPr/>
        <p:txBody>
          <a:bodyPr/>
          <a:lstStyle/>
          <a:p>
            <a:fld id="{8249BE9E-4691-4EAE-8706-BC73B251287A}" type="slidenum">
              <a:rPr lang="en-IN" smtClean="0"/>
              <a:t>52</a:t>
            </a:fld>
            <a:endParaRPr lang="en-IN"/>
          </a:p>
        </p:txBody>
      </p:sp>
      <p:pic>
        <p:nvPicPr>
          <p:cNvPr id="5" name="Picture 4">
            <a:extLst>
              <a:ext uri="{FF2B5EF4-FFF2-40B4-BE49-F238E27FC236}">
                <a16:creationId xmlns:a16="http://schemas.microsoft.com/office/drawing/2014/main" id="{E9817E15-F22E-4AD6-9A19-FAD85B28DC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38" y="977792"/>
            <a:ext cx="12163324" cy="5378470"/>
          </a:xfrm>
          <a:prstGeom prst="rect">
            <a:avLst/>
          </a:prstGeom>
        </p:spPr>
      </p:pic>
    </p:spTree>
    <p:extLst>
      <p:ext uri="{BB962C8B-B14F-4D97-AF65-F5344CB8AC3E}">
        <p14:creationId xmlns:p14="http://schemas.microsoft.com/office/powerpoint/2010/main" val="721075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9904-5978-4D9E-8618-ECCB3C85F1E3}"/>
              </a:ext>
            </a:extLst>
          </p:cNvPr>
          <p:cNvSpPr>
            <a:spLocks noGrp="1"/>
          </p:cNvSpPr>
          <p:nvPr>
            <p:ph type="title"/>
          </p:nvPr>
        </p:nvSpPr>
        <p:spPr/>
        <p:txBody>
          <a:bodyPr/>
          <a:lstStyle/>
          <a:p>
            <a:r>
              <a:rPr lang="en-US" b="1" dirty="0"/>
              <a:t>Code Links</a:t>
            </a:r>
            <a:endParaRPr lang="en-IN" b="1" dirty="0"/>
          </a:p>
        </p:txBody>
      </p:sp>
      <p:sp>
        <p:nvSpPr>
          <p:cNvPr id="3" name="Content Placeholder 2">
            <a:extLst>
              <a:ext uri="{FF2B5EF4-FFF2-40B4-BE49-F238E27FC236}">
                <a16:creationId xmlns:a16="http://schemas.microsoft.com/office/drawing/2014/main" id="{EA3A80AF-194F-422A-9A9E-C64665557262}"/>
              </a:ext>
            </a:extLst>
          </p:cNvPr>
          <p:cNvSpPr>
            <a:spLocks noGrp="1"/>
          </p:cNvSpPr>
          <p:nvPr>
            <p:ph idx="1"/>
          </p:nvPr>
        </p:nvSpPr>
        <p:spPr/>
        <p:txBody>
          <a:bodyPr/>
          <a:lstStyle/>
          <a:p>
            <a:r>
              <a:rPr lang="en-US" dirty="0"/>
              <a:t>Link for the Coreference Resolution</a:t>
            </a:r>
          </a:p>
          <a:p>
            <a:pPr lvl="1"/>
            <a:r>
              <a:rPr lang="en-IN" dirty="0"/>
              <a:t> </a:t>
            </a:r>
            <a:r>
              <a:rPr lang="en-IN" dirty="0">
                <a:hlinkClick r:id="rId2"/>
              </a:rPr>
              <a:t>https://github.com/Hardikraja/stanfordCoreNLP</a:t>
            </a:r>
            <a:endParaRPr lang="en-IN" dirty="0"/>
          </a:p>
          <a:p>
            <a:r>
              <a:rPr lang="en-US" dirty="0"/>
              <a:t>Link for the Concept Map Creation code</a:t>
            </a:r>
          </a:p>
          <a:p>
            <a:pPr lvl="1"/>
            <a:r>
              <a:rPr lang="en-IN" dirty="0"/>
              <a:t> </a:t>
            </a:r>
            <a:r>
              <a:rPr lang="en-IN" dirty="0">
                <a:hlinkClick r:id="rId3"/>
              </a:rPr>
              <a:t>https://github.com/messihenil/dis_python.git</a:t>
            </a:r>
            <a:endParaRPr lang="en-IN" dirty="0"/>
          </a:p>
          <a:p>
            <a:endParaRPr lang="en-IN" dirty="0"/>
          </a:p>
        </p:txBody>
      </p:sp>
      <p:sp>
        <p:nvSpPr>
          <p:cNvPr id="4" name="Footer Placeholder 3">
            <a:extLst>
              <a:ext uri="{FF2B5EF4-FFF2-40B4-BE49-F238E27FC236}">
                <a16:creationId xmlns:a16="http://schemas.microsoft.com/office/drawing/2014/main" id="{F51BBB63-7D0E-43CA-9432-B542DCB96B9D}"/>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326E8E10-305B-453A-8293-E6D6B45284CD}"/>
              </a:ext>
            </a:extLst>
          </p:cNvPr>
          <p:cNvSpPr>
            <a:spLocks noGrp="1"/>
          </p:cNvSpPr>
          <p:nvPr>
            <p:ph type="sldNum" sz="quarter" idx="12"/>
          </p:nvPr>
        </p:nvSpPr>
        <p:spPr/>
        <p:txBody>
          <a:bodyPr/>
          <a:lstStyle/>
          <a:p>
            <a:fld id="{8249BE9E-4691-4EAE-8706-BC73B251287A}" type="slidenum">
              <a:rPr lang="en-IN" smtClean="0"/>
              <a:t>53</a:t>
            </a:fld>
            <a:endParaRPr lang="en-IN"/>
          </a:p>
        </p:txBody>
      </p:sp>
    </p:spTree>
    <p:extLst>
      <p:ext uri="{BB962C8B-B14F-4D97-AF65-F5344CB8AC3E}">
        <p14:creationId xmlns:p14="http://schemas.microsoft.com/office/powerpoint/2010/main" val="667996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9904-5978-4D9E-8618-ECCB3C85F1E3}"/>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EA3A80AF-194F-422A-9A9E-C64665557262}"/>
              </a:ext>
            </a:extLst>
          </p:cNvPr>
          <p:cNvSpPr>
            <a:spLocks noGrp="1"/>
          </p:cNvSpPr>
          <p:nvPr>
            <p:ph idx="1"/>
          </p:nvPr>
        </p:nvSpPr>
        <p:spPr/>
        <p:txBody>
          <a:bodyPr>
            <a:normAutofit/>
          </a:bodyPr>
          <a:lstStyle/>
          <a:p>
            <a:pPr marL="514350" indent="-514350">
              <a:buFont typeface="+mj-lt"/>
              <a:buAutoNum type="arabicPeriod"/>
            </a:pPr>
            <a:r>
              <a:rPr lang="en-IN" sz="1400" dirty="0">
                <a:hlinkClick r:id="rId2"/>
              </a:rPr>
              <a:t>https://tobloef.com/text2mindmap/</a:t>
            </a:r>
            <a:endParaRPr lang="en-IN" sz="1400" dirty="0"/>
          </a:p>
          <a:p>
            <a:pPr marL="514350" indent="-514350">
              <a:buFont typeface="+mj-lt"/>
              <a:buAutoNum type="arabicPeriod"/>
            </a:pPr>
            <a:r>
              <a:rPr lang="en-IN" sz="1400" dirty="0">
                <a:hlinkClick r:id="rId3"/>
              </a:rPr>
              <a:t>https://www.mindmup.com/</a:t>
            </a:r>
            <a:endParaRPr lang="en-IN" sz="1400" dirty="0"/>
          </a:p>
          <a:p>
            <a:pPr marL="514350" indent="-514350">
              <a:buFont typeface="+mj-lt"/>
              <a:buAutoNum type="arabicPeriod"/>
            </a:pPr>
            <a:r>
              <a:rPr lang="en-IN" sz="1400" dirty="0">
                <a:hlinkClick r:id="rId4"/>
              </a:rPr>
              <a:t>https://www.mindmeister.com/</a:t>
            </a:r>
            <a:endParaRPr lang="en-IN" sz="1400" dirty="0"/>
          </a:p>
          <a:p>
            <a:pPr marL="514350" indent="-514350">
              <a:buFont typeface="+mj-lt"/>
              <a:buAutoNum type="arabicPeriod"/>
            </a:pPr>
            <a:r>
              <a:rPr lang="en-IN" sz="1400" dirty="0">
                <a:hlinkClick r:id="rId5"/>
              </a:rPr>
              <a:t>https://www.ayoa.com/</a:t>
            </a:r>
            <a:endParaRPr lang="en-IN" sz="1400" dirty="0"/>
          </a:p>
          <a:p>
            <a:pPr marL="514350" indent="-514350">
              <a:buFont typeface="+mj-lt"/>
              <a:buAutoNum type="arabicPeriod"/>
            </a:pPr>
            <a:r>
              <a:rPr lang="en-IN" sz="1400" dirty="0">
                <a:hlinkClick r:id="rId6"/>
              </a:rPr>
              <a:t>https://www.mindlyapp.com/</a:t>
            </a:r>
            <a:endParaRPr lang="en-IN" sz="1400" dirty="0"/>
          </a:p>
          <a:p>
            <a:pPr marL="514350" indent="-514350">
              <a:buFont typeface="+mj-lt"/>
              <a:buAutoNum type="arabicPeriod"/>
            </a:pPr>
            <a:r>
              <a:rPr lang="en-IN" sz="1400" dirty="0">
                <a:hlinkClick r:id="rId7"/>
              </a:rPr>
              <a:t>https://www.smartdraw.com/</a:t>
            </a:r>
            <a:endParaRPr lang="en-IN" sz="1400" dirty="0"/>
          </a:p>
          <a:p>
            <a:pPr marL="514350" indent="-514350">
              <a:buFont typeface="+mj-lt"/>
              <a:buAutoNum type="arabicPeriod"/>
            </a:pPr>
            <a:r>
              <a:rPr lang="en-IN" sz="1400" dirty="0">
                <a:hlinkClick r:id="rId8"/>
              </a:rPr>
              <a:t>https://stormboard.com/</a:t>
            </a:r>
            <a:endParaRPr lang="en-IN" sz="1400" dirty="0"/>
          </a:p>
          <a:p>
            <a:pPr marL="514350" indent="-514350">
              <a:buFont typeface="+mj-lt"/>
              <a:buAutoNum type="arabicPeriod"/>
            </a:pPr>
            <a:r>
              <a:rPr lang="en-IN" sz="1400" dirty="0">
                <a:hlinkClick r:id="rId9"/>
              </a:rPr>
              <a:t>http://portais4.ufes.br/posgrad/teses/tese_11160_CamilaZacche_dissertacao_final.pdf</a:t>
            </a:r>
            <a:endParaRPr lang="en-IN" sz="1400" dirty="0"/>
          </a:p>
          <a:p>
            <a:pPr marL="514350" indent="-514350">
              <a:buFont typeface="+mj-lt"/>
              <a:buAutoNum type="arabicPeriod"/>
            </a:pPr>
            <a:r>
              <a:rPr lang="en-IN" sz="1400" dirty="0">
                <a:hlinkClick r:id="rId10"/>
              </a:rPr>
              <a:t>https://stanfordnlp.github.io/CoreNLP/</a:t>
            </a:r>
            <a:endParaRPr lang="en-IN" sz="1400" dirty="0"/>
          </a:p>
          <a:p>
            <a:pPr marL="514350" indent="-514350">
              <a:buFont typeface="+mj-lt"/>
              <a:buAutoNum type="arabicPeriod"/>
            </a:pPr>
            <a:r>
              <a:rPr lang="en-IN" sz="1400" dirty="0">
                <a:hlinkClick r:id="rId11"/>
              </a:rPr>
              <a:t>https://www.semanticscholar.org/paper/Automatic-creation-of-a-concept-map-Zubrinic-Cari%C4%87a/a44fc3874a60b9e3feb363de54c28a9d3153c14d</a:t>
            </a:r>
            <a:endParaRPr lang="en-IN" sz="1400" dirty="0"/>
          </a:p>
          <a:p>
            <a:pPr marL="514350" indent="-514350">
              <a:buFont typeface="+mj-lt"/>
              <a:buAutoNum type="arabicPeriod"/>
            </a:pPr>
            <a:r>
              <a:rPr lang="en-US" altLang="en-US" sz="1400" dirty="0">
                <a:solidFill>
                  <a:srgbClr val="1155CC"/>
                </a:solidFill>
                <a:latin typeface="Arial" panose="020B0604020202020204" pitchFamily="34" charset="0"/>
                <a:cs typeface="Arial" panose="020B0604020202020204" pitchFamily="34" charset="0"/>
                <a:hlinkClick r:id="rId12"/>
              </a:rPr>
              <a:t>http://epublications.uef.fi/pub/urn_nbn_fi_uef-20160829/urn_nbn_fi_uef-20160829.pdf</a:t>
            </a:r>
            <a:r>
              <a:rPr lang="en-US" altLang="en-US" sz="1400" dirty="0"/>
              <a:t> </a:t>
            </a:r>
            <a:endParaRPr lang="en-US" altLang="en-US" sz="1400" dirty="0">
              <a:latin typeface="Arial" panose="020B0604020202020204" pitchFamily="34" charset="0"/>
            </a:endParaRPr>
          </a:p>
          <a:p>
            <a:pPr marL="514350" indent="-514350">
              <a:buFont typeface="+mj-lt"/>
              <a:buAutoNum type="arabicPeriod"/>
            </a:pPr>
            <a:endParaRPr lang="en-IN" sz="1400" dirty="0"/>
          </a:p>
          <a:p>
            <a:pPr marL="514350" indent="-514350">
              <a:buFont typeface="+mj-lt"/>
              <a:buAutoNum type="arabicPeriod"/>
            </a:pPr>
            <a:endParaRPr lang="en-IN" sz="1400" dirty="0"/>
          </a:p>
          <a:p>
            <a:pPr marL="514350" indent="-514350">
              <a:buFont typeface="+mj-lt"/>
              <a:buAutoNum type="arabicPeriod"/>
            </a:pPr>
            <a:endParaRPr lang="en-IN" sz="1400" dirty="0"/>
          </a:p>
          <a:p>
            <a:pPr marL="514350" indent="-514350">
              <a:buFont typeface="+mj-lt"/>
              <a:buAutoNum type="arabicPeriod"/>
            </a:pPr>
            <a:endParaRPr lang="en-IN" sz="1400" dirty="0"/>
          </a:p>
        </p:txBody>
      </p:sp>
      <p:sp>
        <p:nvSpPr>
          <p:cNvPr id="4" name="Footer Placeholder 3">
            <a:extLst>
              <a:ext uri="{FF2B5EF4-FFF2-40B4-BE49-F238E27FC236}">
                <a16:creationId xmlns:a16="http://schemas.microsoft.com/office/drawing/2014/main" id="{F51BBB63-7D0E-43CA-9432-B542DCB96B9D}"/>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Slide Number Placeholder 4">
            <a:extLst>
              <a:ext uri="{FF2B5EF4-FFF2-40B4-BE49-F238E27FC236}">
                <a16:creationId xmlns:a16="http://schemas.microsoft.com/office/drawing/2014/main" id="{1417A40E-84A9-4B70-95D8-F9FC59054FBF}"/>
              </a:ext>
            </a:extLst>
          </p:cNvPr>
          <p:cNvSpPr>
            <a:spLocks noGrp="1"/>
          </p:cNvSpPr>
          <p:nvPr>
            <p:ph type="sldNum" sz="quarter" idx="12"/>
          </p:nvPr>
        </p:nvSpPr>
        <p:spPr/>
        <p:txBody>
          <a:bodyPr/>
          <a:lstStyle/>
          <a:p>
            <a:fld id="{8249BE9E-4691-4EAE-8706-BC73B251287A}" type="slidenum">
              <a:rPr lang="en-IN" smtClean="0"/>
              <a:t>54</a:t>
            </a:fld>
            <a:endParaRPr lang="en-IN"/>
          </a:p>
        </p:txBody>
      </p:sp>
    </p:spTree>
    <p:extLst>
      <p:ext uri="{BB962C8B-B14F-4D97-AF65-F5344CB8AC3E}">
        <p14:creationId xmlns:p14="http://schemas.microsoft.com/office/powerpoint/2010/main" val="3749902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E15405-77B5-455C-A152-182BF1FD2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144"/>
            <a:ext cx="12192000" cy="6850856"/>
          </a:xfrm>
          <a:prstGeom prst="rect">
            <a:avLst/>
          </a:prstGeom>
        </p:spPr>
      </p:pic>
      <p:sp>
        <p:nvSpPr>
          <p:cNvPr id="2" name="Footer Placeholder 1">
            <a:extLst>
              <a:ext uri="{FF2B5EF4-FFF2-40B4-BE49-F238E27FC236}">
                <a16:creationId xmlns:a16="http://schemas.microsoft.com/office/drawing/2014/main" id="{EAD1F867-E80F-4E21-8614-459E1CC2E84C}"/>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2B3C5B51-DBDF-446C-9928-0DBE1D3C5F5B}"/>
              </a:ext>
            </a:extLst>
          </p:cNvPr>
          <p:cNvSpPr>
            <a:spLocks noGrp="1"/>
          </p:cNvSpPr>
          <p:nvPr>
            <p:ph type="sldNum" sz="quarter" idx="12"/>
          </p:nvPr>
        </p:nvSpPr>
        <p:spPr/>
        <p:txBody>
          <a:bodyPr/>
          <a:lstStyle/>
          <a:p>
            <a:fld id="{8249BE9E-4691-4EAE-8706-BC73B251287A}" type="slidenum">
              <a:rPr lang="en-IN" smtClean="0"/>
              <a:t>55</a:t>
            </a:fld>
            <a:endParaRPr lang="en-IN"/>
          </a:p>
        </p:txBody>
      </p:sp>
    </p:spTree>
    <p:extLst>
      <p:ext uri="{BB962C8B-B14F-4D97-AF65-F5344CB8AC3E}">
        <p14:creationId xmlns:p14="http://schemas.microsoft.com/office/powerpoint/2010/main" val="198367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3AB-D4BD-48EC-87AD-5746547F0064}"/>
              </a:ext>
            </a:extLst>
          </p:cNvPr>
          <p:cNvSpPr>
            <a:spLocks noGrp="1"/>
          </p:cNvSpPr>
          <p:nvPr>
            <p:ph type="title"/>
          </p:nvPr>
        </p:nvSpPr>
        <p:spPr>
          <a:xfrm>
            <a:off x="838200" y="365126"/>
            <a:ext cx="10515600" cy="977899"/>
          </a:xfrm>
          <a:ln>
            <a:solidFill>
              <a:schemeClr val="bg1"/>
            </a:solidFill>
          </a:ln>
        </p:spPr>
        <p:style>
          <a:lnRef idx="2">
            <a:schemeClr val="accent2"/>
          </a:lnRef>
          <a:fillRef idx="1">
            <a:schemeClr val="lt1"/>
          </a:fillRef>
          <a:effectRef idx="0">
            <a:schemeClr val="accent2"/>
          </a:effectRef>
          <a:fontRef idx="minor">
            <a:schemeClr val="dk1"/>
          </a:fontRef>
        </p:style>
        <p:txBody>
          <a:bodyPr/>
          <a:lstStyle/>
          <a:p>
            <a:r>
              <a:rPr lang="en-US" dirty="0"/>
              <a:t>Tools currently available</a:t>
            </a:r>
            <a:endParaRPr lang="en-IN" dirty="0"/>
          </a:p>
        </p:txBody>
      </p:sp>
      <p:graphicFrame>
        <p:nvGraphicFramePr>
          <p:cNvPr id="5" name="Content Placeholder 4">
            <a:extLst>
              <a:ext uri="{FF2B5EF4-FFF2-40B4-BE49-F238E27FC236}">
                <a16:creationId xmlns:a16="http://schemas.microsoft.com/office/drawing/2014/main" id="{12AC5FBB-7361-48CB-A201-9C98C5C1F96A}"/>
              </a:ext>
            </a:extLst>
          </p:cNvPr>
          <p:cNvGraphicFramePr>
            <a:graphicFrameLocks noGrp="1"/>
          </p:cNvGraphicFramePr>
          <p:nvPr>
            <p:ph idx="1"/>
            <p:extLst>
              <p:ext uri="{D42A27DB-BD31-4B8C-83A1-F6EECF244321}">
                <p14:modId xmlns:p14="http://schemas.microsoft.com/office/powerpoint/2010/main" val="3078331989"/>
              </p:ext>
            </p:extLst>
          </p:nvPr>
        </p:nvGraphicFramePr>
        <p:xfrm>
          <a:off x="838199" y="1533524"/>
          <a:ext cx="10658476" cy="4671060"/>
        </p:xfrm>
        <a:graphic>
          <a:graphicData uri="http://schemas.openxmlformats.org/drawingml/2006/table">
            <a:tbl>
              <a:tblPr firstRow="1" bandRow="1">
                <a:tableStyleId>{91EBBBCC-DAD2-459C-BE2E-F6DE35CF9A28}</a:tableStyleId>
              </a:tblPr>
              <a:tblGrid>
                <a:gridCol w="2714626">
                  <a:extLst>
                    <a:ext uri="{9D8B030D-6E8A-4147-A177-3AD203B41FA5}">
                      <a16:colId xmlns:a16="http://schemas.microsoft.com/office/drawing/2014/main" val="4211976345"/>
                    </a:ext>
                  </a:extLst>
                </a:gridCol>
                <a:gridCol w="7943850">
                  <a:extLst>
                    <a:ext uri="{9D8B030D-6E8A-4147-A177-3AD203B41FA5}">
                      <a16:colId xmlns:a16="http://schemas.microsoft.com/office/drawing/2014/main" val="2328855063"/>
                    </a:ext>
                  </a:extLst>
                </a:gridCol>
              </a:tblGrid>
              <a:tr h="916305">
                <a:tc>
                  <a:txBody>
                    <a:bodyPr/>
                    <a:lstStyle/>
                    <a:p>
                      <a:r>
                        <a:rPr lang="en-US" sz="2000" dirty="0"/>
                        <a:t>Tool Name</a:t>
                      </a:r>
                      <a:endParaRPr lang="en-IN" sz="2000" dirty="0"/>
                    </a:p>
                  </a:txBody>
                  <a:tcPr/>
                </a:tc>
                <a:tc>
                  <a:txBody>
                    <a:bodyPr/>
                    <a:lstStyle/>
                    <a:p>
                      <a:r>
                        <a:rPr lang="en-US" sz="2000" dirty="0"/>
                        <a:t>Feature</a:t>
                      </a:r>
                      <a:endParaRPr lang="en-IN" sz="2000" dirty="0"/>
                    </a:p>
                  </a:txBody>
                  <a:tcPr/>
                </a:tc>
                <a:extLst>
                  <a:ext uri="{0D108BD9-81ED-4DB2-BD59-A6C34878D82A}">
                    <a16:rowId xmlns:a16="http://schemas.microsoft.com/office/drawing/2014/main" val="2190225419"/>
                  </a:ext>
                </a:extLst>
              </a:tr>
              <a:tr h="916305">
                <a:tc>
                  <a:txBody>
                    <a:bodyPr/>
                    <a:lstStyle/>
                    <a:p>
                      <a:r>
                        <a:rPr lang="en-US" sz="2400" kern="1200" dirty="0">
                          <a:effectLst/>
                        </a:rPr>
                        <a:t>Tobloef.com[1]</a:t>
                      </a:r>
                      <a:endParaRPr lang="en-IN" sz="2400" b="1" dirty="0"/>
                    </a:p>
                  </a:txBody>
                  <a:tcPr/>
                </a:tc>
                <a:tc>
                  <a:txBody>
                    <a:bodyPr/>
                    <a:lstStyle/>
                    <a:p>
                      <a:r>
                        <a:rPr lang="en-US" sz="2000" kern="1200" dirty="0">
                          <a:effectLst/>
                        </a:rPr>
                        <a:t>A GitHub project which takes input in text and forms  mindmap by using indentation of text.</a:t>
                      </a:r>
                      <a:endParaRPr lang="en-IN" sz="2000" dirty="0"/>
                    </a:p>
                  </a:txBody>
                  <a:tcPr/>
                </a:tc>
                <a:extLst>
                  <a:ext uri="{0D108BD9-81ED-4DB2-BD59-A6C34878D82A}">
                    <a16:rowId xmlns:a16="http://schemas.microsoft.com/office/drawing/2014/main" val="2575459875"/>
                  </a:ext>
                </a:extLst>
              </a:tr>
              <a:tr h="916305">
                <a:tc>
                  <a:txBody>
                    <a:bodyPr/>
                    <a:lstStyle/>
                    <a:p>
                      <a:r>
                        <a:rPr lang="en-US" sz="2400" kern="1200" dirty="0">
                          <a:effectLst/>
                        </a:rPr>
                        <a:t>Mindmup.com[2]</a:t>
                      </a:r>
                      <a:endParaRPr lang="en-IN" sz="2400" b="1" dirty="0"/>
                    </a:p>
                  </a:txBody>
                  <a:tcPr/>
                </a:tc>
                <a:tc>
                  <a:txBody>
                    <a:bodyPr/>
                    <a:lstStyle/>
                    <a:p>
                      <a:r>
                        <a:rPr lang="en-US" sz="2000" kern="1200" dirty="0">
                          <a:effectLst/>
                        </a:rPr>
                        <a:t>Web based tool that provides drag and drop interface to create root and child nodes and also provides cloud storage.</a:t>
                      </a:r>
                      <a:endParaRPr lang="en-IN" sz="2000" dirty="0"/>
                    </a:p>
                  </a:txBody>
                  <a:tcPr/>
                </a:tc>
                <a:extLst>
                  <a:ext uri="{0D108BD9-81ED-4DB2-BD59-A6C34878D82A}">
                    <a16:rowId xmlns:a16="http://schemas.microsoft.com/office/drawing/2014/main" val="194074914"/>
                  </a:ext>
                </a:extLst>
              </a:tr>
              <a:tr h="916305">
                <a:tc>
                  <a:txBody>
                    <a:bodyPr/>
                    <a:lstStyle/>
                    <a:p>
                      <a:r>
                        <a:rPr lang="en-US" sz="2400" kern="1200" dirty="0" err="1">
                          <a:effectLst/>
                        </a:rPr>
                        <a:t>Mindmeister</a:t>
                      </a:r>
                      <a:r>
                        <a:rPr lang="en-US" sz="2400" kern="1200" dirty="0">
                          <a:effectLst/>
                        </a:rPr>
                        <a:t>[3]</a:t>
                      </a:r>
                      <a:endParaRPr lang="en-IN" sz="2400" b="1" dirty="0"/>
                    </a:p>
                  </a:txBody>
                  <a:tcPr/>
                </a:tc>
                <a:tc>
                  <a:txBody>
                    <a:bodyPr/>
                    <a:lstStyle/>
                    <a:p>
                      <a:r>
                        <a:rPr lang="en-US" sz="2000" kern="1200" dirty="0">
                          <a:effectLst/>
                        </a:rPr>
                        <a:t>One of the most widely used tool and more than 10 million people use it. Provides different templates, purpose based mind-mapping(like business, brainstorming) and one can also publish their mindmap.</a:t>
                      </a:r>
                      <a:endParaRPr lang="en-IN" sz="2000" dirty="0"/>
                    </a:p>
                  </a:txBody>
                  <a:tcPr/>
                </a:tc>
                <a:extLst>
                  <a:ext uri="{0D108BD9-81ED-4DB2-BD59-A6C34878D82A}">
                    <a16:rowId xmlns:a16="http://schemas.microsoft.com/office/drawing/2014/main" val="3555454081"/>
                  </a:ext>
                </a:extLst>
              </a:tr>
              <a:tr h="916305">
                <a:tc>
                  <a:txBody>
                    <a:bodyPr/>
                    <a:lstStyle/>
                    <a:p>
                      <a:r>
                        <a:rPr lang="en-US" sz="2400" kern="1200" dirty="0">
                          <a:effectLst/>
                        </a:rPr>
                        <a:t>Ayoa Mind Mapping Tool[4]</a:t>
                      </a:r>
                      <a:endParaRPr lang="en-IN" sz="2400" b="1" dirty="0"/>
                    </a:p>
                  </a:txBody>
                  <a:tcPr/>
                </a:tc>
                <a:tc>
                  <a:txBody>
                    <a:bodyPr/>
                    <a:lstStyle/>
                    <a:p>
                      <a:r>
                        <a:rPr lang="en-US" sz="2000" kern="1200" dirty="0">
                          <a:effectLst/>
                        </a:rPr>
                        <a:t>It is a visual work management app inspired by science that utilizes multi-visual approach and used by Harvard, BBC, Disney, Coco-Cola.</a:t>
                      </a:r>
                      <a:endParaRPr lang="en-IN" sz="2000" dirty="0"/>
                    </a:p>
                  </a:txBody>
                  <a:tcPr/>
                </a:tc>
                <a:extLst>
                  <a:ext uri="{0D108BD9-81ED-4DB2-BD59-A6C34878D82A}">
                    <a16:rowId xmlns:a16="http://schemas.microsoft.com/office/drawing/2014/main" val="489311379"/>
                  </a:ext>
                </a:extLst>
              </a:tr>
            </a:tbl>
          </a:graphicData>
        </a:graphic>
      </p:graphicFrame>
      <p:sp>
        <p:nvSpPr>
          <p:cNvPr id="8" name="Footer Placeholder 7">
            <a:extLst>
              <a:ext uri="{FF2B5EF4-FFF2-40B4-BE49-F238E27FC236}">
                <a16:creationId xmlns:a16="http://schemas.microsoft.com/office/drawing/2014/main" id="{BFB86C93-F66C-4CDD-BEF9-A6ECCA1984F4}"/>
              </a:ext>
            </a:extLst>
          </p:cNvPr>
          <p:cNvSpPr>
            <a:spLocks noGrp="1"/>
          </p:cNvSpPr>
          <p:nvPr>
            <p:ph type="ftr" sz="quarter" idx="11"/>
          </p:nvPr>
        </p:nvSpPr>
        <p:spPr/>
        <p:txBody>
          <a:bodyPr/>
          <a:lstStyle/>
          <a:p>
            <a:r>
              <a:rPr lang="en-US"/>
              <a:t>Department of Computer Science, Rollwala Computer Center</a:t>
            </a:r>
            <a:endParaRPr lang="en-IN"/>
          </a:p>
        </p:txBody>
      </p:sp>
      <p:sp>
        <p:nvSpPr>
          <p:cNvPr id="3" name="Slide Number Placeholder 2">
            <a:extLst>
              <a:ext uri="{FF2B5EF4-FFF2-40B4-BE49-F238E27FC236}">
                <a16:creationId xmlns:a16="http://schemas.microsoft.com/office/drawing/2014/main" id="{E7987D3F-9139-4775-8DAD-4E3F54D7867F}"/>
              </a:ext>
            </a:extLst>
          </p:cNvPr>
          <p:cNvSpPr>
            <a:spLocks noGrp="1"/>
          </p:cNvSpPr>
          <p:nvPr>
            <p:ph type="sldNum" sz="quarter" idx="12"/>
          </p:nvPr>
        </p:nvSpPr>
        <p:spPr/>
        <p:txBody>
          <a:bodyPr/>
          <a:lstStyle/>
          <a:p>
            <a:fld id="{8249BE9E-4691-4EAE-8706-BC73B251287A}" type="slidenum">
              <a:rPr lang="en-IN" smtClean="0"/>
              <a:t>6</a:t>
            </a:fld>
            <a:endParaRPr lang="en-IN"/>
          </a:p>
        </p:txBody>
      </p:sp>
    </p:spTree>
    <p:extLst>
      <p:ext uri="{BB962C8B-B14F-4D97-AF65-F5344CB8AC3E}">
        <p14:creationId xmlns:p14="http://schemas.microsoft.com/office/powerpoint/2010/main" val="157831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53AB-D4BD-48EC-87AD-5746547F0064}"/>
              </a:ext>
            </a:extLst>
          </p:cNvPr>
          <p:cNvSpPr>
            <a:spLocks noGrp="1"/>
          </p:cNvSpPr>
          <p:nvPr>
            <p:ph type="title"/>
          </p:nvPr>
        </p:nvSpPr>
        <p:spPr>
          <a:xfrm>
            <a:off x="838200" y="365126"/>
            <a:ext cx="10515600" cy="977899"/>
          </a:xfrm>
          <a:ln>
            <a:solidFill>
              <a:schemeClr val="bg1"/>
            </a:solidFill>
          </a:ln>
        </p:spPr>
        <p:style>
          <a:lnRef idx="2">
            <a:schemeClr val="accent2"/>
          </a:lnRef>
          <a:fillRef idx="1">
            <a:schemeClr val="lt1"/>
          </a:fillRef>
          <a:effectRef idx="0">
            <a:schemeClr val="accent2"/>
          </a:effectRef>
          <a:fontRef idx="minor">
            <a:schemeClr val="dk1"/>
          </a:fontRef>
        </p:style>
        <p:txBody>
          <a:bodyPr/>
          <a:lstStyle/>
          <a:p>
            <a:r>
              <a:rPr lang="en-US" dirty="0"/>
              <a:t>Tools currently available cont.</a:t>
            </a:r>
            <a:endParaRPr lang="en-IN" dirty="0"/>
          </a:p>
        </p:txBody>
      </p:sp>
      <p:graphicFrame>
        <p:nvGraphicFramePr>
          <p:cNvPr id="5" name="Content Placeholder 4">
            <a:extLst>
              <a:ext uri="{FF2B5EF4-FFF2-40B4-BE49-F238E27FC236}">
                <a16:creationId xmlns:a16="http://schemas.microsoft.com/office/drawing/2014/main" id="{12AC5FBB-7361-48CB-A201-9C98C5C1F96A}"/>
              </a:ext>
            </a:extLst>
          </p:cNvPr>
          <p:cNvGraphicFramePr>
            <a:graphicFrameLocks noGrp="1"/>
          </p:cNvGraphicFramePr>
          <p:nvPr>
            <p:ph idx="1"/>
            <p:extLst>
              <p:ext uri="{D42A27DB-BD31-4B8C-83A1-F6EECF244321}">
                <p14:modId xmlns:p14="http://schemas.microsoft.com/office/powerpoint/2010/main" val="4287093882"/>
              </p:ext>
            </p:extLst>
          </p:nvPr>
        </p:nvGraphicFramePr>
        <p:xfrm>
          <a:off x="838199" y="1533524"/>
          <a:ext cx="10658476" cy="3754755"/>
        </p:xfrm>
        <a:graphic>
          <a:graphicData uri="http://schemas.openxmlformats.org/drawingml/2006/table">
            <a:tbl>
              <a:tblPr firstRow="1" bandRow="1">
                <a:tableStyleId>{91EBBBCC-DAD2-459C-BE2E-F6DE35CF9A28}</a:tableStyleId>
              </a:tblPr>
              <a:tblGrid>
                <a:gridCol w="2714626">
                  <a:extLst>
                    <a:ext uri="{9D8B030D-6E8A-4147-A177-3AD203B41FA5}">
                      <a16:colId xmlns:a16="http://schemas.microsoft.com/office/drawing/2014/main" val="4211976345"/>
                    </a:ext>
                  </a:extLst>
                </a:gridCol>
                <a:gridCol w="7943850">
                  <a:extLst>
                    <a:ext uri="{9D8B030D-6E8A-4147-A177-3AD203B41FA5}">
                      <a16:colId xmlns:a16="http://schemas.microsoft.com/office/drawing/2014/main" val="2328855063"/>
                    </a:ext>
                  </a:extLst>
                </a:gridCol>
              </a:tblGrid>
              <a:tr h="916305">
                <a:tc>
                  <a:txBody>
                    <a:bodyPr/>
                    <a:lstStyle/>
                    <a:p>
                      <a:r>
                        <a:rPr lang="en-US" sz="2000" dirty="0"/>
                        <a:t>Tool Name</a:t>
                      </a:r>
                      <a:endParaRPr lang="en-IN" sz="2000" dirty="0"/>
                    </a:p>
                  </a:txBody>
                  <a:tcPr/>
                </a:tc>
                <a:tc>
                  <a:txBody>
                    <a:bodyPr/>
                    <a:lstStyle/>
                    <a:p>
                      <a:r>
                        <a:rPr lang="en-US" sz="2000" dirty="0"/>
                        <a:t>Feature</a:t>
                      </a:r>
                      <a:endParaRPr lang="en-IN" sz="2000" dirty="0"/>
                    </a:p>
                  </a:txBody>
                  <a:tcPr/>
                </a:tc>
                <a:extLst>
                  <a:ext uri="{0D108BD9-81ED-4DB2-BD59-A6C34878D82A}">
                    <a16:rowId xmlns:a16="http://schemas.microsoft.com/office/drawing/2014/main" val="2190225419"/>
                  </a:ext>
                </a:extLst>
              </a:tr>
              <a:tr h="916305">
                <a:tc>
                  <a:txBody>
                    <a:bodyPr/>
                    <a:lstStyle/>
                    <a:p>
                      <a:r>
                        <a:rPr lang="en-US" sz="2400" kern="1200" dirty="0" err="1">
                          <a:effectLst/>
                        </a:rPr>
                        <a:t>Mindly</a:t>
                      </a:r>
                      <a:r>
                        <a:rPr lang="en-US" sz="2400" kern="1200" dirty="0">
                          <a:effectLst/>
                        </a:rPr>
                        <a:t>[5]</a:t>
                      </a:r>
                      <a:endParaRPr lang="en-IN" sz="2400" b="1" dirty="0"/>
                    </a:p>
                  </a:txBody>
                  <a:tcPr/>
                </a:tc>
                <a:tc>
                  <a:txBody>
                    <a:bodyPr/>
                    <a:lstStyle/>
                    <a:p>
                      <a:r>
                        <a:rPr lang="en-US" sz="2000" kern="1200" dirty="0">
                          <a:effectLst/>
                        </a:rPr>
                        <a:t>Mobile App Tool that provides central node and lets you add text, icons, colors and add idea in the next outer layer.</a:t>
                      </a:r>
                      <a:endParaRPr lang="en-IN" sz="2000" dirty="0"/>
                    </a:p>
                  </a:txBody>
                  <a:tcPr/>
                </a:tc>
                <a:extLst>
                  <a:ext uri="{0D108BD9-81ED-4DB2-BD59-A6C34878D82A}">
                    <a16:rowId xmlns:a16="http://schemas.microsoft.com/office/drawing/2014/main" val="2575459875"/>
                  </a:ext>
                </a:extLst>
              </a:tr>
              <a:tr h="916305">
                <a:tc>
                  <a:txBody>
                    <a:bodyPr/>
                    <a:lstStyle/>
                    <a:p>
                      <a:r>
                        <a:rPr lang="en-US" sz="2400" kern="1200" dirty="0" err="1">
                          <a:effectLst/>
                        </a:rPr>
                        <a:t>SmartDraw</a:t>
                      </a:r>
                      <a:r>
                        <a:rPr lang="en-US" sz="2400" kern="1200" dirty="0">
                          <a:effectLst/>
                        </a:rPr>
                        <a:t>[6]</a:t>
                      </a:r>
                      <a:endParaRPr lang="en-IN" sz="2400" b="1" dirty="0"/>
                    </a:p>
                  </a:txBody>
                  <a:tcPr/>
                </a:tc>
                <a:tc>
                  <a:txBody>
                    <a:bodyPr/>
                    <a:lstStyle/>
                    <a:p>
                      <a:r>
                        <a:rPr lang="en-US" sz="2000" kern="1200" dirty="0">
                          <a:effectLst/>
                        </a:rPr>
                        <a:t>Used for linear mind-mapping. Root node starts at left side and add each subsequent ideas from left to right.</a:t>
                      </a:r>
                      <a:endParaRPr lang="en-IN" sz="2000" dirty="0"/>
                    </a:p>
                  </a:txBody>
                  <a:tcPr/>
                </a:tc>
                <a:extLst>
                  <a:ext uri="{0D108BD9-81ED-4DB2-BD59-A6C34878D82A}">
                    <a16:rowId xmlns:a16="http://schemas.microsoft.com/office/drawing/2014/main" val="194074914"/>
                  </a:ext>
                </a:extLst>
              </a:tr>
              <a:tr h="916305">
                <a:tc>
                  <a:txBody>
                    <a:bodyPr/>
                    <a:lstStyle/>
                    <a:p>
                      <a:r>
                        <a:rPr lang="en-US" sz="2400" kern="1200" dirty="0">
                          <a:effectLst/>
                        </a:rPr>
                        <a:t>Storm Board[7]</a:t>
                      </a:r>
                      <a:endParaRPr lang="en-IN" sz="2400" b="1" dirty="0"/>
                    </a:p>
                  </a:txBody>
                  <a:tcPr/>
                </a:tc>
                <a:tc>
                  <a:txBody>
                    <a:bodyPr/>
                    <a:lstStyle/>
                    <a:p>
                      <a:r>
                        <a:rPr lang="en-US" sz="2000" kern="1200" dirty="0">
                          <a:effectLst/>
                        </a:rPr>
                        <a:t>Web based tool for In person mind-mapping sessions. Uses sticky notes rather than nodes and helps people collaborately create tasks, add votes to ideas, etc.</a:t>
                      </a:r>
                      <a:endParaRPr lang="en-IN" sz="2000" dirty="0"/>
                    </a:p>
                  </a:txBody>
                  <a:tcPr/>
                </a:tc>
                <a:extLst>
                  <a:ext uri="{0D108BD9-81ED-4DB2-BD59-A6C34878D82A}">
                    <a16:rowId xmlns:a16="http://schemas.microsoft.com/office/drawing/2014/main" val="3555454081"/>
                  </a:ext>
                </a:extLst>
              </a:tr>
            </a:tbl>
          </a:graphicData>
        </a:graphic>
      </p:graphicFrame>
      <p:sp>
        <p:nvSpPr>
          <p:cNvPr id="8" name="Footer Placeholder 7">
            <a:extLst>
              <a:ext uri="{FF2B5EF4-FFF2-40B4-BE49-F238E27FC236}">
                <a16:creationId xmlns:a16="http://schemas.microsoft.com/office/drawing/2014/main" id="{BFB86C93-F66C-4CDD-BEF9-A6ECCA1984F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Department of Computer Science, Rollwala Computer Center</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A162C5F-0688-450E-962B-64764C9C254E}"/>
              </a:ext>
            </a:extLst>
          </p:cNvPr>
          <p:cNvSpPr>
            <a:spLocks noGrp="1"/>
          </p:cNvSpPr>
          <p:nvPr>
            <p:ph type="sldNum" sz="quarter" idx="12"/>
          </p:nvPr>
        </p:nvSpPr>
        <p:spPr/>
        <p:txBody>
          <a:bodyPr/>
          <a:lstStyle/>
          <a:p>
            <a:fld id="{8249BE9E-4691-4EAE-8706-BC73B251287A}" type="slidenum">
              <a:rPr lang="en-IN" smtClean="0"/>
              <a:t>7</a:t>
            </a:fld>
            <a:endParaRPr lang="en-IN"/>
          </a:p>
        </p:txBody>
      </p:sp>
    </p:spTree>
    <p:extLst>
      <p:ext uri="{BB962C8B-B14F-4D97-AF65-F5344CB8AC3E}">
        <p14:creationId xmlns:p14="http://schemas.microsoft.com/office/powerpoint/2010/main" val="108486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9BD37A-3717-4F45-8547-EBB99C8BC1AD}"/>
              </a:ext>
            </a:extLst>
          </p:cNvPr>
          <p:cNvSpPr>
            <a:spLocks noGrp="1"/>
          </p:cNvSpPr>
          <p:nvPr>
            <p:ph type="ftr" sz="quarter" idx="11"/>
          </p:nvPr>
        </p:nvSpPr>
        <p:spPr/>
        <p:txBody>
          <a:bodyPr/>
          <a:lstStyle/>
          <a:p>
            <a:r>
              <a:rPr lang="en-US"/>
              <a:t>Department of Computer Science, Rollwala Computer Center</a:t>
            </a:r>
            <a:endParaRPr lang="en-IN"/>
          </a:p>
        </p:txBody>
      </p:sp>
      <p:sp>
        <p:nvSpPr>
          <p:cNvPr id="6" name="Rectangle 3">
            <a:extLst>
              <a:ext uri="{FF2B5EF4-FFF2-40B4-BE49-F238E27FC236}">
                <a16:creationId xmlns:a16="http://schemas.microsoft.com/office/drawing/2014/main" id="{B4E76C17-DE56-47DF-AF81-BA870EC52D0C}"/>
              </a:ext>
            </a:extLst>
          </p:cNvPr>
          <p:cNvSpPr>
            <a:spLocks noChangeArrowheads="1"/>
          </p:cNvSpPr>
          <p:nvPr/>
        </p:nvSpPr>
        <p:spPr bwMode="auto">
          <a:xfrm>
            <a:off x="216311" y="248845"/>
            <a:ext cx="1153323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mj-lt"/>
                <a:cs typeface="Arial" panose="020B0604020202020204" pitchFamily="34" charset="0"/>
              </a:rPr>
              <a:t>Need for automatic creation of concept map</a:t>
            </a:r>
            <a:endParaRPr kumimoji="0" lang="en-US" altLang="en-US" sz="4400" b="1" i="0" u="none" strike="noStrike" cap="none" normalizeH="0" baseline="0" dirty="0">
              <a:ln>
                <a:noFill/>
              </a:ln>
              <a:solidFill>
                <a:srgbClr val="222222"/>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According to the EMC digital universe study, it is estimated that 1 septillion (10^42) bits of information were produced in the year 2014 and the expectation is that this number will be multiplied by 6 until the year 2020.</a:t>
            </a: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From the study, we can observe that the number of articles published in the last sixteen years is higher than in the last century.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9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100"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manual construction of a concept map requires a certain dedication of time and effort engaged in the identification and structuring of knowledge.</a:t>
            </a:r>
            <a:b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FA32D69D-47D3-47D3-A072-E2ED713A8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60" y="2380250"/>
            <a:ext cx="10073474" cy="2359869"/>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CD8F7A8-73E1-49CA-A2C8-61AE91629A03}"/>
              </a:ext>
            </a:extLst>
          </p:cNvPr>
          <p:cNvSpPr>
            <a:spLocks noGrp="1"/>
          </p:cNvSpPr>
          <p:nvPr>
            <p:ph type="sldNum" sz="quarter" idx="12"/>
          </p:nvPr>
        </p:nvSpPr>
        <p:spPr/>
        <p:txBody>
          <a:bodyPr/>
          <a:lstStyle/>
          <a:p>
            <a:fld id="{8249BE9E-4691-4EAE-8706-BC73B251287A}" type="slidenum">
              <a:rPr lang="en-IN" smtClean="0"/>
              <a:t>8</a:t>
            </a:fld>
            <a:endParaRPr lang="en-IN"/>
          </a:p>
        </p:txBody>
      </p:sp>
    </p:spTree>
    <p:extLst>
      <p:ext uri="{BB962C8B-B14F-4D97-AF65-F5344CB8AC3E}">
        <p14:creationId xmlns:p14="http://schemas.microsoft.com/office/powerpoint/2010/main" val="120239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C1FB0B-EB74-49E8-9EAE-6BABB6C61BC4}"/>
              </a:ext>
            </a:extLst>
          </p:cNvPr>
          <p:cNvSpPr>
            <a:spLocks noGrp="1"/>
          </p:cNvSpPr>
          <p:nvPr>
            <p:ph type="ftr" sz="quarter" idx="11"/>
          </p:nvPr>
        </p:nvSpPr>
        <p:spPr/>
        <p:txBody>
          <a:bodyPr/>
          <a:lstStyle/>
          <a:p>
            <a:r>
              <a:rPr lang="en-US"/>
              <a:t>Department of Computer Science, Rollwala Computer Center</a:t>
            </a:r>
            <a:endParaRPr lang="en-IN"/>
          </a:p>
        </p:txBody>
      </p:sp>
      <p:sp>
        <p:nvSpPr>
          <p:cNvPr id="5" name="Title 1">
            <a:extLst>
              <a:ext uri="{FF2B5EF4-FFF2-40B4-BE49-F238E27FC236}">
                <a16:creationId xmlns:a16="http://schemas.microsoft.com/office/drawing/2014/main" id="{C1905FAB-A859-4825-AC48-C931C758B8B3}"/>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Comparison of tools(semi-automatic)</a:t>
            </a:r>
            <a:r>
              <a:rPr lang="en-US" sz="2400" b="1" dirty="0"/>
              <a:t>[11]</a:t>
            </a:r>
            <a:endParaRPr lang="en-US" sz="4000" b="1" dirty="0"/>
          </a:p>
        </p:txBody>
      </p:sp>
      <p:pic>
        <p:nvPicPr>
          <p:cNvPr id="6" name="Picture 3">
            <a:extLst>
              <a:ext uri="{FF2B5EF4-FFF2-40B4-BE49-F238E27FC236}">
                <a16:creationId xmlns:a16="http://schemas.microsoft.com/office/drawing/2014/main" id="{BF838936-BA77-4359-9C17-85859189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41921" y="1131216"/>
            <a:ext cx="8660655" cy="545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C0D0DF3-7E2A-47B6-B494-F4CF475A9C9F}"/>
              </a:ext>
            </a:extLst>
          </p:cNvPr>
          <p:cNvSpPr>
            <a:spLocks noGrp="1"/>
          </p:cNvSpPr>
          <p:nvPr>
            <p:ph type="sldNum" sz="quarter" idx="12"/>
          </p:nvPr>
        </p:nvSpPr>
        <p:spPr/>
        <p:txBody>
          <a:bodyPr/>
          <a:lstStyle/>
          <a:p>
            <a:fld id="{8249BE9E-4691-4EAE-8706-BC73B251287A}" type="slidenum">
              <a:rPr lang="en-IN" smtClean="0"/>
              <a:t>9</a:t>
            </a:fld>
            <a:endParaRPr lang="en-IN"/>
          </a:p>
        </p:txBody>
      </p:sp>
    </p:spTree>
    <p:extLst>
      <p:ext uri="{BB962C8B-B14F-4D97-AF65-F5344CB8AC3E}">
        <p14:creationId xmlns:p14="http://schemas.microsoft.com/office/powerpoint/2010/main" val="1368195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