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2CCD2A-CCCB-3E45-918F-A0E958733E6A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1C02-A9A0-9F44-AAEC-B098D95E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Face Recognition 	Using </a:t>
            </a:r>
            <a:r>
              <a:rPr lang="en-IN" sz="5400" b="1" dirty="0"/>
              <a:t>Principal Component and Fisher’s Linear Discriminant Analysis 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930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Abhishek </a:t>
            </a:r>
            <a:r>
              <a:rPr lang="en-US" dirty="0" err="1" smtClean="0"/>
              <a:t>Bharadwaj</a:t>
            </a:r>
            <a:endParaRPr lang="en-US" dirty="0" smtClean="0"/>
          </a:p>
          <a:p>
            <a:pPr algn="r"/>
            <a:r>
              <a:rPr lang="en-US" dirty="0" smtClean="0"/>
              <a:t>Antra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Wingdings 3</vt:lpstr>
      <vt:lpstr>Arial</vt:lpstr>
      <vt:lpstr>Ion</vt:lpstr>
      <vt:lpstr>Face Recognition  Using Principal Component and Fisher’s Linear Discriminant Analysis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Mishra,Antra</dc:creator>
  <cp:lastModifiedBy>Mishra,Antra</cp:lastModifiedBy>
  <cp:revision>4</cp:revision>
  <dcterms:created xsi:type="dcterms:W3CDTF">2017-11-26T23:20:19Z</dcterms:created>
  <dcterms:modified xsi:type="dcterms:W3CDTF">2017-11-27T00:19:45Z</dcterms:modified>
</cp:coreProperties>
</file>