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06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D9426-F24B-42CC-B548-4DE40296D456}" type="datetimeFigureOut">
              <a:rPr lang="en-US" smtClean="0"/>
              <a:t>10/21/2013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474F3-26ED-493F-B585-7E6CA5F33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D9426-F24B-42CC-B548-4DE40296D456}" type="datetimeFigureOut">
              <a:rPr lang="en-US" smtClean="0"/>
              <a:t>10/21/2013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474F3-26ED-493F-B585-7E6CA5F33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D9426-F24B-42CC-B548-4DE40296D456}" type="datetimeFigureOut">
              <a:rPr lang="en-US" smtClean="0"/>
              <a:t>10/21/2013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474F3-26ED-493F-B585-7E6CA5F33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D9426-F24B-42CC-B548-4DE40296D456}" type="datetimeFigureOut">
              <a:rPr lang="en-US" smtClean="0"/>
              <a:t>10/21/2013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474F3-26ED-493F-B585-7E6CA5F33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D9426-F24B-42CC-B548-4DE40296D456}" type="datetimeFigureOut">
              <a:rPr lang="en-US" smtClean="0"/>
              <a:t>10/21/2013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474F3-26ED-493F-B585-7E6CA5F33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D9426-F24B-42CC-B548-4DE40296D456}" type="datetimeFigureOut">
              <a:rPr lang="en-US" smtClean="0"/>
              <a:t>10/21/2013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474F3-26ED-493F-B585-7E6CA5F33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D9426-F24B-42CC-B548-4DE40296D456}" type="datetimeFigureOut">
              <a:rPr lang="en-US" smtClean="0"/>
              <a:t>10/21/2013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474F3-26ED-493F-B585-7E6CA5F33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D9426-F24B-42CC-B548-4DE40296D456}" type="datetimeFigureOut">
              <a:rPr lang="en-US" smtClean="0"/>
              <a:t>10/21/2013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474F3-26ED-493F-B585-7E6CA5F33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D9426-F24B-42CC-B548-4DE40296D456}" type="datetimeFigureOut">
              <a:rPr lang="en-US" smtClean="0"/>
              <a:t>10/21/2013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474F3-26ED-493F-B585-7E6CA5F33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D9426-F24B-42CC-B548-4DE40296D456}" type="datetimeFigureOut">
              <a:rPr lang="en-US" smtClean="0"/>
              <a:t>10/21/2013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474F3-26ED-493F-B585-7E6CA5F33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D9426-F24B-42CC-B548-4DE40296D456}" type="datetimeFigureOut">
              <a:rPr lang="en-US" smtClean="0"/>
              <a:t>10/21/2013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474F3-26ED-493F-B585-7E6CA5F33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AD9426-F24B-42CC-B548-4DE40296D456}" type="datetimeFigureOut">
              <a:rPr lang="en-US" smtClean="0"/>
              <a:t>10/21/2013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474F3-26ED-493F-B585-7E6CA5F339B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Good Practice in Efficient Action Recognition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(resubmission)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Paper claims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100x speed-up for motion feature extraction leads to only 3-4% worse accuracy on a number of datasets</a:t>
            </a:r>
          </a:p>
          <a:p>
            <a:r>
              <a:rPr lang="en-US" dirty="0" smtClean="0"/>
              <a:t>Confirmed: Fisher vectors work consistently better than histograms and VLAD</a:t>
            </a:r>
          </a:p>
          <a:p>
            <a:r>
              <a:rPr lang="en-US" dirty="0" smtClean="0"/>
              <a:t>Paper provides the computation time breakdown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4" name="Content Placeholder 3" descr="hwd2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057400" y="1371600"/>
            <a:ext cx="4953000" cy="2468880"/>
          </a:xfrm>
        </p:spPr>
      </p:pic>
      <p:pic>
        <p:nvPicPr>
          <p:cNvPr id="5" name="Picture 4" descr="ucf50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57400" y="4038600"/>
            <a:ext cx="4876800" cy="238588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47</Words>
  <Application>Microsoft Office PowerPoint</Application>
  <PresentationFormat>On-screen Show (4:3)</PresentationFormat>
  <Paragraphs>7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Good Practice in Efficient Action Recognition</vt:lpstr>
      <vt:lpstr>Paper claims</vt:lpstr>
      <vt:lpstr>Results</vt:lpstr>
    </vt:vector>
  </TitlesOfParts>
  <Company>inria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Good Practice for Efficient Action Recognition</dc:title>
  <dc:creator>kantorov</dc:creator>
  <cp:lastModifiedBy>kantorov</cp:lastModifiedBy>
  <cp:revision>6</cp:revision>
  <dcterms:created xsi:type="dcterms:W3CDTF">2013-10-21T11:33:32Z</dcterms:created>
  <dcterms:modified xsi:type="dcterms:W3CDTF">2013-10-21T11:58:41Z</dcterms:modified>
</cp:coreProperties>
</file>