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E4A714-2334-41E0-A813-83E87B36F6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40E6FB-5797-4265-B376-C56A921E64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0241FF-5F56-4095-9F38-A3338E85B60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EBA479-40B3-4604-8E0B-F7DD5EE9FC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5E74CA-1B95-452B-A0E9-98C83F3850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9B8292-700B-430B-A54A-7D99BCAFB3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3180F9-22F6-4A1B-8D40-163D6A1F44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B9967E-8A50-4799-AF6A-083A128290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8E6480-1B68-4F26-B96D-1654F53986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4A8074-9723-4A82-A895-7D72808131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10AC67-188A-46F7-8375-D3FB6D795C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DC8E53-7071-4AF3-9033-64732A58A2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C9924D6-5DBC-455B-944B-38C0B836C73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Ma belle dipapo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LibreOffice/7.3.1.3$Windows_X86_64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2023-05-29T10:33:40Z</dcterms:modified>
  <cp:revision>1</cp:revision>
  <dc:subject/>
  <dc:title/>
</cp:coreProperties>
</file>