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7" r:id="rId6"/>
    <p:sldId id="301" r:id="rId7"/>
    <p:sldId id="299" r:id="rId8"/>
    <p:sldId id="302" r:id="rId9"/>
    <p:sldId id="303" r:id="rId10"/>
    <p:sldId id="298" r:id="rId11"/>
    <p:sldId id="304" r:id="rId12"/>
    <p:sldId id="300" r:id="rId13"/>
    <p:sldId id="296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/>
              <a:t>Sprint 01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'Burndown Chart'!$E$6</c:f>
              <c:strCache>
                <c:ptCount val="1"/>
                <c:pt idx="0">
                  <c:v>Pendientes (real)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Chart'!$E$7:$E$29</c:f>
              <c:numCache>
                <c:formatCode>General</c:formatCode>
                <c:ptCount val="23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26</c:v>
                </c:pt>
                <c:pt idx="5">
                  <c:v>24</c:v>
                </c:pt>
                <c:pt idx="6">
                  <c:v>23</c:v>
                </c:pt>
                <c:pt idx="7">
                  <c:v>19</c:v>
                </c:pt>
                <c:pt idx="8">
                  <c:v>18</c:v>
                </c:pt>
                <c:pt idx="9">
                  <c:v>16</c:v>
                </c:pt>
                <c:pt idx="10">
                  <c:v>14</c:v>
                </c:pt>
                <c:pt idx="11">
                  <c:v>13</c:v>
                </c:pt>
                <c:pt idx="12">
                  <c:v>12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6</c:v>
                </c:pt>
                <c:pt idx="18">
                  <c:v>4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0C-4C3F-A4B5-D01A74453F54}"/>
            </c:ext>
          </c:extLst>
        </c:ser>
        <c:ser>
          <c:idx val="1"/>
          <c:order val="1"/>
          <c:tx>
            <c:strRef>
              <c:f>'Burndown Chart'!$F$6</c:f>
              <c:strCache>
                <c:ptCount val="1"/>
                <c:pt idx="0">
                  <c:v>Ideal (pendientes)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Chart'!$F$7:$F$29</c:f>
              <c:numCache>
                <c:formatCode>General</c:formatCode>
                <c:ptCount val="23"/>
                <c:pt idx="0">
                  <c:v>29</c:v>
                </c:pt>
                <c:pt idx="1">
                  <c:v>27.681818181818183</c:v>
                </c:pt>
                <c:pt idx="2">
                  <c:v>26.363636363636363</c:v>
                </c:pt>
                <c:pt idx="3">
                  <c:v>25.045454545454547</c:v>
                </c:pt>
                <c:pt idx="4">
                  <c:v>23.727272727272727</c:v>
                </c:pt>
                <c:pt idx="5">
                  <c:v>22.40909090909091</c:v>
                </c:pt>
                <c:pt idx="6">
                  <c:v>21.09090909090909</c:v>
                </c:pt>
                <c:pt idx="7">
                  <c:v>19.772727272727273</c:v>
                </c:pt>
                <c:pt idx="8">
                  <c:v>18.454545454545453</c:v>
                </c:pt>
                <c:pt idx="9">
                  <c:v>17.136363636363633</c:v>
                </c:pt>
                <c:pt idx="10">
                  <c:v>15.818181818181817</c:v>
                </c:pt>
                <c:pt idx="11">
                  <c:v>14.5</c:v>
                </c:pt>
                <c:pt idx="12">
                  <c:v>13.181818181818183</c:v>
                </c:pt>
                <c:pt idx="13">
                  <c:v>11.863636363636363</c:v>
                </c:pt>
                <c:pt idx="14">
                  <c:v>10.545454545454545</c:v>
                </c:pt>
                <c:pt idx="15">
                  <c:v>9.2272727272727284</c:v>
                </c:pt>
                <c:pt idx="16">
                  <c:v>7.9090909090909083</c:v>
                </c:pt>
                <c:pt idx="17">
                  <c:v>6.5909090909090917</c:v>
                </c:pt>
                <c:pt idx="18">
                  <c:v>5.2727272727272716</c:v>
                </c:pt>
                <c:pt idx="19">
                  <c:v>3.9545454545454541</c:v>
                </c:pt>
                <c:pt idx="20">
                  <c:v>2.6363636363636371</c:v>
                </c:pt>
                <c:pt idx="21">
                  <c:v>1.318181818181817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0C-4C3F-A4B5-D01A74453F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Fecha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Issues pendientes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2C7592-CFE7-42FB-89AA-DEB6720AA8D3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AEE622EC-F013-42C6-A870-8B2202644740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7E238-6E6F-19EF-E94F-672E049A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132B52F1-2F0E-057A-1C19-C7EEC9BA93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68595217-A7AA-75E4-2F03-564582AA410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80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5561C-125C-F16B-A76E-421E7F54F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C44F820D-9AD4-39D9-EAF9-08CFE5569D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C2C47569-AAE9-E857-D178-B81FBBAD83F8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0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EEFE74C1-A5B9-421A-9B3A-4606B2B13B14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FA38-A5CC-2B42-8D2C-AF2FDE9B0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5BA0D5D6-CC44-1FCF-1D37-16721B9E16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113631F9-E47F-85A1-A12F-24B3492F7C2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9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9747-4E04-5BAA-CCDA-FB33836C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B3DA0D48-87F1-AFA6-FF3F-380E59357F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FB42F219-8D44-6436-FFAB-9C908CE88C4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8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6D9C-29F6-7E64-06F0-84A670263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867D91E-6D28-CF82-C0C3-3CEFB51E26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993DA7AE-01A0-889C-77E4-DE1547CE374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76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0865-273F-623E-80FF-945E20DA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62509EE-6BA3-1A8E-8F55-24F21E9D64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5AC87E1-F880-84A4-B1D9-D892735B6291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05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1990-AC98-CCD0-40A0-233A33DB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60E4BF4-1E1E-018A-6441-98BF2BFAAC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22E128E1-7368-F046-62A4-02F6857EF5B7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58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1D2F-1EF0-6C9F-BBAE-CEA4F5DA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95C0E47-8963-3074-2B1D-C7FBE5C719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3CF3B79-0BFE-250D-A2C7-22BD8D35C4C3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7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F0582-7031-48F8-8FA6-4022E81FD77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326D5-F750-4AD4-8F11-96C1C13B8AD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1197F3-6033-4147-8088-05EE95A6065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912504-E543-4259-B264-F724992FA83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21EB96-3D7B-4DF8-BE7B-E7555D9BBAF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529A37-CC98-4358-A36C-BABE7437CED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3A7915-0B18-4F4A-A55E-248ECA7B592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A571A-2902-4D1B-8FA3-8DDB7BA4711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479869-212E-40E2-B75B-FF9C69A7D3F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30B626-9335-4CCB-AA19-4495D86132E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8351FD-BD48-4D53-A4BF-AB49043F95A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A3CC08-CF70-47B7-808D-41C3C845075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91A9A0-AAE5-41DC-BE39-D73FED8AA595}" type="slidenum">
              <a:rPr lang="es-E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7"/>
          <p:cNvSpPr/>
          <p:nvPr/>
        </p:nvSpPr>
        <p:spPr>
          <a:xfrm>
            <a:off x="3415320" y="6640200"/>
            <a:ext cx="8737560" cy="85680"/>
          </a:xfrm>
          <a:custGeom>
            <a:avLst/>
            <a:gdLst>
              <a:gd name="textAreaLeft" fmla="*/ 0 w 8737560"/>
              <a:gd name="textAreaRight" fmla="*/ 8739360 w 8737560"/>
              <a:gd name="textAreaTop" fmla="*/ 0 h 85680"/>
              <a:gd name="textAreaBottom" fmla="*/ 87480 h 8568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2480" rIns="90000" bIns="424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956400" y="174600"/>
            <a:ext cx="6377760" cy="5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XLVII CURSO DIM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005280" y="4234680"/>
            <a:ext cx="6168960" cy="7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REVIEW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“Revista Ejercito”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5254920" y="6150600"/>
            <a:ext cx="611064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901"/>
              </a:spcBef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Pozuelo de Alarcón, a 23 de Octubre 2025</a:t>
            </a:r>
            <a:endParaRPr lang="es-E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36440" y="5150880"/>
            <a:ext cx="8173440" cy="11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Scrum Master (Tutor Académico): 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Cte. Camilo Sesma Vázquez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Antonio Requena Martínez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Adolfo Soto Conde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Tutor de Unidad (JCISAT)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Cte. José Luis Puerto Pérez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	  	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1920" cy="3481560"/>
          </a:xfrm>
          <a:prstGeom prst="rect">
            <a:avLst/>
          </a:prstGeom>
          <a:ln w="0">
            <a:noFill/>
          </a:ln>
        </p:spPr>
      </p:pic>
      <p:pic>
        <p:nvPicPr>
          <p:cNvPr id="55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3D0CE-751A-AF42-283F-F0F6F0FB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6382C58-6524-B4B2-977B-E89FF630D8F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7B41D7C-093B-1B9E-4985-24E833A1DCB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7D406422-1B38-5D75-8835-26A6D27A863C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FCCB649D-2745-9441-A053-5A55059590EC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3593FC77-645F-C6E6-6219-D6D6FE29A28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B21E9388-DC5A-9E75-3CB6-0B08B1F7B8E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7F15EDC5-A388-459E-43F1-B6A2ECD6129D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BBF0DBE7-B6FE-221B-9C24-C3DCA268AC8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78F0A9A9-55B0-DCB9-E341-9A48C1686F4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0CCD7D4-6E18-F8E6-99BA-3A5B8092E2D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7E2E278-4DD2-C197-CC95-2912CA812F8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A164B33-D6BB-4E01-4990-B14616E5EBB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464418"/>
              </p:ext>
            </p:extLst>
          </p:nvPr>
        </p:nvGraphicFramePr>
        <p:xfrm>
          <a:off x="1811400" y="719639"/>
          <a:ext cx="9061387" cy="582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729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33BE9-1623-A2B9-2479-8F88E2BC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532B5E1-7522-A2A7-5BE0-9D958B920CDC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95AA5AD4-7960-3C47-4971-EB778270DCC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4FBB7707-E447-EF4F-F2F1-9427E5E5AB49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DE75BFAB-0634-C992-84B1-D2EE5C3968C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9F4AEB2-FF4F-424B-EEFE-B02B86A184CE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71308AC0-633F-9ED5-D426-1FC4DD74B429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E872F63D-2D1F-DE5D-0987-2440BA5C1D3E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5A9C605-50E5-EDA1-10A3-DAB21943EF44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97045B20-321C-48E1-5438-1D17D42519AB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PROPUESTA SPRINT 02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5BEB12EB-EBB3-B2C5-FD70-A9F0B7E252E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5E01D214-52BB-F1BB-013C-F53BE825954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9A0F42-A06F-5A47-0912-757E0E75A637}"/>
              </a:ext>
            </a:extLst>
          </p:cNvPr>
          <p:cNvSpPr txBox="1"/>
          <p:nvPr/>
        </p:nvSpPr>
        <p:spPr>
          <a:xfrm>
            <a:off x="624480" y="1310400"/>
            <a:ext cx="10809960" cy="430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alta y edición de 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suscripciones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0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suscriptores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suscripciones (alta, edición y baja).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suscriptores, junto con sus datos asociados.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Etiquetas de envío de ejemplares físicos a los suscriptores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Emisión de certificados de pago a autores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02,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manteniendo la continuidad de negocio.</a:t>
            </a:r>
          </a:p>
        </p:txBody>
      </p:sp>
    </p:spTree>
    <p:extLst>
      <p:ext uri="{BB962C8B-B14F-4D97-AF65-F5344CB8AC3E}">
        <p14:creationId xmlns:p14="http://schemas.microsoft.com/office/powerpoint/2010/main" val="410393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F10DE-182F-FCAC-BC5F-51CE6EAB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6FE45C6D-6DAE-8C38-365F-B216B0C025B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9C11285-68C7-F42B-E8F6-3B82D3364D37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A67A833-7F9A-3DD4-93DB-E13303061730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3FA2C14A-7E70-AE42-FB3B-B814D5892DA4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52820939-B3FF-0519-5F6D-7F2238C087AA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676F1187-35DD-28D2-AE5C-7F1AFA77C80B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A310FA13-539A-802F-E35E-152D5A49B95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3414A6C-3954-F8FD-E080-6B149962281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8800FA75-C2EB-33CE-A2B5-B8DBF98D27B1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DEMOSTRACION 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72D123F-572E-56EF-BD57-30DA386F3C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01B006C9-4A74-1EAF-505D-1C44D7FAB40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22683E9-E190-3178-C48B-5D354A42A7C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9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Imagen 464"/>
          <p:cNvPicPr/>
          <p:nvPr/>
        </p:nvPicPr>
        <p:blipFill>
          <a:blip r:embed="rId2"/>
          <a:stretch/>
        </p:blipFill>
        <p:spPr>
          <a:xfrm>
            <a:off x="4375080" y="900000"/>
            <a:ext cx="3360240" cy="5420520"/>
          </a:xfrm>
          <a:prstGeom prst="rect">
            <a:avLst/>
          </a:prstGeom>
          <a:ln w="0">
            <a:noFill/>
          </a:ln>
        </p:spPr>
      </p:pic>
      <p:pic>
        <p:nvPicPr>
          <p:cNvPr id="585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586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587" name="CustomShape 58"/>
          <p:cNvSpPr/>
          <p:nvPr/>
        </p:nvSpPr>
        <p:spPr>
          <a:xfrm>
            <a:off x="1703880" y="39168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CustomShape 59"/>
          <p:cNvSpPr/>
          <p:nvPr/>
        </p:nvSpPr>
        <p:spPr>
          <a:xfrm>
            <a:off x="2226240" y="39168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CustomShape 60"/>
          <p:cNvSpPr/>
          <p:nvPr/>
        </p:nvSpPr>
        <p:spPr>
          <a:xfrm>
            <a:off x="2628000" y="39168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CustomShape 61"/>
          <p:cNvSpPr/>
          <p:nvPr/>
        </p:nvSpPr>
        <p:spPr>
          <a:xfrm>
            <a:off x="2910960" y="39168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CustomShape 62"/>
          <p:cNvSpPr/>
          <p:nvPr/>
        </p:nvSpPr>
        <p:spPr>
          <a:xfrm>
            <a:off x="771840" y="39168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CustomShape 72"/>
          <p:cNvSpPr/>
          <p:nvPr/>
        </p:nvSpPr>
        <p:spPr>
          <a:xfrm>
            <a:off x="2991240" y="239760"/>
            <a:ext cx="61545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5580000" y="304560"/>
            <a:ext cx="339588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lang="es-E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72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</a:t>
            </a:r>
            <a:r>
              <a:rPr lang="es-ES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>
                <a:solidFill>
                  <a:srgbClr val="000000"/>
                </a:solidFill>
              </a:rPr>
              <a:t>Sprint 01 Backlog 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Épicas</a:t>
            </a: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Incrementos</a:t>
            </a:r>
            <a:endParaRPr lang="es-E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 err="1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Propuesta Sprint 02</a:t>
            </a:r>
          </a:p>
          <a:p>
            <a:pPr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Presentación aplicación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PLANNING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84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3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EBBAF2-3E0E-5663-2BDA-EC300C2ADB96}"/>
              </a:ext>
            </a:extLst>
          </p:cNvPr>
          <p:cNvSpPr txBox="1"/>
          <p:nvPr/>
        </p:nvSpPr>
        <p:spPr>
          <a:xfrm>
            <a:off x="624480" y="1310400"/>
            <a:ext cx="108099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de creación, evaluación y agrupación de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artículos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hasta su asignación a un número de revista.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su información asociada (datos, documentos y perfil militar)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consejeros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junto con sus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evaluaciones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artículos.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Consolidar los artículos en </a:t>
            </a:r>
            <a:r>
              <a:rPr lang="es-ES" sz="20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Números de Revista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 control editorial básico.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01,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reduciendo los artículos gestionados por los Redactores y los procesos manuales de introducción de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/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EF4D8F-502B-F7A8-CA9E-DEA23EBF3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03" y="880200"/>
            <a:ext cx="3506558" cy="5558652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16E5659-2109-D105-D0AB-325B6ED9A4DB}"/>
              </a:ext>
            </a:extLst>
          </p:cNvPr>
          <p:cNvSpPr/>
          <p:nvPr/>
        </p:nvSpPr>
        <p:spPr>
          <a:xfrm>
            <a:off x="4743088" y="3024218"/>
            <a:ext cx="577516" cy="1022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1E6584-F705-909D-ED6F-09C0847FBD80}"/>
              </a:ext>
            </a:extLst>
          </p:cNvPr>
          <p:cNvSpPr txBox="1"/>
          <p:nvPr/>
        </p:nvSpPr>
        <p:spPr>
          <a:xfrm>
            <a:off x="5502442" y="2012492"/>
            <a:ext cx="6368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PBI-01: </a:t>
            </a:r>
            <a:r>
              <a:rPr lang="es-ES" sz="2800" dirty="0"/>
              <a:t>Gestión de Autores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PBI-02: </a:t>
            </a:r>
            <a:r>
              <a:rPr lang="es-ES" sz="2800" dirty="0"/>
              <a:t>Gestión de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PBI-03: </a:t>
            </a:r>
            <a:r>
              <a:rPr lang="es-ES" sz="2800" dirty="0"/>
              <a:t>Gestión de 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PBI-04: </a:t>
            </a:r>
            <a:r>
              <a:rPr lang="es-ES" sz="2800" dirty="0"/>
              <a:t>Números de Revista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PBI-12: </a:t>
            </a:r>
            <a:r>
              <a:rPr lang="es-ES" sz="2800" dirty="0"/>
              <a:t>Administración de Usuarios y Roles</a:t>
            </a:r>
          </a:p>
          <a:p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7E8F6-4BBF-9065-511F-D11236EB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CA9D550D-E088-B045-2DD9-440045639A2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CC311B4F-2C8F-B58C-3C35-18B04D6C321B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6AD4DDA7-D5BC-C4DE-A8F1-55E5436836A3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C933D4B-6CB4-2FC6-123E-39AEA793B4F0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DACD1AD7-03F7-F2A6-1515-C1CB4835BCAD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1EE7910-D7B5-643E-1406-72B5D989FCA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36B4B341-17A8-AADC-ED4F-AE280391F42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A1C8300-D2BF-5842-D616-AC983ED0352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FCB7BC64-DAFA-2E34-32A7-02A28CFB509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48AFAE55-D621-03D2-08CF-A735B61097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4C073819-A461-BFF2-4945-10ED6D04E8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FF34511-49DD-C6F0-6EAF-61BC80BD7C11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122C19F-9923-670C-ACBC-73B88A453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90031"/>
              </p:ext>
            </p:extLst>
          </p:nvPr>
        </p:nvGraphicFramePr>
        <p:xfrm>
          <a:off x="870943" y="810360"/>
          <a:ext cx="10507577" cy="497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651">
                  <a:extLst>
                    <a:ext uri="{9D8B030D-6E8A-4147-A177-3AD203B41FA5}">
                      <a16:colId xmlns:a16="http://schemas.microsoft.com/office/drawing/2014/main" val="2693798118"/>
                    </a:ext>
                  </a:extLst>
                </a:gridCol>
                <a:gridCol w="2512477">
                  <a:extLst>
                    <a:ext uri="{9D8B030D-6E8A-4147-A177-3AD203B41FA5}">
                      <a16:colId xmlns:a16="http://schemas.microsoft.com/office/drawing/2014/main" val="763209287"/>
                    </a:ext>
                  </a:extLst>
                </a:gridCol>
                <a:gridCol w="2267672">
                  <a:extLst>
                    <a:ext uri="{9D8B030D-6E8A-4147-A177-3AD203B41FA5}">
                      <a16:colId xmlns:a16="http://schemas.microsoft.com/office/drawing/2014/main" val="1651327139"/>
                    </a:ext>
                  </a:extLst>
                </a:gridCol>
                <a:gridCol w="3594777">
                  <a:extLst>
                    <a:ext uri="{9D8B030D-6E8A-4147-A177-3AD203B41FA5}">
                      <a16:colId xmlns:a16="http://schemas.microsoft.com/office/drawing/2014/main" val="3879920632"/>
                    </a:ext>
                  </a:extLst>
                </a:gridCol>
              </a:tblGrid>
              <a:tr h="42488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Actor / Impacto Clave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PBI Sprint 01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Casos de Uso (CU)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Entregable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7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Autor – Gestión autónoma de sus datos y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PBI-01 Gestión de Autores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CU.05 – CU.10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Panel de carga/modificación de datos de autor y contacto; Formulario de carga de datos de Perfil Militar; Formulario de carga de datos bancarios; Formulario de carga de documentos DNI, CV y opcionales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633353201"/>
                  </a:ext>
                </a:extLst>
              </a:tr>
              <a:tr h="38045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los pasos para registrar artículos y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PBI-02 Gestión de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CU.11 – CU.15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carga de artículos y control de versiones; Edición de los estados de un artículo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970018239"/>
                  </a:ext>
                </a:extLst>
              </a:tr>
              <a:tr h="47324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Consolidar la configuración de los números de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CU.23 – CU.34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gestión de números de la revista; Panel de edición de secciones; Marcado y asignación de artículos propuestos a las secciones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14042858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Agilizar el ciclo de evaluación de artículos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CU.22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Listado de Consejeros registrados; Alta, baja y edición de Consejeros; Panel de consejeros con asignación de artículos; Registro de evaluaciones con campos de nota y recomendación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324607154"/>
                  </a:ext>
                </a:extLst>
              </a:tr>
              <a:tr h="4983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Acceso directo a los artículos a evaluar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Enlace de subida de informes de evaluación; Descarga de manuscritos anonimizados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615943789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etapas para distribución física a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Plantilla configurable de etiquetas de envío postal; Exportación de etiquetas de envío postal (PDF/XLS)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765742338"/>
                  </a:ext>
                </a:extLst>
              </a:tr>
              <a:tr h="2326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Facilitar la monitorización del proceso editorial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CU.24 – CU.31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Asignación de estados a los Números de Revista; Observaciones asociadas a artículos y control de versiones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60177105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Recibir información detallada sobre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l-PL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CU.29 – CU.30, CU.44</a:t>
                      </a:r>
                      <a:endParaRPr lang="pl-PL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informes y estadísticas; Componentes de búsqueda por artículos, autores y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443653270"/>
                  </a:ext>
                </a:extLst>
              </a:tr>
              <a:tr h="8505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Administrador – Proveer acceso a la plataforma a nuevos usuarios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PBI-12 Administración de Usuarios y Roles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CU.02 – CU.04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alta de usuarios; Panel de gestión de roles; Panel de notificaciones y gestión de credenciales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9942735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EB452EA-8A18-2237-94C7-2D416E0F2609}"/>
              </a:ext>
            </a:extLst>
          </p:cNvPr>
          <p:cNvSpPr txBox="1"/>
          <p:nvPr/>
        </p:nvSpPr>
        <p:spPr>
          <a:xfrm>
            <a:off x="3573227" y="5890742"/>
            <a:ext cx="57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Refinamiento:</a:t>
            </a:r>
            <a:r>
              <a:rPr lang="es-ES" sz="3200" b="1" dirty="0">
                <a:solidFill>
                  <a:schemeClr val="accent1"/>
                </a:solidFill>
              </a:rPr>
              <a:t> 29 Issues</a:t>
            </a:r>
          </a:p>
        </p:txBody>
      </p:sp>
    </p:spTree>
    <p:extLst>
      <p:ext uri="{BB962C8B-B14F-4D97-AF65-F5344CB8AC3E}">
        <p14:creationId xmlns:p14="http://schemas.microsoft.com/office/powerpoint/2010/main" val="25764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060EA-1B51-1636-EEB4-6D5FEE76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72D02C5-E326-4DA9-E66F-6C644997C799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E57BC376-7B03-7519-70B5-14B123BE92CF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135B4DF9-2A34-1AC4-98AC-682251B5BCBA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4DCE6F2E-C8D4-3D18-DBFD-43850364345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A0513804-9B8A-C6A4-2D12-3BAF2B032CA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F2986895-4C3B-80EA-443B-D2022366147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838D191D-E0F5-3E67-F568-990AC8339EE0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0EFFC6B-A7B4-28D5-3192-E9D9C96AD65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1EC6F46A-E36A-416A-C71E-3181047E8DD9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ÉPICAS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EB093E5-980E-F358-1A2A-F9C9546FFE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E4C1033E-6BFF-D263-0C15-825AE16BF13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39764CDE-C9BE-86E4-BA7F-10D719ACC12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E31102-98A3-902A-185D-42AD31A4E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9" y="2814943"/>
            <a:ext cx="10603832" cy="33234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EB818B-63B2-BE3C-B571-FEDCD22E3C93}"/>
              </a:ext>
            </a:extLst>
          </p:cNvPr>
          <p:cNvSpPr txBox="1"/>
          <p:nvPr/>
        </p:nvSpPr>
        <p:spPr>
          <a:xfrm>
            <a:off x="877649" y="942019"/>
            <a:ext cx="76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</a:rPr>
              <a:t>3 Épicas: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Autores y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Gestión de Números de Revista</a:t>
            </a:r>
            <a:endParaRPr lang="es-ES" sz="2800" dirty="0"/>
          </a:p>
          <a:p>
            <a:endParaRPr lang="es-ES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63AC8E-7E15-4CDF-405B-7A77C6633556}"/>
              </a:ext>
            </a:extLst>
          </p:cNvPr>
          <p:cNvSpPr txBox="1"/>
          <p:nvPr/>
        </p:nvSpPr>
        <p:spPr>
          <a:xfrm>
            <a:off x="7821479" y="1022299"/>
            <a:ext cx="4877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</a:rPr>
              <a:t>29 Tareas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180 horas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22 días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829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1BE67-59A1-D51F-B83C-9CF048DA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C3FA201-69A8-D3E3-4AD5-6B470B2A0E8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5AB4A82A-FAA8-84CF-8ED5-266513CE07E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746B91A-C35F-3081-5A15-B3FC88484E9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F1E56F3-DCC2-3747-CF8E-4FB3DE0F9278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B26E9B98-7B49-E237-8575-6691EB630DB0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49DD2904-6504-2262-BE7D-2D12C20A4FF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8CF35E3-9288-1D16-E620-C9E1AD58F916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6F8BD225-6C5F-84AF-0B56-218FEA0969A2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E08710BF-1F72-61D0-8A65-80AC9B30FA5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F66775B8-E2B8-8CCC-3402-BF28B4119E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61C9679-5AD8-B644-A46C-DF3F0751F8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73EDEA3-2E5B-90EB-6288-D5AB232AE73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76199-0DF2-B907-8C56-6AB09199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20" y="622800"/>
            <a:ext cx="6984432" cy="59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BD3101-9BE3-E924-F182-E019640E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9CCE10F-7707-2964-80D2-0EDC188F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45215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438402A-DD12-09B4-584B-709A7DC9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86953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D96EB40-7587-7051-B0D9-13DF83AF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29749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FC68E5D-EA05-54B5-CD47-03D0893C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272621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CCCC8EC-C7A7-2E5E-6999-573C869A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11918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C57545B-E356-1B14-AB17-65CCE0FB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644763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DC78AC4-5214-1C3F-3F10-E643491DA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409072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1E7FD59-7227-8370-7765-54CAB945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5366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105AA618-6ECC-B0F5-ADAC-62AD0330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982634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B314C8-EDBA-5BB5-7093-ADDE7F33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53981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DF9C17C8-1022-07A1-04D2-F58860E2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541" y="5823221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3D16-4CC5-F1A2-B2D5-99A7F39D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803DE45-5B70-EC8C-01D8-25ED430C923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9B35DE13-D23B-E0A1-D698-8EBD11A536C1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8EF19CA3-4B91-027B-0395-96995EDEBD5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EF21BD3D-0095-F134-E37C-6D43FA401A97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D666114-CC28-25BB-DBDB-2F8BFB8C1EE8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0B161E2B-4412-44D2-2BBC-000104587DCE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FC70CCC-10C9-D791-44D1-9C95F06A96A7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41972EB-2881-F80A-6366-F7A566B769F9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2101A50-313E-7703-9BAA-79897A63918C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9C148D5-FCB4-AE2F-AA73-04770F401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690859E-496D-E85A-6A3C-160D81EF0D1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810B9152-FAFC-7FA1-8B09-3CF7EE77F2E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448F8F1-9694-31EE-CAE1-E63BF40F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21629CC-F93D-0C17-E017-52A88C5D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78222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E4AB4FF-F944-27CA-A642-CDF383E6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33730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A065AC-6B35-2C97-D95A-D080A34DC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7" y="590724"/>
            <a:ext cx="7877607" cy="57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8BE5D-B37E-EC39-B519-99FE516D6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269DF86-7376-E6B9-7435-E084D7121536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8293779-6BFF-51BA-287A-F3B940D2CBA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FCB54177-5EF4-3676-8B33-2DE96904ECD4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D2F678B6-B5CF-91AD-DC17-EB558EF1744E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9A5CBA3-0256-B77F-1B96-224648DD5E4B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30E4723-96D7-81E9-262C-ED18F3D98E07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412E6654-08A2-9839-4E27-00624BEF004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DB7D728-ADB5-9EBE-53F7-16C56812E0AD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768C3FF-6C56-94E4-885D-6C23B02BE4E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37C4BDFA-64FE-F095-1B50-084FCEB9713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C98C9FD-FCB1-8991-DD87-46D35430DB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E8A61222-7343-F8CA-CEA5-67A557D1A8F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DBE6A7-AA6F-D48A-FA3C-E739A656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71" y="143044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5FDFF2D-9744-B52B-6287-B3CF2177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196768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1646C45-BB5F-54A1-8371-4B41B0F1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254052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EBED4AE-495E-8846-8C3F-89799961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71" y="932760"/>
            <a:ext cx="7719171" cy="51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1A03B999-36C4-1BC3-80C9-1A4F7D4A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39" y="474631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744</Words>
  <Application>Microsoft Office PowerPoint</Application>
  <PresentationFormat>Panorámica</PresentationFormat>
  <Paragraphs>107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lastModifiedBy>adolfo soto conde</cp:lastModifiedBy>
  <cp:revision>71</cp:revision>
  <dcterms:created xsi:type="dcterms:W3CDTF">2023-03-27T19:37:55Z</dcterms:created>
  <dcterms:modified xsi:type="dcterms:W3CDTF">2025-10-20T18:22:03Z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0x0101009D1AEF9E2480CE4D88AEBC66E1FB1F7A</vt:lpwstr>
  </property>
  <property fmtid="{D5CDD505-2E9C-101B-9397-08002B2CF9AE}" pid="3" name="MediaServiceImageTags">
    <vt:lpwstr/>
  </property>
  <property fmtid="{D5CDD505-2E9C-101B-9397-08002B2CF9AE}" pid="4" name="Notes">
    <vt:i4>39</vt:i4>
  </property>
  <property fmtid="{D5CDD505-2E9C-101B-9397-08002B2CF9AE}" pid="5" name="PresentationFormat">
    <vt:lpwstr>Panorámica</vt:lpwstr>
  </property>
  <property fmtid="{D5CDD505-2E9C-101B-9397-08002B2CF9AE}" pid="6" name="Slides">
    <vt:i4>41</vt:i4>
  </property>
</Properties>
</file>