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3" r:id="rId7"/>
    <p:sldId id="275" r:id="rId8"/>
    <p:sldId id="274" r:id="rId9"/>
    <p:sldId id="276" r:id="rId10"/>
    <p:sldId id="277" r:id="rId11"/>
    <p:sldId id="279" r:id="rId12"/>
    <p:sldId id="278" r:id="rId13"/>
    <p:sldId id="280" r:id="rId14"/>
    <p:sldId id="265" r:id="rId15"/>
    <p:sldId id="281" r:id="rId16"/>
    <p:sldId id="282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79" d="100"/>
          <a:sy n="79" d="100"/>
        </p:scale>
        <p:origin x="120" y="19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Tim: ante re</a:t>
            </a:r>
            <a:r>
              <a:rPr lang="sr-Latn-RS" dirty="0" smtClean="0"/>
              <a:t>šetar i aleksandar ivanović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/>
              <a:t>Komponenta </a:t>
            </a:r>
            <a:r>
              <a:rPr lang="sr-Latn-RS" sz="5400" dirty="0" smtClean="0"/>
              <a:t>koda: TCP funkcije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27604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socket – formiranje utičnice </a:t>
            </a:r>
          </a:p>
          <a:p>
            <a:r>
              <a:rPr lang="sr-Latn-RS" dirty="0"/>
              <a:t>b</a:t>
            </a:r>
            <a:r>
              <a:rPr lang="sr-Latn-RS" dirty="0" smtClean="0"/>
              <a:t>ind – datoj utičnici pridružuje određenu IP adresu i komunikacionu liniju</a:t>
            </a:r>
          </a:p>
          <a:p>
            <a:r>
              <a:rPr lang="sr-Latn-RS" dirty="0" smtClean="0"/>
              <a:t>accept – prihvatanje dolazne veze</a:t>
            </a:r>
          </a:p>
          <a:p>
            <a:r>
              <a:rPr lang="sr-Latn-RS" dirty="0"/>
              <a:t>c</a:t>
            </a:r>
            <a:r>
              <a:rPr lang="sr-Latn-RS" dirty="0" smtClean="0"/>
              <a:t>onnect  - uspostavljanje veze preko navedene utičnice</a:t>
            </a:r>
          </a:p>
          <a:p>
            <a:r>
              <a:rPr lang="sr-Latn-RS" dirty="0" smtClean="0"/>
              <a:t>recv – prijem podataka sa zadade utičnice </a:t>
            </a:r>
          </a:p>
          <a:p>
            <a:r>
              <a:rPr lang="sr-Latn-RS" dirty="0" smtClean="0"/>
              <a:t>send – slanje podataka na zadatu adresu </a:t>
            </a:r>
          </a:p>
          <a:p>
            <a:r>
              <a:rPr lang="sr-Latn-RS" dirty="0"/>
              <a:t>l</a:t>
            </a:r>
            <a:r>
              <a:rPr lang="sr-Latn-RS" dirty="0" smtClean="0"/>
              <a:t>isten – prevođenje utičnice u stanje slušanje dolazne veze</a:t>
            </a:r>
          </a:p>
          <a:p>
            <a:r>
              <a:rPr lang="sr-Latn-RS" dirty="0"/>
              <a:t>c</a:t>
            </a:r>
            <a:r>
              <a:rPr lang="sr-Latn-RS" dirty="0" smtClean="0"/>
              <a:t>lose – zatvaranje ranije otvorene utičnice</a:t>
            </a:r>
          </a:p>
        </p:txBody>
      </p:sp>
    </p:spTree>
    <p:extLst>
      <p:ext uri="{BB962C8B-B14F-4D97-AF65-F5344CB8AC3E}">
        <p14:creationId xmlns:p14="http://schemas.microsoft.com/office/powerpoint/2010/main" val="123945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 u prikazano u aplikacijji postaman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r-Latn-RS" dirty="0" smtClean="0"/>
              <a:t>Klijent zahtev:  </a:t>
            </a:r>
            <a:r>
              <a:rPr lang="sr-Latn-RS" dirty="0" smtClean="0"/>
              <a:t>http://127.0.0.1:27015/test.txt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" b="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 u </a:t>
            </a:r>
            <a:r>
              <a:rPr lang="sr-Latn-RS" dirty="0" smtClean="0"/>
              <a:t>prikazano direktno na browseru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r-Latn-RS" dirty="0"/>
              <a:t>Klijent zahtev:  http://127.0.0.1:27015/test.txt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2438400"/>
            <a:ext cx="6209696" cy="2590800"/>
          </a:xfrm>
        </p:spPr>
      </p:pic>
    </p:spTree>
    <p:extLst>
      <p:ext uri="{BB962C8B-B14F-4D97-AF65-F5344CB8AC3E}">
        <p14:creationId xmlns:p14="http://schemas.microsoft.com/office/powerpoint/2010/main" val="23543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616200"/>
          </a:xfrm>
        </p:spPr>
        <p:txBody>
          <a:bodyPr/>
          <a:lstStyle/>
          <a:p>
            <a:pPr algn="ctr"/>
            <a:r>
              <a:rPr lang="sr-Latn-RS" dirty="0" smtClean="0"/>
              <a:t>HVALA NA PAŽNJI !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3962400"/>
            <a:ext cx="8457089" cy="4064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 smtClean="0"/>
              <a:t>Opis zadatka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Implementirati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realizuje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HTTP (</a:t>
            </a:r>
            <a:r>
              <a:rPr lang="en-US" dirty="0" err="1"/>
              <a:t>tj</a:t>
            </a:r>
            <a:r>
              <a:rPr lang="en-US" dirty="0"/>
              <a:t>. WEB) </a:t>
            </a:r>
            <a:r>
              <a:rPr lang="en-US" dirty="0" err="1"/>
              <a:t>servera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Server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omogući</a:t>
            </a:r>
            <a:r>
              <a:rPr lang="en-US" dirty="0"/>
              <a:t> </a:t>
            </a:r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tekstualnih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RPI2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zadate</a:t>
            </a:r>
            <a:r>
              <a:rPr lang="en-US" dirty="0"/>
              <a:t> </a:t>
            </a:r>
            <a:r>
              <a:rPr lang="en-US" dirty="0" err="1"/>
              <a:t>putanje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Putanja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datoteke</a:t>
            </a:r>
            <a:r>
              <a:rPr lang="en-US" dirty="0"/>
              <a:t> se </a:t>
            </a:r>
            <a:r>
              <a:rPr lang="en-US" dirty="0" err="1"/>
              <a:t>zadaje</a:t>
            </a:r>
            <a:r>
              <a:rPr lang="en-US" dirty="0"/>
              <a:t> u </a:t>
            </a:r>
            <a:r>
              <a:rPr lang="en-US" dirty="0" err="1"/>
              <a:t>adresnoj</a:t>
            </a:r>
            <a:r>
              <a:rPr lang="en-US" dirty="0"/>
              <a:t> </a:t>
            </a:r>
            <a:r>
              <a:rPr lang="en-US" dirty="0" err="1"/>
              <a:t>liniji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prosleđuje</a:t>
            </a:r>
            <a:r>
              <a:rPr lang="en-US" dirty="0"/>
              <a:t> </a:t>
            </a:r>
            <a:r>
              <a:rPr lang="en-US" dirty="0" err="1"/>
              <a:t>serveru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HTTP GET </a:t>
            </a:r>
            <a:r>
              <a:rPr lang="en-US" dirty="0" err="1"/>
              <a:t>zahteva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Server </a:t>
            </a:r>
            <a:r>
              <a:rPr lang="en-US" dirty="0"/>
              <a:t>prima </a:t>
            </a:r>
            <a:r>
              <a:rPr lang="en-US" dirty="0" err="1"/>
              <a:t>zahteve</a:t>
            </a:r>
            <a:r>
              <a:rPr lang="en-US" dirty="0"/>
              <a:t> od </a:t>
            </a:r>
            <a:r>
              <a:rPr lang="en-US" dirty="0" err="1"/>
              <a:t>klijenta</a:t>
            </a:r>
            <a:r>
              <a:rPr lang="en-US" dirty="0"/>
              <a:t> u </a:t>
            </a:r>
            <a:r>
              <a:rPr lang="en-US" dirty="0" err="1"/>
              <a:t>tekstualnom</a:t>
            </a:r>
            <a:r>
              <a:rPr lang="en-US" dirty="0"/>
              <a:t>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TCP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zadatog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 smtClean="0"/>
              <a:t>TCP protokol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transportnog</a:t>
            </a:r>
            <a:r>
              <a:rPr lang="en-US" dirty="0"/>
              <a:t> </a:t>
            </a:r>
            <a:r>
              <a:rPr lang="en-US" dirty="0" err="1" smtClean="0"/>
              <a:t>nivoa</a:t>
            </a:r>
            <a:r>
              <a:rPr lang="sr-Latn-RS" dirty="0" smtClean="0"/>
              <a:t>, koji</a:t>
            </a:r>
            <a:r>
              <a:rPr lang="en-US" dirty="0" smtClean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 smtClean="0"/>
              <a:t>istovremen</a:t>
            </a:r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en-US" dirty="0" err="1"/>
              <a:t>dvosmernu</a:t>
            </a:r>
            <a:r>
              <a:rPr lang="en-US" dirty="0"/>
              <a:t> </a:t>
            </a:r>
            <a:r>
              <a:rPr lang="en-US" dirty="0" err="1"/>
              <a:t>pouzdanu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/>
              <a:t>TCP </a:t>
            </a:r>
            <a:r>
              <a:rPr lang="en-US" dirty="0" err="1"/>
              <a:t>koristi</a:t>
            </a:r>
            <a:r>
              <a:rPr lang="en-US" dirty="0"/>
              <a:t> segment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jedinicu</a:t>
            </a:r>
            <a:r>
              <a:rPr lang="en-US" dirty="0"/>
              <a:t> </a:t>
            </a:r>
            <a:r>
              <a:rPr lang="en-US" dirty="0" err="1" smtClean="0"/>
              <a:t>prenosa</a:t>
            </a:r>
            <a:r>
              <a:rPr lang="sr-Latn-RS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podele</a:t>
            </a:r>
            <a:r>
              <a:rPr lang="en-US" dirty="0"/>
              <a:t> </a:t>
            </a:r>
            <a:r>
              <a:rPr lang="en-US" dirty="0" err="1"/>
              <a:t>originalne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aplikativnog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 </a:t>
            </a:r>
            <a:r>
              <a:rPr lang="en-US" dirty="0" err="1"/>
              <a:t>naziva</a:t>
            </a:r>
            <a:r>
              <a:rPr lang="en-US" dirty="0"/>
              <a:t> se </a:t>
            </a:r>
            <a:r>
              <a:rPr lang="en-US" dirty="0" err="1"/>
              <a:t>segmentacija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TCP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praćenje</a:t>
            </a:r>
            <a:r>
              <a:rPr lang="en-US" dirty="0"/>
              <a:t> </a:t>
            </a:r>
            <a:r>
              <a:rPr lang="en-US" dirty="0" err="1"/>
              <a:t>poslatih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, </a:t>
            </a:r>
            <a:r>
              <a:rPr lang="en-US" dirty="0" err="1"/>
              <a:t>kontrolu</a:t>
            </a:r>
            <a:r>
              <a:rPr lang="en-US" dirty="0"/>
              <a:t> </a:t>
            </a:r>
            <a:r>
              <a:rPr lang="en-US" dirty="0" err="1"/>
              <a:t>toka</a:t>
            </a:r>
            <a:r>
              <a:rPr lang="en-US" dirty="0"/>
              <a:t> </a:t>
            </a:r>
            <a:r>
              <a:rPr lang="en-US" dirty="0" err="1"/>
              <a:t>komunikacije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redosleda</a:t>
            </a:r>
            <a:r>
              <a:rPr lang="en-US" dirty="0"/>
              <a:t> </a:t>
            </a:r>
            <a:r>
              <a:rPr lang="en-US" dirty="0" err="1"/>
              <a:t>pristiglih</a:t>
            </a:r>
            <a:r>
              <a:rPr lang="en-US" dirty="0"/>
              <a:t> </a:t>
            </a:r>
            <a:r>
              <a:rPr lang="en-US" dirty="0" err="1"/>
              <a:t>segmenata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059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TCP </a:t>
            </a:r>
            <a:r>
              <a:rPr lang="en-US" sz="5400" dirty="0" err="1"/>
              <a:t>protokol</a:t>
            </a:r>
            <a:r>
              <a:rPr lang="en-US" sz="5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„Three – way handshake“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133" y="1728216"/>
            <a:ext cx="5078677" cy="4465320"/>
          </a:xfrm>
        </p:spPr>
        <p:txBody>
          <a:bodyPr/>
          <a:lstStyle/>
          <a:p>
            <a:r>
              <a:rPr lang="sr-Latn-RS" dirty="0" smtClean="0"/>
              <a:t> Segment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0" y="2743201"/>
            <a:ext cx="5652612" cy="2971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65" y="2743200"/>
            <a:ext cx="5670948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5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 smtClean="0"/>
              <a:t>Pregled koda HTTP servera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Funkcije</a:t>
            </a:r>
            <a:r>
              <a:rPr lang="sr-Latn-RS" dirty="0" smtClean="0"/>
              <a:t> : int fileExists i parseRequest</a:t>
            </a:r>
          </a:p>
          <a:p>
            <a:endParaRPr lang="sr-Latn-RS" dirty="0" smtClean="0"/>
          </a:p>
          <a:p>
            <a:r>
              <a:rPr lang="sr-Latn-RS" b="1" dirty="0" smtClean="0"/>
              <a:t>Strukture</a:t>
            </a:r>
            <a:r>
              <a:rPr lang="sr-Latn-RS" dirty="0" smtClean="0"/>
              <a:t> : HttpRequest i sockData</a:t>
            </a:r>
          </a:p>
          <a:p>
            <a:endParaRPr lang="sr-Latn-RS" dirty="0" smtClean="0"/>
          </a:p>
          <a:p>
            <a:r>
              <a:rPr lang="sr-Latn-RS" b="1" dirty="0" smtClean="0"/>
              <a:t>Nit</a:t>
            </a:r>
            <a:r>
              <a:rPr lang="sr-Latn-RS" dirty="0" smtClean="0"/>
              <a:t> : (void*) </a:t>
            </a:r>
            <a:r>
              <a:rPr lang="sr-Latn-RS" dirty="0"/>
              <a:t>W</a:t>
            </a:r>
            <a:r>
              <a:rPr lang="sr-Latn-RS" dirty="0" smtClean="0"/>
              <a:t>orker </a:t>
            </a:r>
          </a:p>
          <a:p>
            <a:endParaRPr lang="sr-Latn-RS" dirty="0" smtClean="0"/>
          </a:p>
          <a:p>
            <a:r>
              <a:rPr lang="sr-Latn-RS" b="1" dirty="0" smtClean="0"/>
              <a:t>Modifikovane TCP funckije </a:t>
            </a:r>
            <a:r>
              <a:rPr lang="sr-Latn-RS" dirty="0" smtClean="0"/>
              <a:t>(vežbe 4)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5032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 smtClean="0"/>
              <a:t>Komponenta koda: FileExists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Funckija koja proverava postojanje određenog fajla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590800"/>
            <a:ext cx="5562600" cy="29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7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/>
              <a:t>Komponenta </a:t>
            </a:r>
            <a:r>
              <a:rPr lang="sr-Latn-RS" sz="5400" dirty="0" smtClean="0"/>
              <a:t>koda: ParseRequest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Funckija koja klijentov zahteve parsira na delove koji su dalje neophodni za pravilan rad HTTP servera. U slučaju neadekvatnog zahteva, klijent – server veza se raskida a zahtev odbacuje.</a:t>
            </a:r>
          </a:p>
          <a:p>
            <a:endParaRPr lang="sr-Latn-RS" dirty="0" smtClean="0"/>
          </a:p>
          <a:p>
            <a:r>
              <a:rPr lang="en-US" dirty="0" err="1" smtClean="0"/>
              <a:t>parsedRequest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smtClean="0"/>
              <a:t>method</a:t>
            </a:r>
            <a:r>
              <a:rPr lang="sr-Latn-RS" dirty="0" smtClean="0"/>
              <a:t>      (GET)</a:t>
            </a:r>
            <a:endParaRPr lang="en-US" dirty="0"/>
          </a:p>
          <a:p>
            <a:r>
              <a:rPr lang="en-US" dirty="0" err="1"/>
              <a:t>parsedRequest</a:t>
            </a:r>
            <a:r>
              <a:rPr lang="en-US" dirty="0"/>
              <a:t>-&gt;</a:t>
            </a:r>
            <a:r>
              <a:rPr lang="en-US" dirty="0" smtClean="0"/>
              <a:t>path</a:t>
            </a:r>
            <a:r>
              <a:rPr lang="sr-Latn-RS" dirty="0" smtClean="0"/>
              <a:t>            (URL)</a:t>
            </a:r>
            <a:endParaRPr lang="en-US" dirty="0"/>
          </a:p>
          <a:p>
            <a:r>
              <a:rPr lang="en-US" dirty="0" err="1"/>
              <a:t>parsedRequest</a:t>
            </a:r>
            <a:r>
              <a:rPr lang="en-US" dirty="0"/>
              <a:t>-&gt;</a:t>
            </a:r>
            <a:r>
              <a:rPr lang="en-US" dirty="0" smtClean="0"/>
              <a:t>protocol</a:t>
            </a:r>
            <a:r>
              <a:rPr lang="sr-Latn-RS" dirty="0" smtClean="0"/>
              <a:t>     (200/404)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6059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/>
              <a:t>Komponenta koda: ParseRequest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Analiza</a:t>
            </a:r>
            <a:r>
              <a:rPr lang="en-US" b="1" dirty="0"/>
              <a:t> </a:t>
            </a:r>
            <a:r>
              <a:rPr lang="en-US" b="1" dirty="0" err="1"/>
              <a:t>Stringa</a:t>
            </a:r>
            <a:r>
              <a:rPr lang="en-US" b="1" dirty="0" smtClean="0"/>
              <a:t>:</a:t>
            </a:r>
            <a:r>
              <a:rPr lang="sr-Latn-RS" b="1" dirty="0" smtClean="0"/>
              <a:t>  </a:t>
            </a:r>
            <a:r>
              <a:rPr lang="sr-Latn-RS" dirty="0" smtClean="0"/>
              <a:t>korišćenjem funckije sscanf analizira se string request iz kojeg se izdvajaju relevantne informacije koje su redom formata %9s, %99s, %19s .</a:t>
            </a:r>
          </a:p>
          <a:p>
            <a:r>
              <a:rPr lang="en-US" b="1" dirty="0" err="1"/>
              <a:t>Obrada</a:t>
            </a:r>
            <a:r>
              <a:rPr lang="en-US" b="1" dirty="0"/>
              <a:t> </a:t>
            </a:r>
            <a:r>
              <a:rPr lang="en-US" b="1" dirty="0" err="1"/>
              <a:t>Putanje</a:t>
            </a:r>
            <a:r>
              <a:rPr lang="en-US" b="1" dirty="0" smtClean="0"/>
              <a:t>:</a:t>
            </a:r>
            <a:r>
              <a:rPr lang="sr-Latn-RS" b="1" dirty="0" smtClean="0"/>
              <a:t>  </a:t>
            </a:r>
            <a:r>
              <a:rPr lang="en-US" dirty="0" err="1"/>
              <a:t>uklanja</a:t>
            </a:r>
            <a:r>
              <a:rPr lang="en-US" dirty="0"/>
              <a:t> se </a:t>
            </a:r>
            <a:r>
              <a:rPr lang="en-US" dirty="0" err="1"/>
              <a:t>vodeći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'/'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putanje</a:t>
            </a:r>
            <a:r>
              <a:rPr lang="en-US" dirty="0"/>
              <a:t>.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praksa</a:t>
            </a:r>
            <a:r>
              <a:rPr lang="en-US" dirty="0"/>
              <a:t> u HTTP </a:t>
            </a:r>
            <a:r>
              <a:rPr lang="en-US" dirty="0" err="1"/>
              <a:t>serverima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putanja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"/</a:t>
            </a:r>
            <a:r>
              <a:rPr lang="en-US" dirty="0" err="1"/>
              <a:t>ime_putanje</a:t>
            </a:r>
            <a:r>
              <a:rPr lang="en-US" dirty="0"/>
              <a:t>", a </a:t>
            </a:r>
            <a:r>
              <a:rPr lang="en-US" dirty="0" err="1"/>
              <a:t>želimo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"</a:t>
            </a:r>
            <a:r>
              <a:rPr lang="en-US" dirty="0" err="1"/>
              <a:t>ime_putanje</a:t>
            </a:r>
            <a:r>
              <a:rPr lang="en-US" dirty="0"/>
              <a:t>"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b="1" dirty="0" err="1"/>
              <a:t>Rezultat</a:t>
            </a:r>
            <a:r>
              <a:rPr lang="en-US" b="1" dirty="0" smtClean="0"/>
              <a:t>:</a:t>
            </a:r>
            <a:r>
              <a:rPr lang="sr-Latn-RS" b="1" dirty="0" smtClean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0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izdvojila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HTTP </a:t>
            </a:r>
            <a:r>
              <a:rPr lang="en-US" dirty="0" err="1" smtClean="0"/>
              <a:t>zahteva</a:t>
            </a:r>
            <a:r>
              <a:rPr lang="sr-Latn-RS" dirty="0" smtClean="0"/>
              <a:t>.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/>
              <a:t>dođe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u </a:t>
            </a:r>
            <a:r>
              <a:rPr lang="en-US" dirty="0" err="1"/>
              <a:t>analizi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1,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označava</a:t>
            </a:r>
            <a:r>
              <a:rPr lang="en-US" dirty="0"/>
              <a:t> da je format </a:t>
            </a:r>
            <a:r>
              <a:rPr lang="en-US" dirty="0" err="1"/>
              <a:t>zahteva</a:t>
            </a:r>
            <a:r>
              <a:rPr lang="en-US" dirty="0"/>
              <a:t> bio </a:t>
            </a:r>
            <a:r>
              <a:rPr lang="en-US" dirty="0" err="1"/>
              <a:t>neispravan</a:t>
            </a:r>
            <a:r>
              <a:rPr lang="en-US" dirty="0"/>
              <a:t>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4364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/>
              <a:t>Komponenta koda</a:t>
            </a:r>
            <a:r>
              <a:rPr lang="sr-Latn-RS" sz="5400" dirty="0" smtClean="0"/>
              <a:t>: Worker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server je </a:t>
            </a:r>
            <a:r>
              <a:rPr lang="en-US" dirty="0" err="1"/>
              <a:t>dizajniran</a:t>
            </a:r>
            <a:r>
              <a:rPr lang="en-US" dirty="0"/>
              <a:t> da </a:t>
            </a:r>
            <a:r>
              <a:rPr lang="en-US" dirty="0" err="1"/>
              <a:t>osluškuje</a:t>
            </a:r>
            <a:r>
              <a:rPr lang="en-US" dirty="0"/>
              <a:t> </a:t>
            </a:r>
            <a:r>
              <a:rPr lang="en-US" dirty="0" err="1"/>
              <a:t>dolazne</a:t>
            </a:r>
            <a:r>
              <a:rPr lang="en-US" dirty="0"/>
              <a:t> </a:t>
            </a:r>
            <a:r>
              <a:rPr lang="en-US" dirty="0" err="1"/>
              <a:t>konekcije</a:t>
            </a:r>
            <a:r>
              <a:rPr lang="en-US" dirty="0"/>
              <a:t> </a:t>
            </a:r>
            <a:r>
              <a:rPr lang="en-US" dirty="0" err="1"/>
              <a:t>klijenata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poveže</a:t>
            </a:r>
            <a:r>
              <a:rPr lang="en-US" dirty="0"/>
              <a:t>, </a:t>
            </a:r>
            <a:r>
              <a:rPr lang="en-US" dirty="0" err="1"/>
              <a:t>otvara</a:t>
            </a:r>
            <a:r>
              <a:rPr lang="en-US" dirty="0"/>
              <a:t> se nova nit </a:t>
            </a:r>
            <a:r>
              <a:rPr lang="en-US" dirty="0" err="1" smtClean="0"/>
              <a:t>radnika</a:t>
            </a:r>
            <a:r>
              <a:rPr lang="en-US" dirty="0" smtClean="0"/>
              <a:t>.</a:t>
            </a:r>
            <a:endParaRPr lang="sr-Latn-RS" dirty="0"/>
          </a:p>
          <a:p>
            <a:r>
              <a:rPr lang="en-US" dirty="0" smtClean="0"/>
              <a:t>Ova </a:t>
            </a:r>
            <a:r>
              <a:rPr lang="en-US" dirty="0" err="1"/>
              <a:t>paralelna</a:t>
            </a:r>
            <a:r>
              <a:rPr lang="en-US" dirty="0"/>
              <a:t> </a:t>
            </a:r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serveru</a:t>
            </a:r>
            <a:r>
              <a:rPr lang="en-US" dirty="0"/>
              <a:t> da </a:t>
            </a:r>
            <a:r>
              <a:rPr lang="en-US" dirty="0" err="1"/>
              <a:t>istovremeno</a:t>
            </a:r>
            <a:r>
              <a:rPr lang="en-US" dirty="0"/>
              <a:t> </a:t>
            </a:r>
            <a:r>
              <a:rPr lang="en-US" dirty="0" err="1"/>
              <a:t>rukuje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 smtClean="0"/>
              <a:t>klijenata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/>
              <a:t>nit </a:t>
            </a:r>
            <a:r>
              <a:rPr lang="en-US" dirty="0" err="1"/>
              <a:t>radnika</a:t>
            </a:r>
            <a:r>
              <a:rPr lang="en-US" dirty="0"/>
              <a:t> je </a:t>
            </a:r>
            <a:r>
              <a:rPr lang="en-US" dirty="0" err="1"/>
              <a:t>odgovorna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rukovanje</a:t>
            </a:r>
            <a:r>
              <a:rPr lang="en-US" dirty="0"/>
              <a:t> </a:t>
            </a:r>
            <a:r>
              <a:rPr lang="en-US" dirty="0" err="1"/>
              <a:t>zahtevima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serveru</a:t>
            </a:r>
            <a:r>
              <a:rPr lang="en-US" dirty="0"/>
              <a:t> da </a:t>
            </a:r>
            <a:r>
              <a:rPr lang="en-US" dirty="0" err="1"/>
              <a:t>nastavi</a:t>
            </a:r>
            <a:r>
              <a:rPr lang="en-US" dirty="0"/>
              <a:t> </a:t>
            </a:r>
            <a:r>
              <a:rPr lang="en-US" dirty="0" err="1"/>
              <a:t>osluškivati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konekcije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paralelno</a:t>
            </a:r>
            <a:r>
              <a:rPr lang="en-US" dirty="0"/>
              <a:t> </a:t>
            </a:r>
            <a:r>
              <a:rPr lang="en-US" dirty="0" err="1"/>
              <a:t>rukuje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postojećim</a:t>
            </a:r>
            <a:r>
              <a:rPr lang="en-US" dirty="0"/>
              <a:t> </a:t>
            </a:r>
            <a:r>
              <a:rPr lang="en-US" dirty="0" err="1"/>
              <a:t>klijentima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63</TotalTime>
  <Words>491</Words>
  <Application>Microsoft Office PowerPoint</Application>
  <PresentationFormat>Custom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HTTP server</vt:lpstr>
      <vt:lpstr>Opis zadatka</vt:lpstr>
      <vt:lpstr>TCP protokol </vt:lpstr>
      <vt:lpstr>TCP protokol </vt:lpstr>
      <vt:lpstr>Pregled koda HTTP servera</vt:lpstr>
      <vt:lpstr>Komponenta koda: FileExists</vt:lpstr>
      <vt:lpstr>Komponenta koda: ParseRequest</vt:lpstr>
      <vt:lpstr>Komponenta koda: ParseRequest</vt:lpstr>
      <vt:lpstr>Komponenta koda: Worker </vt:lpstr>
      <vt:lpstr>Komponenta koda: TCP funkcije</vt:lpstr>
      <vt:lpstr>Rešenje u prikazano u aplikacijji postaman</vt:lpstr>
      <vt:lpstr>Rešenje u prikazano direktno na browseru</vt:lpstr>
      <vt:lpstr>HVALA NA PAŽNJI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server</dc:title>
  <dc:creator>Sale</dc:creator>
  <cp:lastModifiedBy>Sale</cp:lastModifiedBy>
  <cp:revision>11</cp:revision>
  <dcterms:created xsi:type="dcterms:W3CDTF">2024-01-15T00:21:37Z</dcterms:created>
  <dcterms:modified xsi:type="dcterms:W3CDTF">2024-01-15T01:25:16Z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