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B2AA"/>
    <a:srgbClr val="4AB1AD"/>
    <a:srgbClr val="1EC7BE"/>
    <a:srgbClr val="AFDAE6"/>
    <a:srgbClr val="80C4F0"/>
    <a:srgbClr val="B1C4DF"/>
    <a:srgbClr val="8ACAC3"/>
    <a:srgbClr val="85C2BA"/>
    <a:srgbClr val="87CEFB"/>
    <a:srgbClr val="AE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>
        <p:scale>
          <a:sx n="101" d="100"/>
          <a:sy n="101" d="100"/>
        </p:scale>
        <p:origin x="124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C70F-03D8-337E-3001-2B209202B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3F442-43C3-875F-3D2A-33E179B08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780DF-3DFC-7333-BF23-19D4FDD7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5FF6-DE74-5943-A873-8129BF70203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7518-D5C3-A2BA-DF5A-3CE16747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0916-B5A9-4C80-2111-56816FE7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EC8-E059-024A-93EB-B3B878F4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0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87C-D3B4-F3A2-3F27-3A756C53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36042-87E7-3473-54B5-F65937298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25D6-D4B8-D658-F489-64E4A507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5FF6-DE74-5943-A873-8129BF70203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DF03-169F-D421-680A-5AF6B2A4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49D74-92A3-8AB6-D565-A95D2C33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EC8-E059-024A-93EB-B3B878F4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6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021C1-3E14-154A-DD2C-E788F4E6C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446E-43CF-4B81-5153-C09CD3B4A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AE1EA-6990-A4E6-74A3-DF8DB456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5FF6-DE74-5943-A873-8129BF70203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676CA-AFE6-8C41-76B6-97EE827C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5183-3560-3552-72F2-486DDA45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EC8-E059-024A-93EB-B3B878F4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5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E04C-0402-F85B-76C4-82BEF9D0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1035-E8C6-D8AE-168F-620B2B9B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30CD-A470-4B7C-91EB-C2AEB9F4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5FF6-DE74-5943-A873-8129BF70203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6492E-B7DC-3AD0-657D-41CA0FA1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105B-B33D-2B73-78AB-77F52B1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EC8-E059-024A-93EB-B3B878F4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6533-E3ED-9F13-2B43-D3713746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EA571-E9B0-E1B1-3BBC-C7895329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1C98-F3B7-5AEE-F0E0-F50DD44B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5FF6-DE74-5943-A873-8129BF70203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6049-3B18-98F4-B023-7342C712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DBE98-1DFC-3F48-3A02-9109A3CC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EC8-E059-024A-93EB-B3B878F4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6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A230-0FB2-DE72-967C-EB99E707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0D50-8981-BD4C-D9BF-BFEA186FB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84F76-1C11-06CA-36A3-63730AC80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E1C2-ADEC-F327-A612-A72E660A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5FF6-DE74-5943-A873-8129BF70203A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48723-522A-9EA3-FD4C-62E69AFB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F6F19-199F-C1CB-A2FB-80F578D3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EC8-E059-024A-93EB-B3B878F4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6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750A-C526-A659-14CE-A7952226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24D0-5E54-66D1-B694-17791415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6CDA9-4173-7ED2-04C2-33138EF53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CBF2C-72A8-5FE0-8609-840AC6AF4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EB526-844B-17DC-081F-7B4EBE76D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83313-7C86-5DAF-0C0B-7B1A0904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5FF6-DE74-5943-A873-8129BF70203A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20AD0-D644-9BFA-0BEF-F719CCB1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B1148-78C2-BB1E-C209-98CA14E6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EC8-E059-024A-93EB-B3B878F4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5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EB60-0C34-851F-A3E5-7B46E9F7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CEA4A-B1C1-C5B8-4E59-B756132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5FF6-DE74-5943-A873-8129BF70203A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E2156-E85F-3D29-AE25-569B1251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7ADFC-E8FE-4638-397B-EB22C344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EC8-E059-024A-93EB-B3B878F4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917E1-8F5D-F353-4C24-7DFD8904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5FF6-DE74-5943-A873-8129BF70203A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41F96-A577-EC88-98DA-3E9DF805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1CFC-5AA8-0FC9-4929-B2F4139F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EC8-E059-024A-93EB-B3B878F4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0CD9-97A8-F198-B1F8-04910AD6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D1D7-A464-AA78-DDF0-EE77EB7E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AA463-1B9F-5CB3-4789-D6D616679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00F77-3B8C-4642-39C1-15E8E7AB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5FF6-DE74-5943-A873-8129BF70203A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4416-4196-E51B-83BF-8B1B237F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1BF4C-FC03-ECAC-74CA-2312F0B9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EC8-E059-024A-93EB-B3B878F4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D9BA-8F38-2C1E-36AA-1F117D23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1800B-5D22-7F18-268C-7C2F27942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B975B-5CDB-FE5F-DC2F-53E95CAC7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CBEF4-0015-FC6A-4107-670F207C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5FF6-DE74-5943-A873-8129BF70203A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E1E19-8F47-55C5-0456-C6361E07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14E20-F7DC-60D2-B7FB-D7507718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EC8-E059-024A-93EB-B3B878F4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E5D2A-2E5C-B91E-9E18-44F92B8E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5FE91-1FAF-4CA2-AE18-0E107DF3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D882E-2CDF-3DD7-C411-01D836A15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5FF6-DE74-5943-A873-8129BF70203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13C2-3765-03F3-8C5A-0EB34C024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5BF3-A827-0CCA-75F5-713BD18B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5EC8-E059-024A-93EB-B3B878F45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560777C-62F9-B0B0-666F-532D28CDF43F}"/>
              </a:ext>
            </a:extLst>
          </p:cNvPr>
          <p:cNvGrpSpPr/>
          <p:nvPr/>
        </p:nvGrpSpPr>
        <p:grpSpPr>
          <a:xfrm>
            <a:off x="463412" y="371087"/>
            <a:ext cx="11265176" cy="6115826"/>
            <a:chOff x="244338" y="371087"/>
            <a:chExt cx="11265176" cy="611582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3DE93B-BFAE-B439-1FBA-78F60F7A4CC1}"/>
                </a:ext>
              </a:extLst>
            </p:cNvPr>
            <p:cNvSpPr/>
            <p:nvPr/>
          </p:nvSpPr>
          <p:spPr>
            <a:xfrm>
              <a:off x="7369038" y="815875"/>
              <a:ext cx="4140476" cy="5671038"/>
            </a:xfrm>
            <a:prstGeom prst="rect">
              <a:avLst/>
            </a:prstGeom>
            <a:solidFill>
              <a:srgbClr val="EAEC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A04B03E-C352-5830-A30D-5604CE03CC2C}"/>
                </a:ext>
              </a:extLst>
            </p:cNvPr>
            <p:cNvGrpSpPr/>
            <p:nvPr/>
          </p:nvGrpSpPr>
          <p:grpSpPr>
            <a:xfrm>
              <a:off x="244338" y="2132860"/>
              <a:ext cx="7022620" cy="2504902"/>
              <a:chOff x="244337" y="1850410"/>
              <a:chExt cx="7022620" cy="250490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E0222E2-69B5-9A8D-A244-5C78AF81485F}"/>
                  </a:ext>
                </a:extLst>
              </p:cNvPr>
              <p:cNvSpPr/>
              <p:nvPr/>
            </p:nvSpPr>
            <p:spPr>
              <a:xfrm>
                <a:off x="244338" y="2281298"/>
                <a:ext cx="6341811" cy="2074014"/>
              </a:xfrm>
              <a:prstGeom prst="rect">
                <a:avLst/>
              </a:prstGeom>
              <a:solidFill>
                <a:srgbClr val="EAEC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164AAC-3958-DF66-7C09-A919E07C19B3}"/>
                  </a:ext>
                </a:extLst>
              </p:cNvPr>
              <p:cNvSpPr txBox="1"/>
              <p:nvPr/>
            </p:nvSpPr>
            <p:spPr>
              <a:xfrm>
                <a:off x="244337" y="2269388"/>
                <a:ext cx="610593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r>
                  <a:rPr lang="en-AU" sz="16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    </a:t>
                </a:r>
                <a:r>
                  <a:rPr lang="en-AU" sz="1600" dirty="0"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"&lt;start&gt;": </a:t>
                </a:r>
                <a:r>
                  <a:rPr lang="en-AU" sz="16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[["&lt;sentence&gt;"]],</a:t>
                </a:r>
              </a:p>
              <a:p>
                <a:r>
                  <a:rPr lang="en-AU" sz="16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  </a:t>
                </a:r>
                <a:r>
                  <a:rPr lang="en-AU" sz="1600" dirty="0">
                    <a:solidFill>
                      <a:schemeClr val="accent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  "&lt;sentence&gt;": </a:t>
                </a:r>
                <a:r>
                  <a:rPr lang="en-AU" sz="1600" dirty="0">
                    <a:solidFill>
                      <a:srgbClr val="00B0F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[["&lt;</a:t>
                </a:r>
                <a:r>
                  <a:rPr lang="en-AU" sz="1600" dirty="0" err="1">
                    <a:solidFill>
                      <a:srgbClr val="00B0F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noun_phrase</a:t>
                </a:r>
                <a:r>
                  <a:rPr lang="en-AU" sz="1600" dirty="0">
                    <a:solidFill>
                      <a:srgbClr val="00B0F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&gt;", "&lt;verb&gt;"]],</a:t>
                </a:r>
              </a:p>
              <a:p>
                <a:r>
                  <a:rPr lang="en-AU" sz="16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    "&lt;</a:t>
                </a:r>
                <a:r>
                  <a:rPr lang="en-AU" sz="160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noun_phrase</a:t>
                </a:r>
                <a:r>
                  <a:rPr lang="en-AU" sz="16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&gt;": [["&lt;article&gt;", "&lt;noun&gt;"]],</a:t>
                </a:r>
              </a:p>
              <a:p>
                <a:r>
                  <a:rPr lang="en-AU" sz="16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    "&lt;noun&gt;": [["horse"], ["dog"], ["hamster"]],</a:t>
                </a:r>
              </a:p>
              <a:p>
                <a:r>
                  <a:rPr lang="en-AU" sz="16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    "&lt;article&gt;": [["a"], ["the"]],</a:t>
                </a:r>
              </a:p>
              <a:p>
                <a:r>
                  <a:rPr lang="en-AU" sz="16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    "&lt;verb&gt;": [["stands"], ["walks"], ["jumps"]]</a:t>
                </a:r>
              </a:p>
              <a:p>
                <a:r>
                  <a:rPr lang="en-AU" sz="16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760D0D56-22C7-BD82-065A-3100FF3AA344}"/>
                  </a:ext>
                </a:extLst>
              </p:cNvPr>
              <p:cNvSpPr/>
              <p:nvPr/>
            </p:nvSpPr>
            <p:spPr>
              <a:xfrm>
                <a:off x="6526492" y="2883138"/>
                <a:ext cx="740465" cy="870333"/>
              </a:xfrm>
              <a:prstGeom prst="rightArrow">
                <a:avLst>
                  <a:gd name="adj1" fmla="val 29167"/>
                  <a:gd name="adj2" fmla="val 40876"/>
                </a:avLst>
              </a:prstGeom>
              <a:solidFill>
                <a:srgbClr val="EAEC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6BAC5A-E48F-162D-58EC-959D5DB913F8}"/>
                  </a:ext>
                </a:extLst>
              </p:cNvPr>
              <p:cNvSpPr txBox="1"/>
              <p:nvPr/>
            </p:nvSpPr>
            <p:spPr>
              <a:xfrm>
                <a:off x="2378349" y="1850410"/>
                <a:ext cx="2146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JSON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ABDF833-0B82-B661-1DA3-94B0804773EB}"/>
                </a:ext>
              </a:extLst>
            </p:cNvPr>
            <p:cNvGrpSpPr/>
            <p:nvPr/>
          </p:nvGrpSpPr>
          <p:grpSpPr>
            <a:xfrm>
              <a:off x="7508185" y="371087"/>
              <a:ext cx="3862180" cy="6019518"/>
              <a:chOff x="7275443" y="122393"/>
              <a:chExt cx="3862180" cy="601951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2072E1-8106-E7E4-3FE9-EF4844DDE775}"/>
                  </a:ext>
                </a:extLst>
              </p:cNvPr>
              <p:cNvSpPr txBox="1"/>
              <p:nvPr/>
            </p:nvSpPr>
            <p:spPr>
              <a:xfrm>
                <a:off x="7275443" y="663488"/>
                <a:ext cx="3862180" cy="5478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Grammar GRAMMAR = {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6,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{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{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&lt;start&gt;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0x80,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1,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{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{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&lt;sentence&gt;</a:t>
                </a:r>
              </a:p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1,</a:t>
                </a:r>
              </a:p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{0x81}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}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}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},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{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14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&lt;sentence&gt;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0x81,</a:t>
                </a:r>
              </a:p>
              <a:p>
                <a:r>
                  <a:rPr lang="en-US" sz="14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1,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{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{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US" sz="1400" dirty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&lt;</a:t>
                </a:r>
                <a:r>
                  <a:rPr lang="en-US" sz="1400" dirty="0" err="1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noun_phrase</a:t>
                </a:r>
                <a:r>
                  <a:rPr lang="en-US" sz="1400" dirty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&gt;, &lt;verb&gt;</a:t>
                </a:r>
              </a:p>
              <a:p>
                <a:r>
                  <a:rPr lang="en-US" sz="1400" dirty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2,</a:t>
                </a:r>
              </a:p>
              <a:p>
                <a:r>
                  <a:rPr lang="en-US" sz="1400" dirty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{0x82, 0x83}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...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8E21DF-570D-FC71-A38A-693EE16302CC}"/>
                  </a:ext>
                </a:extLst>
              </p:cNvPr>
              <p:cNvSpPr txBox="1"/>
              <p:nvPr/>
            </p:nvSpPr>
            <p:spPr>
              <a:xfrm>
                <a:off x="8133107" y="122393"/>
                <a:ext cx="2146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567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C5488D7-4CB8-0C57-1959-E5F4F110E35F}"/>
              </a:ext>
            </a:extLst>
          </p:cNvPr>
          <p:cNvGrpSpPr/>
          <p:nvPr/>
        </p:nvGrpSpPr>
        <p:grpSpPr>
          <a:xfrm>
            <a:off x="810038" y="370702"/>
            <a:ext cx="10098931" cy="5979298"/>
            <a:chOff x="810038" y="370702"/>
            <a:chExt cx="10098931" cy="5979298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A50ED59-0280-85B8-632B-D4F5308FAB58}"/>
                </a:ext>
              </a:extLst>
            </p:cNvPr>
            <p:cNvSpPr/>
            <p:nvPr/>
          </p:nvSpPr>
          <p:spPr>
            <a:xfrm>
              <a:off x="810038" y="370702"/>
              <a:ext cx="7054363" cy="5979298"/>
            </a:xfrm>
            <a:prstGeom prst="triangl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191133E3-54DA-DEB0-9334-DEEFE6E30B0F}"/>
                </a:ext>
              </a:extLst>
            </p:cNvPr>
            <p:cNvSpPr/>
            <p:nvPr/>
          </p:nvSpPr>
          <p:spPr>
            <a:xfrm>
              <a:off x="1283031" y="370702"/>
              <a:ext cx="6108382" cy="5177482"/>
            </a:xfrm>
            <a:prstGeom prst="triangl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C837AF51-00B8-FA99-CC8C-B2D1408B87B7}"/>
                </a:ext>
              </a:extLst>
            </p:cNvPr>
            <p:cNvSpPr/>
            <p:nvPr/>
          </p:nvSpPr>
          <p:spPr>
            <a:xfrm>
              <a:off x="1746501" y="370702"/>
              <a:ext cx="5181433" cy="4391798"/>
            </a:xfrm>
            <a:prstGeom prst="triangle">
              <a:avLst/>
            </a:prstGeom>
            <a:solidFill>
              <a:srgbClr val="87CE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78AE6A82-B1F0-8380-16E0-7E4EED656EA5}"/>
                </a:ext>
              </a:extLst>
            </p:cNvPr>
            <p:cNvSpPr/>
            <p:nvPr/>
          </p:nvSpPr>
          <p:spPr>
            <a:xfrm>
              <a:off x="2210987" y="370702"/>
              <a:ext cx="4252460" cy="3604398"/>
            </a:xfrm>
            <a:prstGeom prst="triangle">
              <a:avLst/>
            </a:prstGeom>
            <a:solidFill>
              <a:srgbClr val="87CE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BCDD5AA7-3A42-AC5E-C930-A36884B5DFF4}"/>
                </a:ext>
              </a:extLst>
            </p:cNvPr>
            <p:cNvSpPr/>
            <p:nvPr/>
          </p:nvSpPr>
          <p:spPr>
            <a:xfrm>
              <a:off x="2697333" y="370702"/>
              <a:ext cx="3279767" cy="2779941"/>
            </a:xfrm>
            <a:prstGeom prst="triangle">
              <a:avLst/>
            </a:prstGeom>
            <a:solidFill>
              <a:srgbClr val="AED9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1AECB4AD-48B3-C9AF-4581-2C09A1D0669F}"/>
                </a:ext>
              </a:extLst>
            </p:cNvPr>
            <p:cNvSpPr/>
            <p:nvPr/>
          </p:nvSpPr>
          <p:spPr>
            <a:xfrm>
              <a:off x="3207387" y="370702"/>
              <a:ext cx="2259663" cy="1915298"/>
            </a:xfrm>
            <a:prstGeom prst="triangle">
              <a:avLst/>
            </a:prstGeom>
            <a:solidFill>
              <a:srgbClr val="AED9E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5EEC72-0A46-BC65-F009-AEB85B2EB788}"/>
                </a:ext>
              </a:extLst>
            </p:cNvPr>
            <p:cNvSpPr txBox="1"/>
            <p:nvPr/>
          </p:nvSpPr>
          <p:spPr>
            <a:xfrm>
              <a:off x="1943266" y="5749037"/>
              <a:ext cx="4787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Foundational structures and functions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0B662F-1D62-E149-A7A2-905042A78D71}"/>
                </a:ext>
              </a:extLst>
            </p:cNvPr>
            <p:cNvSpPr txBox="1"/>
            <p:nvPr/>
          </p:nvSpPr>
          <p:spPr>
            <a:xfrm>
              <a:off x="3438733" y="1772791"/>
              <a:ext cx="1796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Comparison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BC21D4-0722-F8D6-1399-3C3A8DF0C087}"/>
                </a:ext>
              </a:extLst>
            </p:cNvPr>
            <p:cNvSpPr txBox="1"/>
            <p:nvPr/>
          </p:nvSpPr>
          <p:spPr>
            <a:xfrm>
              <a:off x="1943266" y="4955287"/>
              <a:ext cx="4787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Basic fuzzing and UAR sampling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01984B-DD44-FF97-075F-D96A0D563AE5}"/>
                </a:ext>
              </a:extLst>
            </p:cNvPr>
            <p:cNvSpPr txBox="1"/>
            <p:nvPr/>
          </p:nvSpPr>
          <p:spPr>
            <a:xfrm>
              <a:off x="2210987" y="4167887"/>
              <a:ext cx="4252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Advanced UAR sampling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748519-BB18-C771-7D42-C16BB1B0A8E7}"/>
                </a:ext>
              </a:extLst>
            </p:cNvPr>
            <p:cNvSpPr txBox="1"/>
            <p:nvPr/>
          </p:nvSpPr>
          <p:spPr>
            <a:xfrm>
              <a:off x="2697332" y="3386206"/>
              <a:ext cx="3279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Implement GI algorithms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5D8593-7A70-FECA-AB1C-ADCCD1B4FA35}"/>
                </a:ext>
              </a:extLst>
            </p:cNvPr>
            <p:cNvSpPr txBox="1"/>
            <p:nvPr/>
          </p:nvSpPr>
          <p:spPr>
            <a:xfrm>
              <a:off x="3569032" y="2546290"/>
              <a:ext cx="153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F1 score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675665C-56B7-D421-C24C-8054203A5265}"/>
                </a:ext>
              </a:extLst>
            </p:cNvPr>
            <p:cNvGrpSpPr/>
            <p:nvPr/>
          </p:nvGrpSpPr>
          <p:grpSpPr>
            <a:xfrm>
              <a:off x="7967267" y="4955286"/>
              <a:ext cx="2941702" cy="1090197"/>
              <a:chOff x="7967267" y="4955286"/>
              <a:chExt cx="2941702" cy="10901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2B1FE6-4615-80B2-6245-9761FB8D5127}"/>
                  </a:ext>
                </a:extLst>
              </p:cNvPr>
              <p:cNvSpPr txBox="1"/>
              <p:nvPr/>
            </p:nvSpPr>
            <p:spPr>
              <a:xfrm>
                <a:off x="9143669" y="5269551"/>
                <a:ext cx="176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Phase 1</a:t>
                </a:r>
              </a:p>
            </p:txBody>
          </p:sp>
          <p:sp>
            <p:nvSpPr>
              <p:cNvPr id="21" name="Right Bracket 20">
                <a:extLst>
                  <a:ext uri="{FF2B5EF4-FFF2-40B4-BE49-F238E27FC236}">
                    <a16:creationId xmlns:a16="http://schemas.microsoft.com/office/drawing/2014/main" id="{8C6C0A6B-2BA9-85C4-A67C-22AD5CD73946}"/>
                  </a:ext>
                </a:extLst>
              </p:cNvPr>
              <p:cNvSpPr/>
              <p:nvPr/>
            </p:nvSpPr>
            <p:spPr>
              <a:xfrm>
                <a:off x="7967267" y="4955286"/>
                <a:ext cx="463751" cy="1090197"/>
              </a:xfrm>
              <a:prstGeom prst="rightBracket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D815EA-CF47-DD28-D44D-6DB725B9D03D}"/>
                  </a:ext>
                </a:extLst>
              </p:cNvPr>
              <p:cNvCxnSpPr>
                <a:stCxn id="21" idx="2"/>
                <a:endCxn id="19" idx="1"/>
              </p:cNvCxnSpPr>
              <p:nvPr/>
            </p:nvCxnSpPr>
            <p:spPr>
              <a:xfrm flipV="1">
                <a:off x="8431018" y="5500384"/>
                <a:ext cx="712651" cy="1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00977B1-15C6-E2F4-49CD-BC2FEB41535A}"/>
                </a:ext>
              </a:extLst>
            </p:cNvPr>
            <p:cNvGrpSpPr/>
            <p:nvPr/>
          </p:nvGrpSpPr>
          <p:grpSpPr>
            <a:xfrm>
              <a:off x="7316492" y="3253632"/>
              <a:ext cx="2941702" cy="1090197"/>
              <a:chOff x="7967267" y="4955286"/>
              <a:chExt cx="2941702" cy="109019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BD5267-5694-C71E-0D1A-2ECEEE84B0DD}"/>
                  </a:ext>
                </a:extLst>
              </p:cNvPr>
              <p:cNvSpPr txBox="1"/>
              <p:nvPr/>
            </p:nvSpPr>
            <p:spPr>
              <a:xfrm>
                <a:off x="9143669" y="5269551"/>
                <a:ext cx="176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80C4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Phase 2</a:t>
                </a:r>
              </a:p>
            </p:txBody>
          </p:sp>
          <p:sp>
            <p:nvSpPr>
              <p:cNvPr id="28" name="Right Bracket 27">
                <a:extLst>
                  <a:ext uri="{FF2B5EF4-FFF2-40B4-BE49-F238E27FC236}">
                    <a16:creationId xmlns:a16="http://schemas.microsoft.com/office/drawing/2014/main" id="{272D70D9-4D06-452A-2A95-4C517AEAEBAB}"/>
                  </a:ext>
                </a:extLst>
              </p:cNvPr>
              <p:cNvSpPr/>
              <p:nvPr/>
            </p:nvSpPr>
            <p:spPr>
              <a:xfrm>
                <a:off x="7967267" y="4955286"/>
                <a:ext cx="463751" cy="1090197"/>
              </a:xfrm>
              <a:prstGeom prst="rightBracket">
                <a:avLst/>
              </a:prstGeom>
              <a:ln w="38100">
                <a:solidFill>
                  <a:srgbClr val="80C4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A7DF486-6903-78C3-6A5E-23FBC51DBB81}"/>
                  </a:ext>
                </a:extLst>
              </p:cNvPr>
              <p:cNvCxnSpPr>
                <a:stCxn id="28" idx="2"/>
                <a:endCxn id="27" idx="1"/>
              </p:cNvCxnSpPr>
              <p:nvPr/>
            </p:nvCxnSpPr>
            <p:spPr>
              <a:xfrm flipV="1">
                <a:off x="8431018" y="5500384"/>
                <a:ext cx="712651" cy="1"/>
              </a:xfrm>
              <a:prstGeom prst="line">
                <a:avLst/>
              </a:prstGeom>
              <a:ln w="38100">
                <a:solidFill>
                  <a:srgbClr val="80C4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ECAD06-FE36-9094-B63E-39198C4D1A47}"/>
                </a:ext>
              </a:extLst>
            </p:cNvPr>
            <p:cNvGrpSpPr/>
            <p:nvPr/>
          </p:nvGrpSpPr>
          <p:grpSpPr>
            <a:xfrm>
              <a:off x="6728291" y="1427978"/>
              <a:ext cx="2941702" cy="1090197"/>
              <a:chOff x="7967267" y="4955286"/>
              <a:chExt cx="2941702" cy="1090197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79E8F6-13BC-B2EA-9C2B-73B1DB68EA68}"/>
                  </a:ext>
                </a:extLst>
              </p:cNvPr>
              <p:cNvSpPr txBox="1"/>
              <p:nvPr/>
            </p:nvSpPr>
            <p:spPr>
              <a:xfrm>
                <a:off x="9143669" y="5269551"/>
                <a:ext cx="176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20B2A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Phase 3</a:t>
                </a:r>
              </a:p>
            </p:txBody>
          </p:sp>
          <p:sp>
            <p:nvSpPr>
              <p:cNvPr id="32" name="Right Bracket 31">
                <a:extLst>
                  <a:ext uri="{FF2B5EF4-FFF2-40B4-BE49-F238E27FC236}">
                    <a16:creationId xmlns:a16="http://schemas.microsoft.com/office/drawing/2014/main" id="{B739214B-CE9A-6A91-2DAF-D89074B84F44}"/>
                  </a:ext>
                </a:extLst>
              </p:cNvPr>
              <p:cNvSpPr/>
              <p:nvPr/>
            </p:nvSpPr>
            <p:spPr>
              <a:xfrm>
                <a:off x="7967267" y="4955286"/>
                <a:ext cx="463751" cy="1090197"/>
              </a:xfrm>
              <a:prstGeom prst="rightBracket">
                <a:avLst/>
              </a:prstGeom>
              <a:ln w="38100">
                <a:solidFill>
                  <a:srgbClr val="4AB1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5C73DF2-6347-4646-57E9-B74AC2B3FBF0}"/>
                  </a:ext>
                </a:extLst>
              </p:cNvPr>
              <p:cNvCxnSpPr>
                <a:stCxn id="32" idx="2"/>
                <a:endCxn id="31" idx="1"/>
              </p:cNvCxnSpPr>
              <p:nvPr/>
            </p:nvCxnSpPr>
            <p:spPr>
              <a:xfrm flipV="1">
                <a:off x="8431018" y="5500384"/>
                <a:ext cx="712651" cy="1"/>
              </a:xfrm>
              <a:prstGeom prst="line">
                <a:avLst/>
              </a:prstGeom>
              <a:ln w="38100">
                <a:solidFill>
                  <a:srgbClr val="4AB1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344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177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Antriksh Dhand</dc:creator>
  <cp:lastModifiedBy>Antriksh Dhand</cp:lastModifiedBy>
  <cp:revision>1</cp:revision>
  <dcterms:created xsi:type="dcterms:W3CDTF">2024-02-06T17:21:39Z</dcterms:created>
  <dcterms:modified xsi:type="dcterms:W3CDTF">2024-02-06T18:59:18Z</dcterms:modified>
</cp:coreProperties>
</file>