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58"/>
  </p:normalViewPr>
  <p:slideViewPr>
    <p:cSldViewPr snapToGrid="0">
      <p:cViewPr>
        <p:scale>
          <a:sx n="88" d="100"/>
          <a:sy n="88" d="100"/>
        </p:scale>
        <p:origin x="8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BF01-B3B9-D1C8-7F31-672F62C9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DB6C5-FD49-5408-C424-4B9BCC71C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3FB5-F0C4-D871-E576-FC9C2DA2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72B-F070-C94D-8F82-0F19AF7D9D0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C84A5-DAB1-1C37-D6DD-EA3B1FFF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C0B92-04EC-2C88-2F7A-763F04DA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DE8A-174D-B349-9C26-139FA24D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ECB4-77F6-3C03-8914-51D883BF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E8F58-4FBD-EDCF-A015-5014B6E65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41F76-3A46-7907-666D-3CB87AF2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72B-F070-C94D-8F82-0F19AF7D9D0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E1D6-1751-FF86-A77B-AB629FE0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E278-EAEB-5A65-66AD-24F3B566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DE8A-174D-B349-9C26-139FA24D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0AF59-EAB8-5ACF-0135-1676A9DEA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8F86D-71A0-0232-4A10-5251E6608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2E01B-6F2E-5C76-4678-6C05BBBC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72B-F070-C94D-8F82-0F19AF7D9D0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660C-0307-CF51-E744-1EDC5F6F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1EBA-5E6B-5B25-7D8B-AFCF1208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DE8A-174D-B349-9C26-139FA24D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8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CB2D-7426-3EAE-2C45-09108550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BE8B8-8C00-5E01-0F9F-8334EBCB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4FD4-8479-FA7E-4A36-E989C18F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72B-F070-C94D-8F82-0F19AF7D9D0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66A6-FAA6-EFE4-D3DD-56D5ED15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1DA2-CCD3-C88B-2891-A45D4EC9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DE8A-174D-B349-9C26-139FA24D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69AB-30F6-D98E-671A-DAAB9EB4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14D5-459F-F141-E0C8-CD07CF5BB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0651-C566-4BEA-9A37-B00D6219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72B-F070-C94D-8F82-0F19AF7D9D0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3890-A278-0C1F-C0BB-683D6ACD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86C3-BDCB-BCB8-1DA3-8398FD68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DE8A-174D-B349-9C26-139FA24D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4E7A-5A2B-5F97-FAF7-A2E21535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C77D-B0F7-FC04-5DED-A8055789B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DB260-53EE-7E48-10DC-9CFBF389D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C31C4-0647-E2F7-042B-DBEC3CFD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72B-F070-C94D-8F82-0F19AF7D9D0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4C258-837E-F88E-D179-D7304E5F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06599-87F6-5778-9C36-0279A23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DE8A-174D-B349-9C26-139FA24D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6F38-C81C-2035-0A1F-6FFB473B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20AD0-5E06-3565-5507-680D6C6A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20EE6-9FB6-3D4C-97A8-B220CFDD3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BD301-6786-92BE-F324-605C0A369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1154A-7D44-DB00-8FB3-714B4727D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46133-04FC-DCAF-3E92-2AAEB931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72B-F070-C94D-8F82-0F19AF7D9D0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A6D93-C890-FF74-9ED9-F3DF7946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5067B-DBE2-CA94-8AAD-6F35C87A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DE8A-174D-B349-9C26-139FA24D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403E-8612-B6D3-DC30-075F7C89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67152-49D8-DA16-1C9D-3C37BFFE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72B-F070-C94D-8F82-0F19AF7D9D0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6517-D40B-D2BB-2C93-D4D5ADC9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AF369-D094-553C-AC97-F1DE0492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DE8A-174D-B349-9C26-139FA24D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9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A4E5-FD06-39CC-FB9C-697B31D1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72B-F070-C94D-8F82-0F19AF7D9D0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C6045-4F8E-9E56-A51C-C9668DE1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C72ED-681F-3291-2DEA-EC969D50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DE8A-174D-B349-9C26-139FA24D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C572-BE90-DE87-933A-4A67F820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A4BC-098D-ACD7-E922-78375BEE1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BDE4-E031-74D7-824C-6031B729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91B3C-F417-767F-A817-E656588F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72B-F070-C94D-8F82-0F19AF7D9D0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B35FB-9CA6-B062-CE3C-5BD70968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E5E2E-396C-94A0-3882-3142C56E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DE8A-174D-B349-9C26-139FA24D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C51E-995A-3C29-79A2-6C5F2B95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ECD5C-3261-CE3C-6668-5EB69FE6A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9A8B5-73B2-F79C-78EB-BFA451E9E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EAF50-E430-558B-3F88-71A371A1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72B-F070-C94D-8F82-0F19AF7D9D0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1882-D118-13D7-BD6B-6A7757A3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11599-3F17-131C-1F1A-56FE13A5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DE8A-174D-B349-9C26-139FA24D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7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E2F9A-34CB-DFEB-23D2-30D145A9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C3F3-8ACD-E865-A7C2-413A42284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465D5-D0CF-DE15-6C12-6A99AD4B4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D172B-F070-C94D-8F82-0F19AF7D9D04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5229-EF29-9AE3-9EC2-F2A7FB60C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88A2-293F-4594-3D37-22C913AD6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F4DE8A-174D-B349-9C26-139FA24D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8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CBFC7B-6E10-7559-64DA-C44AE625FEFA}"/>
              </a:ext>
            </a:extLst>
          </p:cNvPr>
          <p:cNvSpPr txBox="1"/>
          <p:nvPr/>
        </p:nvSpPr>
        <p:spPr>
          <a:xfrm>
            <a:off x="1116417" y="4040374"/>
            <a:ext cx="154172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47 hours of 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DeepShip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recordings</a:t>
            </a:r>
          </a:p>
        </p:txBody>
      </p:sp>
      <p:pic>
        <p:nvPicPr>
          <p:cNvPr id="1026" name="Picture 2" descr="How to Record and Denoise WAV Files: Tools and Tips">
            <a:extLst>
              <a:ext uri="{FF2B5EF4-FFF2-40B4-BE49-F238E27FC236}">
                <a16:creationId xmlns:a16="http://schemas.microsoft.com/office/drawing/2014/main" id="{77225A12-ED31-77A6-E9BB-93E69174E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" r="56829" b="9193"/>
          <a:stretch/>
        </p:blipFill>
        <p:spPr bwMode="auto">
          <a:xfrm>
            <a:off x="861236" y="1818170"/>
            <a:ext cx="2052086" cy="207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D5289A-8F33-D56E-EC74-9605AF19451B}"/>
              </a:ext>
            </a:extLst>
          </p:cNvPr>
          <p:cNvCxnSpPr>
            <a:cxnSpLocks/>
          </p:cNvCxnSpPr>
          <p:nvPr/>
        </p:nvCxnSpPr>
        <p:spPr>
          <a:xfrm>
            <a:off x="3221662" y="3413335"/>
            <a:ext cx="197166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23A38F-D1F9-D6F0-0263-49FCEB79AA4C}"/>
              </a:ext>
            </a:extLst>
          </p:cNvPr>
          <p:cNvSpPr txBox="1"/>
          <p:nvPr/>
        </p:nvSpPr>
        <p:spPr>
          <a:xfrm>
            <a:off x="3351945" y="3045951"/>
            <a:ext cx="1674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6DC09-1B04-93DE-B72B-CE02C1A67268}"/>
              </a:ext>
            </a:extLst>
          </p:cNvPr>
          <p:cNvSpPr txBox="1"/>
          <p:nvPr/>
        </p:nvSpPr>
        <p:spPr>
          <a:xfrm>
            <a:off x="5661155" y="3275112"/>
            <a:ext cx="6982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8B0B3-7425-C3CB-747E-084D1A732AF3}"/>
              </a:ext>
            </a:extLst>
          </p:cNvPr>
          <p:cNvSpPr/>
          <p:nvPr/>
        </p:nvSpPr>
        <p:spPr>
          <a:xfrm>
            <a:off x="5501666" y="2972084"/>
            <a:ext cx="1017184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C5C615-A3CB-1D9E-A2B8-F5AB9395BE14}"/>
              </a:ext>
            </a:extLst>
          </p:cNvPr>
          <p:cNvCxnSpPr>
            <a:cxnSpLocks/>
          </p:cNvCxnSpPr>
          <p:nvPr/>
        </p:nvCxnSpPr>
        <p:spPr>
          <a:xfrm>
            <a:off x="6827193" y="3431274"/>
            <a:ext cx="16720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EC562F-8875-A71F-B8B8-800F5460F130}"/>
              </a:ext>
            </a:extLst>
          </p:cNvPr>
          <p:cNvSpPr txBox="1"/>
          <p:nvPr/>
        </p:nvSpPr>
        <p:spPr>
          <a:xfrm>
            <a:off x="6827190" y="3045951"/>
            <a:ext cx="15417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ML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3E925B-826C-82F7-5B5D-16710B7B3E82}"/>
              </a:ext>
            </a:extLst>
          </p:cNvPr>
          <p:cNvSpPr txBox="1"/>
          <p:nvPr/>
        </p:nvSpPr>
        <p:spPr>
          <a:xfrm>
            <a:off x="8989062" y="3285623"/>
            <a:ext cx="85769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01211-9285-7535-8EC3-3A0D85814ED3}"/>
              </a:ext>
            </a:extLst>
          </p:cNvPr>
          <p:cNvSpPr/>
          <p:nvPr/>
        </p:nvSpPr>
        <p:spPr>
          <a:xfrm>
            <a:off x="8807571" y="3144620"/>
            <a:ext cx="1220675" cy="537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8810D-D667-6012-294F-F0F162F72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E1B75-D60B-2180-60F0-44867B7634A9}"/>
              </a:ext>
            </a:extLst>
          </p:cNvPr>
          <p:cNvSpPr txBox="1"/>
          <p:nvPr/>
        </p:nvSpPr>
        <p:spPr>
          <a:xfrm>
            <a:off x="1116417" y="4502039"/>
            <a:ext cx="154172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47 hours of 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DeepShip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recordings</a:t>
            </a:r>
          </a:p>
        </p:txBody>
      </p:sp>
      <p:pic>
        <p:nvPicPr>
          <p:cNvPr id="1026" name="Picture 2" descr="How to Record and Denoise WAV Files: Tools and Tips">
            <a:extLst>
              <a:ext uri="{FF2B5EF4-FFF2-40B4-BE49-F238E27FC236}">
                <a16:creationId xmlns:a16="http://schemas.microsoft.com/office/drawing/2014/main" id="{35F886A1-84CB-DAAC-A069-75B86C63C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" r="56829" b="9193"/>
          <a:stretch/>
        </p:blipFill>
        <p:spPr bwMode="auto">
          <a:xfrm>
            <a:off x="861235" y="2254684"/>
            <a:ext cx="2052086" cy="207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47F26D-BBC7-2899-9FF9-B153D7850BD0}"/>
              </a:ext>
            </a:extLst>
          </p:cNvPr>
          <p:cNvCxnSpPr>
            <a:cxnSpLocks/>
          </p:cNvCxnSpPr>
          <p:nvPr/>
        </p:nvCxnSpPr>
        <p:spPr>
          <a:xfrm>
            <a:off x="3221662" y="3420000"/>
            <a:ext cx="197166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B80011-6F49-77DC-46ED-BBD8D5BD88DF}"/>
              </a:ext>
            </a:extLst>
          </p:cNvPr>
          <p:cNvSpPr txBox="1"/>
          <p:nvPr/>
        </p:nvSpPr>
        <p:spPr>
          <a:xfrm>
            <a:off x="3351945" y="3045951"/>
            <a:ext cx="1674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D3C4E-D497-C758-61AD-EF324805F309}"/>
              </a:ext>
            </a:extLst>
          </p:cNvPr>
          <p:cNvCxnSpPr>
            <a:cxnSpLocks/>
          </p:cNvCxnSpPr>
          <p:nvPr/>
        </p:nvCxnSpPr>
        <p:spPr>
          <a:xfrm>
            <a:off x="7752463" y="3420836"/>
            <a:ext cx="16720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CA36FA-5E93-53FE-3278-75EC1F3266EE}"/>
              </a:ext>
            </a:extLst>
          </p:cNvPr>
          <p:cNvSpPr txBox="1"/>
          <p:nvPr/>
        </p:nvSpPr>
        <p:spPr>
          <a:xfrm>
            <a:off x="7752463" y="3043677"/>
            <a:ext cx="15417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</a:t>
            </a:r>
          </a:p>
        </p:txBody>
      </p:sp>
      <p:pic>
        <p:nvPicPr>
          <p:cNvPr id="5" name="Picture 4" descr="A close-up of a screen&#10;&#10;AI-generated content may be incorrect.">
            <a:extLst>
              <a:ext uri="{FF2B5EF4-FFF2-40B4-BE49-F238E27FC236}">
                <a16:creationId xmlns:a16="http://schemas.microsoft.com/office/drawing/2014/main" id="{9338D036-0A2C-45DB-A30B-C72C0D1985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78" r="10382" b="4275"/>
          <a:stretch/>
        </p:blipFill>
        <p:spPr>
          <a:xfrm>
            <a:off x="5449488" y="2499074"/>
            <a:ext cx="2052086" cy="1859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7EEA68-33F5-E3A0-63B6-EFB7938D3A03}"/>
              </a:ext>
            </a:extLst>
          </p:cNvPr>
          <p:cNvSpPr txBox="1"/>
          <p:nvPr/>
        </p:nvSpPr>
        <p:spPr>
          <a:xfrm>
            <a:off x="5704669" y="4502039"/>
            <a:ext cx="15417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Power spectrogram</a:t>
            </a:r>
          </a:p>
        </p:txBody>
      </p:sp>
      <p:pic>
        <p:nvPicPr>
          <p:cNvPr id="2052" name="Picture 4" descr="MATLAB Logo and symbol, meaning, history, PNG, brand">
            <a:extLst>
              <a:ext uri="{FF2B5EF4-FFF2-40B4-BE49-F238E27FC236}">
                <a16:creationId xmlns:a16="http://schemas.microsoft.com/office/drawing/2014/main" id="{397BB432-A13F-2FA9-E8D2-DAF7A7969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1" b="24608"/>
          <a:stretch/>
        </p:blipFill>
        <p:spPr bwMode="auto">
          <a:xfrm>
            <a:off x="3595344" y="3543255"/>
            <a:ext cx="1187830" cy="3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FEB0669-312D-B4F9-E20A-92B1A14AB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9205" t="41594" r="9081" b="42174"/>
          <a:stretch/>
        </p:blipFill>
        <p:spPr>
          <a:xfrm>
            <a:off x="7913003" y="3543255"/>
            <a:ext cx="1220642" cy="242472"/>
          </a:xfrm>
          <a:prstGeom prst="rect">
            <a:avLst/>
          </a:prstGeom>
        </p:spPr>
      </p:pic>
      <p:pic>
        <p:nvPicPr>
          <p:cNvPr id="21" name="Picture 20" descr="A white rectangular sign with black numbers&#10;&#10;AI-generated content may be incorrect.">
            <a:extLst>
              <a:ext uri="{FF2B5EF4-FFF2-40B4-BE49-F238E27FC236}">
                <a16:creationId xmlns:a16="http://schemas.microsoft.com/office/drawing/2014/main" id="{B7CA34A2-C892-3FFA-0E8A-A80F2662DC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5615" y="2743842"/>
            <a:ext cx="715301" cy="13738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D74C35-8463-7B79-FBBB-BDCE27A722F3}"/>
              </a:ext>
            </a:extLst>
          </p:cNvPr>
          <p:cNvSpPr txBox="1"/>
          <p:nvPr/>
        </p:nvSpPr>
        <p:spPr>
          <a:xfrm>
            <a:off x="9294186" y="4358925"/>
            <a:ext cx="15417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Class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32371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1F9C92-61DE-3C98-E2C2-92E79D0C40DD}"/>
              </a:ext>
            </a:extLst>
          </p:cNvPr>
          <p:cNvSpPr txBox="1"/>
          <p:nvPr/>
        </p:nvSpPr>
        <p:spPr>
          <a:xfrm>
            <a:off x="1300068" y="2219886"/>
            <a:ext cx="139678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Raw sonar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1D0F3-BBE7-5A4E-5EC7-2AB45F68FBA4}"/>
              </a:ext>
            </a:extLst>
          </p:cNvPr>
          <p:cNvSpPr txBox="1"/>
          <p:nvPr/>
        </p:nvSpPr>
        <p:spPr>
          <a:xfrm>
            <a:off x="3822757" y="2219886"/>
            <a:ext cx="15417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Noisy and unstructured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9679F-8575-38F0-2A77-96A13476C97C}"/>
              </a:ext>
            </a:extLst>
          </p:cNvPr>
          <p:cNvSpPr txBox="1"/>
          <p:nvPr/>
        </p:nvSpPr>
        <p:spPr>
          <a:xfrm>
            <a:off x="6702029" y="2233914"/>
            <a:ext cx="97348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Hard to classify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349EA-07CF-27D2-3E9F-4EF8BDE0C66A}"/>
              </a:ext>
            </a:extLst>
          </p:cNvPr>
          <p:cNvSpPr txBox="1"/>
          <p:nvPr/>
        </p:nvSpPr>
        <p:spPr>
          <a:xfrm>
            <a:off x="1227602" y="3485554"/>
            <a:ext cx="15417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Preprocessing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6B252-F9A5-44E9-F669-D3270743B427}"/>
              </a:ext>
            </a:extLst>
          </p:cNvPr>
          <p:cNvSpPr txBox="1"/>
          <p:nvPr/>
        </p:nvSpPr>
        <p:spPr>
          <a:xfrm>
            <a:off x="1227602" y="4462270"/>
            <a:ext cx="15417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Cleaner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3CCC0-0051-636B-6EBA-5E4BEC903737}"/>
              </a:ext>
            </a:extLst>
          </p:cNvPr>
          <p:cNvSpPr txBox="1"/>
          <p:nvPr/>
        </p:nvSpPr>
        <p:spPr>
          <a:xfrm>
            <a:off x="4000179" y="4308382"/>
            <a:ext cx="11998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Enhanced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ED838-89B4-16CD-5523-8C6F40FB9F88}"/>
              </a:ext>
            </a:extLst>
          </p:cNvPr>
          <p:cNvSpPr txBox="1"/>
          <p:nvPr/>
        </p:nvSpPr>
        <p:spPr>
          <a:xfrm>
            <a:off x="6420609" y="4308383"/>
            <a:ext cx="15417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Improved classification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B9EB0-32F8-2C5A-CC9B-3EECF4FFF9A5}"/>
              </a:ext>
            </a:extLst>
          </p:cNvPr>
          <p:cNvSpPr/>
          <p:nvPr/>
        </p:nvSpPr>
        <p:spPr>
          <a:xfrm>
            <a:off x="1275401" y="2106670"/>
            <a:ext cx="1446119" cy="827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1DD6F-DC77-FD53-38DF-3EF1C73BE078}"/>
              </a:ext>
            </a:extLst>
          </p:cNvPr>
          <p:cNvSpPr/>
          <p:nvPr/>
        </p:nvSpPr>
        <p:spPr>
          <a:xfrm>
            <a:off x="3749469" y="2106670"/>
            <a:ext cx="1688297" cy="84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42497-006C-FD9B-FF23-243FE2AFAADF}"/>
              </a:ext>
            </a:extLst>
          </p:cNvPr>
          <p:cNvSpPr/>
          <p:nvPr/>
        </p:nvSpPr>
        <p:spPr>
          <a:xfrm>
            <a:off x="6575315" y="2106670"/>
            <a:ext cx="1226916" cy="841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A7C2EB-0406-2457-251D-B0A7072C3A29}"/>
              </a:ext>
            </a:extLst>
          </p:cNvPr>
          <p:cNvSpPr/>
          <p:nvPr/>
        </p:nvSpPr>
        <p:spPr>
          <a:xfrm>
            <a:off x="1144539" y="3355508"/>
            <a:ext cx="1707842" cy="5678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7711A3-2651-33E6-2555-6D640EE20801}"/>
              </a:ext>
            </a:extLst>
          </p:cNvPr>
          <p:cNvSpPr/>
          <p:nvPr/>
        </p:nvSpPr>
        <p:spPr>
          <a:xfrm>
            <a:off x="1144539" y="4332226"/>
            <a:ext cx="1707842" cy="56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A45C07-1D88-7EA5-473D-E9D9C1E2BE7B}"/>
              </a:ext>
            </a:extLst>
          </p:cNvPr>
          <p:cNvSpPr/>
          <p:nvPr/>
        </p:nvSpPr>
        <p:spPr>
          <a:xfrm>
            <a:off x="3852402" y="4195166"/>
            <a:ext cx="1482429" cy="84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1D953-38B3-7D22-5242-AE5341D76B97}"/>
              </a:ext>
            </a:extLst>
          </p:cNvPr>
          <p:cNvSpPr/>
          <p:nvPr/>
        </p:nvSpPr>
        <p:spPr>
          <a:xfrm>
            <a:off x="6334852" y="4195166"/>
            <a:ext cx="1688297" cy="8419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7E9861-EF4D-9F71-AFA8-1E460ECA8A8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721520" y="2521795"/>
            <a:ext cx="1027949" cy="58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96755-75E4-E933-5CF1-6E331A9DC4B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461611" y="2527662"/>
            <a:ext cx="11137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E02F0A-A329-85BD-104E-871A30E090B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998460" y="2947069"/>
            <a:ext cx="0" cy="408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0230BB-5BA1-0312-42F4-7896418AAB08}"/>
              </a:ext>
            </a:extLst>
          </p:cNvPr>
          <p:cNvCxnSpPr>
            <a:cxnSpLocks/>
          </p:cNvCxnSpPr>
          <p:nvPr/>
        </p:nvCxnSpPr>
        <p:spPr>
          <a:xfrm>
            <a:off x="2000480" y="3923375"/>
            <a:ext cx="0" cy="408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221CBC-32BC-B223-22C8-5C0AEEB4ABD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852381" y="4616158"/>
            <a:ext cx="100002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5FEDB1-4416-7583-4800-961712A7314B}"/>
              </a:ext>
            </a:extLst>
          </p:cNvPr>
          <p:cNvCxnSpPr>
            <a:cxnSpLocks/>
          </p:cNvCxnSpPr>
          <p:nvPr/>
        </p:nvCxnSpPr>
        <p:spPr>
          <a:xfrm>
            <a:off x="5334831" y="4616158"/>
            <a:ext cx="100002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1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dog sitting on the ground&#10;&#10;Description automatically generated">
            <a:extLst>
              <a:ext uri="{FF2B5EF4-FFF2-40B4-BE49-F238E27FC236}">
                <a16:creationId xmlns:a16="http://schemas.microsoft.com/office/drawing/2014/main" id="{DED10D30-F87C-1CED-7423-12CAADAE5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331" y="2153219"/>
            <a:ext cx="3402081" cy="2551561"/>
          </a:xfrm>
          <a:ln>
            <a:noFill/>
          </a:ln>
        </p:spPr>
      </p:pic>
      <p:pic>
        <p:nvPicPr>
          <p:cNvPr id="5" name="Content Placeholder 4" descr="A dog sitting on the ground&#10;&#10;Description automatically generated">
            <a:extLst>
              <a:ext uri="{FF2B5EF4-FFF2-40B4-BE49-F238E27FC236}">
                <a16:creationId xmlns:a16="http://schemas.microsoft.com/office/drawing/2014/main" id="{08FD59A3-42F2-734F-738C-856AE393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40" t="10285" r="32843" b="31824"/>
          <a:stretch/>
        </p:blipFill>
        <p:spPr>
          <a:xfrm>
            <a:off x="1568970" y="2415654"/>
            <a:ext cx="1477108" cy="147710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Content Placeholder 4" descr="A dog sitting on the ground&#10;&#10;Description automatically generated">
            <a:extLst>
              <a:ext uri="{FF2B5EF4-FFF2-40B4-BE49-F238E27FC236}">
                <a16:creationId xmlns:a16="http://schemas.microsoft.com/office/drawing/2014/main" id="{C62BDE38-ED1A-819D-679B-88FE30455C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40" t="10285" r="32843" b="31824"/>
          <a:stretch/>
        </p:blipFill>
        <p:spPr>
          <a:xfrm>
            <a:off x="4915357" y="2602521"/>
            <a:ext cx="1652954" cy="16529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9536D2B-CF2A-823F-2659-3345236D3C56}"/>
              </a:ext>
            </a:extLst>
          </p:cNvPr>
          <p:cNvGrpSpPr/>
          <p:nvPr/>
        </p:nvGrpSpPr>
        <p:grpSpPr>
          <a:xfrm>
            <a:off x="7635279" y="1552053"/>
            <a:ext cx="1727200" cy="3753890"/>
            <a:chOff x="8541410" y="1289619"/>
            <a:chExt cx="1727200" cy="375389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F3D3A010-7191-FEF4-113E-50DECB81A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/>
          </p:blipFill>
          <p:spPr bwMode="auto">
            <a:xfrm>
              <a:off x="8541410" y="1289619"/>
              <a:ext cx="1727200" cy="17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A32EC202-1DDA-05C2-4B3C-3F3B0FFE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8541410" y="3316309"/>
              <a:ext cx="1727200" cy="17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6682C-EFBB-1C80-BE4E-A78C5E730B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163412" y="3429000"/>
            <a:ext cx="75382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67CD4-670F-F799-7BA9-BE20A1631546}"/>
              </a:ext>
            </a:extLst>
          </p:cNvPr>
          <p:cNvSpPr txBox="1"/>
          <p:nvPr/>
        </p:nvSpPr>
        <p:spPr>
          <a:xfrm>
            <a:off x="5230380" y="4519861"/>
            <a:ext cx="102290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192x192 patch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A11C9-54D5-CA1A-8379-35FD21C8F6F0}"/>
              </a:ext>
            </a:extLst>
          </p:cNvPr>
          <p:cNvSpPr txBox="1"/>
          <p:nvPr/>
        </p:nvSpPr>
        <p:spPr>
          <a:xfrm>
            <a:off x="7987425" y="5499565"/>
            <a:ext cx="102290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Gaussian noise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0A366AE-981C-E94C-44BA-C79F5C5B9A1B}"/>
              </a:ext>
            </a:extLst>
          </p:cNvPr>
          <p:cNvCxnSpPr>
            <a:stCxn id="6" idx="3"/>
            <a:endCxn id="5122" idx="1"/>
          </p:cNvCxnSpPr>
          <p:nvPr/>
        </p:nvCxnSpPr>
        <p:spPr>
          <a:xfrm flipV="1">
            <a:off x="6568311" y="2415653"/>
            <a:ext cx="1066968" cy="1013345"/>
          </a:xfrm>
          <a:prstGeom prst="bentConnector3">
            <a:avLst>
              <a:gd name="adj1" fmla="val 6878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9287B5D-C1F9-2749-6DC3-9C6A46D36FD6}"/>
              </a:ext>
            </a:extLst>
          </p:cNvPr>
          <p:cNvCxnSpPr>
            <a:cxnSpLocks/>
            <a:stCxn id="6" idx="3"/>
            <a:endCxn id="5124" idx="1"/>
          </p:cNvCxnSpPr>
          <p:nvPr/>
        </p:nvCxnSpPr>
        <p:spPr>
          <a:xfrm>
            <a:off x="6568311" y="3428998"/>
            <a:ext cx="1066968" cy="1013345"/>
          </a:xfrm>
          <a:prstGeom prst="bentConnector3">
            <a:avLst>
              <a:gd name="adj1" fmla="val 6878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3E19D64-99FE-58FA-469F-6F851F80C837}"/>
              </a:ext>
            </a:extLst>
          </p:cNvPr>
          <p:cNvSpPr txBox="1"/>
          <p:nvPr/>
        </p:nvSpPr>
        <p:spPr>
          <a:xfrm>
            <a:off x="1640603" y="4939505"/>
            <a:ext cx="16435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ImageNet10K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82ADAE-A5D7-8943-9F55-D3D447AA9CD9}"/>
              </a:ext>
            </a:extLst>
          </p:cNvPr>
          <p:cNvGrpSpPr/>
          <p:nvPr/>
        </p:nvGrpSpPr>
        <p:grpSpPr>
          <a:xfrm rot="16200000">
            <a:off x="9361266" y="3149240"/>
            <a:ext cx="1917340" cy="559516"/>
            <a:chOff x="9581249" y="3245042"/>
            <a:chExt cx="1917340" cy="55951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42562F1-8039-EF73-257E-015082259F65}"/>
                </a:ext>
              </a:extLst>
            </p:cNvPr>
            <p:cNvSpPr/>
            <p:nvPr/>
          </p:nvSpPr>
          <p:spPr>
            <a:xfrm rot="5400000">
              <a:off x="10260161" y="2566130"/>
              <a:ext cx="559515" cy="19173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EADBBA-B0D0-F155-A202-4421DB929280}"/>
                </a:ext>
              </a:extLst>
            </p:cNvPr>
            <p:cNvSpPr/>
            <p:nvPr/>
          </p:nvSpPr>
          <p:spPr>
            <a:xfrm rot="5400000">
              <a:off x="11077862" y="3383831"/>
              <a:ext cx="559516" cy="2819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A41AA3A-AAC7-33A5-3729-0CD21E6F0EB6}"/>
                </a:ext>
              </a:extLst>
            </p:cNvPr>
            <p:cNvSpPr/>
            <p:nvPr/>
          </p:nvSpPr>
          <p:spPr>
            <a:xfrm rot="5400000">
              <a:off x="9442460" y="3383831"/>
              <a:ext cx="559516" cy="2819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1EC126-5624-AEE9-61DD-009DD94D1682}"/>
                </a:ext>
              </a:extLst>
            </p:cNvPr>
            <p:cNvSpPr txBox="1"/>
            <p:nvPr/>
          </p:nvSpPr>
          <p:spPr>
            <a:xfrm>
              <a:off x="9863188" y="3439544"/>
              <a:ext cx="135346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b="1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Irfan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227F1D9-5699-9E55-5039-EC0EB3812B38}"/>
              </a:ext>
            </a:extLst>
          </p:cNvPr>
          <p:cNvGrpSpPr/>
          <p:nvPr/>
        </p:nvGrpSpPr>
        <p:grpSpPr>
          <a:xfrm rot="16200000">
            <a:off x="10208251" y="3149240"/>
            <a:ext cx="1917340" cy="559516"/>
            <a:chOff x="9581249" y="3245042"/>
            <a:chExt cx="1917340" cy="55951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6A03323-D0A2-52E3-E761-E73C9D77F10F}"/>
                </a:ext>
              </a:extLst>
            </p:cNvPr>
            <p:cNvSpPr/>
            <p:nvPr/>
          </p:nvSpPr>
          <p:spPr>
            <a:xfrm rot="5400000">
              <a:off x="10260161" y="2566130"/>
              <a:ext cx="559515" cy="191734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62C008-759A-35E5-8140-BB1E44B9C290}"/>
                </a:ext>
              </a:extLst>
            </p:cNvPr>
            <p:cNvSpPr/>
            <p:nvPr/>
          </p:nvSpPr>
          <p:spPr>
            <a:xfrm rot="5400000">
              <a:off x="11077862" y="3383831"/>
              <a:ext cx="559516" cy="28193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55DAEA-BC2A-B1CE-E121-1003E4F03466}"/>
                </a:ext>
              </a:extLst>
            </p:cNvPr>
            <p:cNvSpPr/>
            <p:nvPr/>
          </p:nvSpPr>
          <p:spPr>
            <a:xfrm rot="5400000">
              <a:off x="9442460" y="3383831"/>
              <a:ext cx="559516" cy="28193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8D7D36-51F2-2CFB-3038-43710327AE81}"/>
                </a:ext>
              </a:extLst>
            </p:cNvPr>
            <p:cNvSpPr txBox="1"/>
            <p:nvPr/>
          </p:nvSpPr>
          <p:spPr>
            <a:xfrm>
              <a:off x="9863188" y="3439544"/>
              <a:ext cx="135346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b="1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U-Net</a:t>
              </a:r>
            </a:p>
          </p:txBody>
        </p:sp>
      </p:grp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276CCA48-78AC-56BE-4AE8-36905321CD5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9362479" y="4387668"/>
            <a:ext cx="957457" cy="49464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92BFFC74-302D-512C-7813-5DF0C9144CE5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362478" y="4387668"/>
            <a:ext cx="1804443" cy="49464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76450DF-3593-2F83-6411-6D3CBC7CB59A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362478" y="1911371"/>
            <a:ext cx="1804443" cy="55895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3" name="Elbow Connector 5122">
            <a:extLst>
              <a:ext uri="{FF2B5EF4-FFF2-40B4-BE49-F238E27FC236}">
                <a16:creationId xmlns:a16="http://schemas.microsoft.com/office/drawing/2014/main" id="{641C424C-EBFF-ECBB-FE36-99F900B62A8B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362477" y="1911370"/>
            <a:ext cx="957459" cy="55895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6" name="TextBox 5125">
            <a:extLst>
              <a:ext uri="{FF2B5EF4-FFF2-40B4-BE49-F238E27FC236}">
                <a16:creationId xmlns:a16="http://schemas.microsoft.com/office/drawing/2014/main" id="{5450E625-4961-74EF-F437-3A7294FCD433}"/>
              </a:ext>
            </a:extLst>
          </p:cNvPr>
          <p:cNvSpPr txBox="1"/>
          <p:nvPr/>
        </p:nvSpPr>
        <p:spPr>
          <a:xfrm>
            <a:off x="9841206" y="5163168"/>
            <a:ext cx="161618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Encoder-decoder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89671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617AC7-1A5E-7764-7674-10D7BDFC03B0}"/>
              </a:ext>
            </a:extLst>
          </p:cNvPr>
          <p:cNvSpPr txBox="1"/>
          <p:nvPr/>
        </p:nvSpPr>
        <p:spPr>
          <a:xfrm>
            <a:off x="5397606" y="1330886"/>
            <a:ext cx="139678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Denoising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EDC3-470A-81F0-B1AB-8FDFC20B130F}"/>
              </a:ext>
            </a:extLst>
          </p:cNvPr>
          <p:cNvSpPr/>
          <p:nvPr/>
        </p:nvSpPr>
        <p:spPr>
          <a:xfrm>
            <a:off x="5372939" y="1217670"/>
            <a:ext cx="1446119" cy="827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F32F01-4D67-60E6-7467-72AC76E8F239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5284133" y="1721224"/>
            <a:ext cx="487464" cy="11362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6275B1-EF21-0858-5F63-0DAF049409AB}"/>
              </a:ext>
            </a:extLst>
          </p:cNvPr>
          <p:cNvSpPr txBox="1"/>
          <p:nvPr/>
        </p:nvSpPr>
        <p:spPr>
          <a:xfrm>
            <a:off x="4261335" y="2647415"/>
            <a:ext cx="1396787" cy="6155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Conventional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A5875-249B-255F-565F-2314F782C36E}"/>
              </a:ext>
            </a:extLst>
          </p:cNvPr>
          <p:cNvSpPr/>
          <p:nvPr/>
        </p:nvSpPr>
        <p:spPr>
          <a:xfrm>
            <a:off x="4140999" y="2533090"/>
            <a:ext cx="1637461" cy="827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422A0-A3F7-70D0-D504-9CF0B861DB2C}"/>
              </a:ext>
            </a:extLst>
          </p:cNvPr>
          <p:cNvSpPr txBox="1"/>
          <p:nvPr/>
        </p:nvSpPr>
        <p:spPr>
          <a:xfrm>
            <a:off x="6461809" y="2649780"/>
            <a:ext cx="1588225" cy="6155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Deep learning methods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B0D7A-761C-9814-A16E-A460AE70CA55}"/>
              </a:ext>
            </a:extLst>
          </p:cNvPr>
          <p:cNvSpPr/>
          <p:nvPr/>
        </p:nvSpPr>
        <p:spPr>
          <a:xfrm>
            <a:off x="6401639" y="2533091"/>
            <a:ext cx="1708567" cy="827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7E327C0-2759-A01E-B777-7F13B5C5D59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16200000" flipH="1">
            <a:off x="6432229" y="1709396"/>
            <a:ext cx="487465" cy="11599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3ED39E-8EB6-07D2-39CE-FA2E1CD099D0}"/>
              </a:ext>
            </a:extLst>
          </p:cNvPr>
          <p:cNvSpPr txBox="1"/>
          <p:nvPr/>
        </p:nvSpPr>
        <p:spPr>
          <a:xfrm>
            <a:off x="4354984" y="5335821"/>
            <a:ext cx="1388058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Supervised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E3179D-9607-9002-F69B-A90A45198580}"/>
              </a:ext>
            </a:extLst>
          </p:cNvPr>
          <p:cNvSpPr/>
          <p:nvPr/>
        </p:nvSpPr>
        <p:spPr>
          <a:xfrm>
            <a:off x="4320040" y="5243338"/>
            <a:ext cx="1468185" cy="475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CA27A8-EE83-AFEC-6AF9-FA35F8946BE2}"/>
              </a:ext>
            </a:extLst>
          </p:cNvPr>
          <p:cNvSpPr txBox="1"/>
          <p:nvPr/>
        </p:nvSpPr>
        <p:spPr>
          <a:xfrm>
            <a:off x="6481766" y="5328967"/>
            <a:ext cx="1388058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Unsupervised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3FD9B-3941-461E-FA90-2A86B3298008}"/>
              </a:ext>
            </a:extLst>
          </p:cNvPr>
          <p:cNvSpPr/>
          <p:nvPr/>
        </p:nvSpPr>
        <p:spPr>
          <a:xfrm>
            <a:off x="6401639" y="5243338"/>
            <a:ext cx="1548312" cy="475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E39A41A-C0B2-A6F8-EB4B-9E10E14D94AF}"/>
              </a:ext>
            </a:extLst>
          </p:cNvPr>
          <p:cNvCxnSpPr>
            <a:cxnSpLocks/>
            <a:stCxn id="40" idx="2"/>
            <a:endCxn id="31" idx="0"/>
          </p:cNvCxnSpPr>
          <p:nvPr/>
        </p:nvCxnSpPr>
        <p:spPr>
          <a:xfrm rot="16200000" flipH="1">
            <a:off x="6308152" y="4375695"/>
            <a:ext cx="644372" cy="10909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2E0235A-AAE5-FC07-2328-3FB7596185E6}"/>
              </a:ext>
            </a:extLst>
          </p:cNvPr>
          <p:cNvCxnSpPr>
            <a:cxnSpLocks/>
            <a:stCxn id="40" idx="2"/>
            <a:endCxn id="29" idx="0"/>
          </p:cNvCxnSpPr>
          <p:nvPr/>
        </p:nvCxnSpPr>
        <p:spPr>
          <a:xfrm rot="5400000">
            <a:off x="5247321" y="4405778"/>
            <a:ext cx="644372" cy="10307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17F91D-E700-2ADE-7C66-FE6376DF3FAD}"/>
              </a:ext>
            </a:extLst>
          </p:cNvPr>
          <p:cNvSpPr txBox="1"/>
          <p:nvPr/>
        </p:nvSpPr>
        <p:spPr>
          <a:xfrm>
            <a:off x="5230597" y="4196770"/>
            <a:ext cx="1708567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Mapping-based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D80C46-E9EA-3957-B79B-DFC7881F69C3}"/>
              </a:ext>
            </a:extLst>
          </p:cNvPr>
          <p:cNvSpPr/>
          <p:nvPr/>
        </p:nvSpPr>
        <p:spPr>
          <a:xfrm>
            <a:off x="5155733" y="4111500"/>
            <a:ext cx="1858296" cy="48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73D4788-2E97-CE2C-0C64-114A4CBB0BED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 rot="5400000">
            <a:off x="6295176" y="3150752"/>
            <a:ext cx="750453" cy="11710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57E3FD3-5717-1D52-C9DD-73BA96A1CC02}"/>
              </a:ext>
            </a:extLst>
          </p:cNvPr>
          <p:cNvCxnSpPr>
            <a:cxnSpLocks/>
            <a:stCxn id="18" idx="2"/>
            <a:endCxn id="72" idx="0"/>
          </p:cNvCxnSpPr>
          <p:nvPr/>
        </p:nvCxnSpPr>
        <p:spPr>
          <a:xfrm rot="16200000" flipH="1">
            <a:off x="7467763" y="3149207"/>
            <a:ext cx="750450" cy="11741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216D62E-D911-E80B-7DF2-2FBAC553AC51}"/>
              </a:ext>
            </a:extLst>
          </p:cNvPr>
          <p:cNvSpPr txBox="1"/>
          <p:nvPr/>
        </p:nvSpPr>
        <p:spPr>
          <a:xfrm>
            <a:off x="7575769" y="4205914"/>
            <a:ext cx="1708567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Masking-based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BD1D1F-98CC-38AA-797F-43B7BA5C3D0B}"/>
              </a:ext>
            </a:extLst>
          </p:cNvPr>
          <p:cNvSpPr/>
          <p:nvPr/>
        </p:nvSpPr>
        <p:spPr>
          <a:xfrm>
            <a:off x="7500905" y="4111497"/>
            <a:ext cx="1858296" cy="48746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0DE796-DFED-3A83-46EC-9BE395015E25}"/>
              </a:ext>
            </a:extLst>
          </p:cNvPr>
          <p:cNvSpPr txBox="1"/>
          <p:nvPr/>
        </p:nvSpPr>
        <p:spPr>
          <a:xfrm>
            <a:off x="7736024" y="6007115"/>
            <a:ext cx="1388058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Noise2Noise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B8260F4-E61F-D73B-6D47-B39093970AC0}"/>
              </a:ext>
            </a:extLst>
          </p:cNvPr>
          <p:cNvSpPr/>
          <p:nvPr/>
        </p:nvSpPr>
        <p:spPr>
          <a:xfrm>
            <a:off x="7655897" y="5921486"/>
            <a:ext cx="1548312" cy="47507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9AED07B-4E8A-48EC-F4AF-DF4982256782}"/>
              </a:ext>
            </a:extLst>
          </p:cNvPr>
          <p:cNvCxnSpPr>
            <a:cxnSpLocks/>
            <a:stCxn id="31" idx="2"/>
            <a:endCxn id="83" idx="1"/>
          </p:cNvCxnSpPr>
          <p:nvPr/>
        </p:nvCxnSpPr>
        <p:spPr>
          <a:xfrm rot="16200000" flipH="1">
            <a:off x="7195540" y="5698666"/>
            <a:ext cx="440612" cy="480102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03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58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CMU Sans Serif</vt:lpstr>
      <vt:lpstr>CMU Sans Serif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Antriksh Dhand</dc:creator>
  <cp:lastModifiedBy>Antriksh Dhand</cp:lastModifiedBy>
  <cp:revision>7</cp:revision>
  <dcterms:created xsi:type="dcterms:W3CDTF">2025-02-25T03:05:16Z</dcterms:created>
  <dcterms:modified xsi:type="dcterms:W3CDTF">2025-02-27T11:29:55Z</dcterms:modified>
</cp:coreProperties>
</file>