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81" r:id="rId6"/>
    <p:sldId id="282" r:id="rId7"/>
    <p:sldId id="277" r:id="rId8"/>
    <p:sldId id="276" r:id="rId9"/>
    <p:sldId id="275" r:id="rId10"/>
    <p:sldId id="264" r:id="rId11"/>
    <p:sldId id="260" r:id="rId12"/>
    <p:sldId id="261" r:id="rId13"/>
    <p:sldId id="262" r:id="rId14"/>
    <p:sldId id="271" r:id="rId15"/>
    <p:sldId id="267" r:id="rId16"/>
    <p:sldId id="274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AC695-09DA-49CB-9A03-A1BF89A55680}" v="999" dt="2017-06-19T22:01:2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03" autoAdjust="0"/>
  </p:normalViewPr>
  <p:slideViewPr>
    <p:cSldViewPr snapToGrid="0">
      <p:cViewPr varScale="1">
        <p:scale>
          <a:sx n="56" d="100"/>
          <a:sy n="56" d="100"/>
        </p:scale>
        <p:origin x="951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utton" userId="2705f6c3-dbb5-4da4-9205-837bf358acbd" providerId="ADAL" clId="{BA0AC695-09DA-49CB-9A03-A1BF89A55680}"/>
    <pc:docChg chg="undo redo custSel addSld delSld modSld sldOrd">
      <pc:chgData name="Alex Sutton" userId="2705f6c3-dbb5-4da4-9205-837bf358acbd" providerId="ADAL" clId="{BA0AC695-09DA-49CB-9A03-A1BF89A55680}" dt="2017-06-19T22:01:25.263" v="1068" actId="27636"/>
      <pc:docMkLst>
        <pc:docMk/>
      </pc:docMkLst>
      <pc:sldChg chg="delSp modSp del delDesignElem">
        <pc:chgData name="Alex Sutton" userId="2705f6c3-dbb5-4da4-9205-837bf358acbd" providerId="ADAL" clId="{BA0AC695-09DA-49CB-9A03-A1BF89A55680}" dt="2017-06-19T21:53:59.838" v="739" actId="2696"/>
        <pc:sldMkLst>
          <pc:docMk/>
          <pc:sldMk cId="3082947811" sldId="257"/>
        </pc:sldMkLst>
        <pc:spChg chg="del">
          <ac:chgData name="Alex Sutton" userId="2705f6c3-dbb5-4da4-9205-837bf358acbd" providerId="ADAL" clId="{BA0AC695-09DA-49CB-9A03-A1BF89A55680}" dt="2017-06-19T21:48:37.594" v="592" actId="0"/>
          <ac:spMkLst>
            <pc:docMk/>
            <pc:sldMk cId="3082947811" sldId="257"/>
            <ac:spMk id="10" creationId="{00000000-0000-0000-0000-000000000000}"/>
          </ac:spMkLst>
        </pc:spChg>
        <pc:spChg chg="del">
          <ac:chgData name="Alex Sutton" userId="2705f6c3-dbb5-4da4-9205-837bf358acbd" providerId="ADAL" clId="{BA0AC695-09DA-49CB-9A03-A1BF89A55680}" dt="2017-06-19T21:48:37.594" v="592" actId="0"/>
          <ac:spMkLst>
            <pc:docMk/>
            <pc:sldMk cId="3082947811" sldId="257"/>
            <ac:spMk id="8" creationId="{00000000-0000-0000-0000-000000000000}"/>
          </ac:spMkLst>
        </pc:spChg>
        <pc:spChg chg="mod">
          <ac:chgData name="Alex Sutton" userId="2705f6c3-dbb5-4da4-9205-837bf358acbd" providerId="ADAL" clId="{BA0AC695-09DA-49CB-9A03-A1BF89A55680}" dt="2017-06-19T21:44:10.466" v="16" actId="27636"/>
          <ac:spMkLst>
            <pc:docMk/>
            <pc:sldMk cId="3082947811" sldId="257"/>
            <ac:spMk id="3" creationId="{00000000-0000-0000-0000-000000000000}"/>
          </ac:spMkLst>
        </pc:spChg>
        <pc:spChg chg="del">
          <ac:chgData name="Alex Sutton" userId="2705f6c3-dbb5-4da4-9205-837bf358acbd" providerId="ADAL" clId="{BA0AC695-09DA-49CB-9A03-A1BF89A55680}" dt="2017-06-19T21:48:37.594" v="592" actId="0"/>
          <ac:spMkLst>
            <pc:docMk/>
            <pc:sldMk cId="3082947811" sldId="257"/>
            <ac:spMk id="12" creationId="{00000000-0000-0000-0000-000000000000}"/>
          </ac:spMkLst>
        </pc:spChg>
        <pc:cxnChg chg="del">
          <ac:chgData name="Alex Sutton" userId="2705f6c3-dbb5-4da4-9205-837bf358acbd" providerId="ADAL" clId="{BA0AC695-09DA-49CB-9A03-A1BF89A55680}" dt="2017-06-19T21:48:37.594" v="592" actId="0"/>
          <ac:cxnSpMkLst>
            <pc:docMk/>
            <pc:sldMk cId="3082947811" sldId="257"/>
            <ac:cxnSpMk id="14" creationId="{00000000-0000-0000-0000-000000000000}"/>
          </ac:cxnSpMkLst>
        </pc:cxnChg>
      </pc:sldChg>
      <pc:sldChg chg="addSp delSp modSp del delDesignElem">
        <pc:chgData name="Alex Sutton" userId="2705f6c3-dbb5-4da4-9205-837bf358acbd" providerId="ADAL" clId="{BA0AC695-09DA-49CB-9A03-A1BF89A55680}" dt="2017-06-19T21:53:06.454" v="687" actId="2696"/>
        <pc:sldMkLst>
          <pc:docMk/>
          <pc:sldMk cId="3950661206" sldId="258"/>
        </pc:sldMkLst>
        <pc:spChg chg="mod">
          <ac:chgData name="Alex Sutton" userId="2705f6c3-dbb5-4da4-9205-837bf358acbd" providerId="ADAL" clId="{BA0AC695-09DA-49CB-9A03-A1BF89A55680}" dt="2017-06-19T21:49:31.101" v="603" actId="0"/>
          <ac:spMkLst>
            <pc:docMk/>
            <pc:sldMk cId="3950661206" sldId="258"/>
            <ac:spMk id="3" creationId="{00000000-0000-0000-0000-000000000000}"/>
          </ac:spMkLst>
        </pc:spChg>
        <pc:spChg chg="add del">
          <ac:chgData name="Alex Sutton" userId="2705f6c3-dbb5-4da4-9205-837bf358acbd" providerId="ADAL" clId="{BA0AC695-09DA-49CB-9A03-A1BF89A55680}" dt="2017-06-19T21:49:31.101" v="603" actId="0"/>
          <ac:spMkLst>
            <pc:docMk/>
            <pc:sldMk cId="3950661206" sldId="258"/>
            <ac:spMk id="19" creationId="{00000000-0000-0000-0000-000000000000}"/>
          </ac:spMkLst>
        </pc:spChg>
        <pc:spChg chg="add del">
          <ac:chgData name="Alex Sutton" userId="2705f6c3-dbb5-4da4-9205-837bf358acbd" providerId="ADAL" clId="{BA0AC695-09DA-49CB-9A03-A1BF89A55680}" dt="2017-06-19T21:49:31.101" v="603" actId="0"/>
          <ac:spMkLst>
            <pc:docMk/>
            <pc:sldMk cId="3950661206" sldId="258"/>
            <ac:spMk id="16" creationId="{00000000-0000-0000-0000-000000000000}"/>
          </ac:spMkLst>
        </pc:spChg>
        <pc:spChg chg="add del">
          <ac:chgData name="Alex Sutton" userId="2705f6c3-dbb5-4da4-9205-837bf358acbd" providerId="ADAL" clId="{BA0AC695-09DA-49CB-9A03-A1BF89A55680}" dt="2017-06-19T21:49:31.101" v="603" actId="0"/>
          <ac:spMkLst>
            <pc:docMk/>
            <pc:sldMk cId="3950661206" sldId="258"/>
            <ac:spMk id="17" creationId="{00000000-0000-0000-0000-000000000000}"/>
          </ac:spMkLst>
        </pc:spChg>
        <pc:spChg chg="add del">
          <ac:chgData name="Alex Sutton" userId="2705f6c3-dbb5-4da4-9205-837bf358acbd" providerId="ADAL" clId="{BA0AC695-09DA-49CB-9A03-A1BF89A55680}" dt="2017-06-19T21:49:31.101" v="603" actId="0"/>
          <ac:spMkLst>
            <pc:docMk/>
            <pc:sldMk cId="3950661206" sldId="258"/>
            <ac:spMk id="20" creationId="{00000000-0000-0000-0000-000000000000}"/>
          </ac:spMkLst>
        </pc:spChg>
        <pc:cxnChg chg="add del">
          <ac:chgData name="Alex Sutton" userId="2705f6c3-dbb5-4da4-9205-837bf358acbd" providerId="ADAL" clId="{BA0AC695-09DA-49CB-9A03-A1BF89A55680}" dt="2017-06-19T21:49:31.101" v="603" actId="0"/>
          <ac:cxnSpMkLst>
            <pc:docMk/>
            <pc:sldMk cId="3950661206" sldId="258"/>
            <ac:cxnSpMk id="18" creationId="{00000000-0000-0000-0000-000000000000}"/>
          </ac:cxnSpMkLst>
        </pc:cxnChg>
      </pc:sldChg>
      <pc:sldChg chg="delSp modSp del delDesignElem">
        <pc:chgData name="Alex Sutton" userId="2705f6c3-dbb5-4da4-9205-837bf358acbd" providerId="ADAL" clId="{BA0AC695-09DA-49CB-9A03-A1BF89A55680}" dt="2017-06-19T21:54:33.769" v="765" actId="2696"/>
        <pc:sldMkLst>
          <pc:docMk/>
          <pc:sldMk cId="352960628" sldId="259"/>
        </pc:sldMkLst>
        <pc:spChg chg="del">
          <ac:chgData name="Alex Sutton" userId="2705f6c3-dbb5-4da4-9205-837bf358acbd" providerId="ADAL" clId="{BA0AC695-09DA-49CB-9A03-A1BF89A55680}" dt="2017-06-19T21:48:31.937" v="590" actId="0"/>
          <ac:spMkLst>
            <pc:docMk/>
            <pc:sldMk cId="352960628" sldId="259"/>
            <ac:spMk id="12" creationId="{00000000-0000-0000-0000-000000000000}"/>
          </ac:spMkLst>
        </pc:spChg>
        <pc:spChg chg="mod">
          <ac:chgData name="Alex Sutton" userId="2705f6c3-dbb5-4da4-9205-837bf358acbd" providerId="ADAL" clId="{BA0AC695-09DA-49CB-9A03-A1BF89A55680}" dt="2017-06-19T21:43:51.437" v="8" actId="27636"/>
          <ac:spMkLst>
            <pc:docMk/>
            <pc:sldMk cId="352960628" sldId="259"/>
            <ac:spMk id="3" creationId="{00000000-0000-0000-0000-000000000000}"/>
          </ac:spMkLst>
        </pc:spChg>
        <pc:spChg chg="del">
          <ac:chgData name="Alex Sutton" userId="2705f6c3-dbb5-4da4-9205-837bf358acbd" providerId="ADAL" clId="{BA0AC695-09DA-49CB-9A03-A1BF89A55680}" dt="2017-06-19T21:48:31.937" v="590" actId="0"/>
          <ac:spMkLst>
            <pc:docMk/>
            <pc:sldMk cId="352960628" sldId="259"/>
            <ac:spMk id="16" creationId="{00000000-0000-0000-0000-000000000000}"/>
          </ac:spMkLst>
        </pc:spChg>
        <pc:spChg chg="del">
          <ac:chgData name="Alex Sutton" userId="2705f6c3-dbb5-4da4-9205-837bf358acbd" providerId="ADAL" clId="{BA0AC695-09DA-49CB-9A03-A1BF89A55680}" dt="2017-06-19T21:48:31.937" v="590" actId="0"/>
          <ac:spMkLst>
            <pc:docMk/>
            <pc:sldMk cId="352960628" sldId="259"/>
            <ac:spMk id="14" creationId="{00000000-0000-0000-0000-000000000000}"/>
          </ac:spMkLst>
        </pc:spChg>
        <pc:spChg chg="del">
          <ac:chgData name="Alex Sutton" userId="2705f6c3-dbb5-4da4-9205-837bf358acbd" providerId="ADAL" clId="{BA0AC695-09DA-49CB-9A03-A1BF89A55680}" dt="2017-06-19T21:48:31.937" v="590" actId="0"/>
          <ac:spMkLst>
            <pc:docMk/>
            <pc:sldMk cId="352960628" sldId="259"/>
            <ac:spMk id="8" creationId="{00000000-0000-0000-0000-000000000000}"/>
          </ac:spMkLst>
        </pc:spChg>
        <pc:cxnChg chg="del">
          <ac:chgData name="Alex Sutton" userId="2705f6c3-dbb5-4da4-9205-837bf358acbd" providerId="ADAL" clId="{BA0AC695-09DA-49CB-9A03-A1BF89A55680}" dt="2017-06-19T21:48:31.937" v="590" actId="0"/>
          <ac:cxnSpMkLst>
            <pc:docMk/>
            <pc:sldMk cId="352960628" sldId="259"/>
            <ac:cxnSpMk id="10" creationId="{00000000-0000-0000-0000-000000000000}"/>
          </ac:cxnSpMkLst>
        </pc:cxnChg>
      </pc:sldChg>
      <pc:sldChg chg="modSp">
        <pc:chgData name="Alex Sutton" userId="2705f6c3-dbb5-4da4-9205-837bf358acbd" providerId="ADAL" clId="{BA0AC695-09DA-49CB-9A03-A1BF89A55680}" dt="2017-06-19T21:50:25.418" v="612" actId="255"/>
        <pc:sldMkLst>
          <pc:docMk/>
          <pc:sldMk cId="625197043" sldId="260"/>
        </pc:sldMkLst>
        <pc:spChg chg="mod">
          <ac:chgData name="Alex Sutton" userId="2705f6c3-dbb5-4da4-9205-837bf358acbd" providerId="ADAL" clId="{BA0AC695-09DA-49CB-9A03-A1BF89A55680}" dt="2017-06-19T21:50:25.418" v="612" actId="255"/>
          <ac:spMkLst>
            <pc:docMk/>
            <pc:sldMk cId="625197043" sldId="260"/>
            <ac:spMk id="3" creationId="{00000000-0000-0000-0000-000000000000}"/>
          </ac:spMkLst>
        </pc:spChg>
      </pc:sldChg>
      <pc:sldChg chg="modSp">
        <pc:chgData name="Alex Sutton" userId="2705f6c3-dbb5-4da4-9205-837bf358acbd" providerId="ADAL" clId="{BA0AC695-09DA-49CB-9A03-A1BF89A55680}" dt="2017-06-19T21:50:13.942" v="611" actId="403"/>
        <pc:sldMkLst>
          <pc:docMk/>
          <pc:sldMk cId="3338942157" sldId="261"/>
        </pc:sldMkLst>
        <pc:spChg chg="mod">
          <ac:chgData name="Alex Sutton" userId="2705f6c3-dbb5-4da4-9205-837bf358acbd" providerId="ADAL" clId="{BA0AC695-09DA-49CB-9A03-A1BF89A55680}" dt="2017-06-19T21:50:13.942" v="611" actId="403"/>
          <ac:spMkLst>
            <pc:docMk/>
            <pc:sldMk cId="3338942157" sldId="261"/>
            <ac:spMk id="3" creationId="{00000000-0000-0000-0000-000000000000}"/>
          </ac:spMkLst>
        </pc:spChg>
      </pc:sldChg>
      <pc:sldChg chg="modSp">
        <pc:chgData name="Alex Sutton" userId="2705f6c3-dbb5-4da4-9205-837bf358acbd" providerId="ADAL" clId="{BA0AC695-09DA-49CB-9A03-A1BF89A55680}" dt="2017-06-19T21:50:38.290" v="614" actId="255"/>
        <pc:sldMkLst>
          <pc:docMk/>
          <pc:sldMk cId="1040506708" sldId="262"/>
        </pc:sldMkLst>
        <pc:spChg chg="mod">
          <ac:chgData name="Alex Sutton" userId="2705f6c3-dbb5-4da4-9205-837bf358acbd" providerId="ADAL" clId="{BA0AC695-09DA-49CB-9A03-A1BF89A55680}" dt="2017-06-19T21:50:38.290" v="614" actId="255"/>
          <ac:spMkLst>
            <pc:docMk/>
            <pc:sldMk cId="1040506708" sldId="262"/>
            <ac:spMk id="3" creationId="{00000000-0000-0000-0000-000000000000}"/>
          </ac:spMkLst>
        </pc:spChg>
      </pc:sldChg>
      <pc:sldChg chg="modSp">
        <pc:chgData name="Alex Sutton" userId="2705f6c3-dbb5-4da4-9205-837bf358acbd" providerId="ADAL" clId="{BA0AC695-09DA-49CB-9A03-A1BF89A55680}" dt="2017-06-19T21:51:07.827" v="620" actId="403"/>
        <pc:sldMkLst>
          <pc:docMk/>
          <pc:sldMk cId="2372506826" sldId="263"/>
        </pc:sldMkLst>
        <pc:spChg chg="mod">
          <ac:chgData name="Alex Sutton" userId="2705f6c3-dbb5-4da4-9205-837bf358acbd" providerId="ADAL" clId="{BA0AC695-09DA-49CB-9A03-A1BF89A55680}" dt="2017-06-19T21:51:07.827" v="620" actId="403"/>
          <ac:spMkLst>
            <pc:docMk/>
            <pc:sldMk cId="2372506826" sldId="263"/>
            <ac:spMk id="3" creationId="{00000000-0000-0000-0000-000000000000}"/>
          </ac:spMkLst>
        </pc:spChg>
      </pc:sldChg>
      <pc:sldChg chg="addSp modSp ord">
        <pc:chgData name="Alex Sutton" userId="2705f6c3-dbb5-4da4-9205-837bf358acbd" providerId="ADAL" clId="{BA0AC695-09DA-49CB-9A03-A1BF89A55680}" dt="2017-06-19T21:56:07.277" v="779" actId="120"/>
        <pc:sldMkLst>
          <pc:docMk/>
          <pc:sldMk cId="343119954" sldId="264"/>
        </pc:sldMkLst>
        <pc:spChg chg="add mod ord">
          <ac:chgData name="Alex Sutton" userId="2705f6c3-dbb5-4da4-9205-837bf358acbd" providerId="ADAL" clId="{BA0AC695-09DA-49CB-9A03-A1BF89A55680}" dt="2017-06-19T21:55:43.729" v="776" actId="14100"/>
          <ac:spMkLst>
            <pc:docMk/>
            <pc:sldMk cId="343119954" sldId="264"/>
            <ac:spMk id="3" creationId="{957B0C15-CCD5-458C-BBF9-F68807F47BDB}"/>
          </ac:spMkLst>
        </pc:spChg>
        <pc:spChg chg="mod">
          <ac:chgData name="Alex Sutton" userId="2705f6c3-dbb5-4da4-9205-837bf358acbd" providerId="ADAL" clId="{BA0AC695-09DA-49CB-9A03-A1BF89A55680}" dt="2017-06-19T21:56:07.277" v="779" actId="120"/>
          <ac:spMkLst>
            <pc:docMk/>
            <pc:sldMk cId="343119954" sldId="264"/>
            <ac:spMk id="2" creationId="{00000000-0000-0000-0000-000000000000}"/>
          </ac:spMkLst>
        </pc:spChg>
      </pc:sldChg>
      <pc:sldChg chg="addSp modSp">
        <pc:chgData name="Alex Sutton" userId="2705f6c3-dbb5-4da4-9205-837bf358acbd" providerId="ADAL" clId="{BA0AC695-09DA-49CB-9A03-A1BF89A55680}" dt="2017-06-19T21:56:49.299" v="783" actId="167"/>
        <pc:sldMkLst>
          <pc:docMk/>
          <pc:sldMk cId="892222525" sldId="267"/>
        </pc:sldMkLst>
        <pc:spChg chg="add ord">
          <ac:chgData name="Alex Sutton" userId="2705f6c3-dbb5-4da4-9205-837bf358acbd" providerId="ADAL" clId="{BA0AC695-09DA-49CB-9A03-A1BF89A55680}" dt="2017-06-19T21:56:49.299" v="783" actId="167"/>
          <ac:spMkLst>
            <pc:docMk/>
            <pc:sldMk cId="892222525" sldId="267"/>
            <ac:spMk id="224" creationId="{30328DD1-CCC7-4062-AFAB-F5D69C9FAE2F}"/>
          </ac:spMkLst>
        </pc:spChg>
        <pc:spChg chg="mod">
          <ac:chgData name="Alex Sutton" userId="2705f6c3-dbb5-4da4-9205-837bf358acbd" providerId="ADAL" clId="{BA0AC695-09DA-49CB-9A03-A1BF89A55680}" dt="2017-06-19T21:56:32.220" v="781" actId="120"/>
          <ac:spMkLst>
            <pc:docMk/>
            <pc:sldMk cId="892222525" sldId="267"/>
            <ac:spMk id="2" creationId="{00000000-0000-0000-0000-000000000000}"/>
          </ac:spMkLst>
        </pc:spChg>
      </pc:sldChg>
      <pc:sldChg chg="modSp">
        <pc:chgData name="Alex Sutton" userId="2705f6c3-dbb5-4da4-9205-837bf358acbd" providerId="ADAL" clId="{BA0AC695-09DA-49CB-9A03-A1BF89A55680}" dt="2017-06-19T21:57:02.730" v="784" actId="0"/>
        <pc:sldMkLst>
          <pc:docMk/>
          <pc:sldMk cId="4049021202" sldId="269"/>
        </pc:sldMkLst>
        <pc:spChg chg="mod">
          <ac:chgData name="Alex Sutton" userId="2705f6c3-dbb5-4da4-9205-837bf358acbd" providerId="ADAL" clId="{BA0AC695-09DA-49CB-9A03-A1BF89A55680}" dt="2017-06-19T21:57:02.730" v="784" actId="0"/>
          <ac:spMkLst>
            <pc:docMk/>
            <pc:sldMk cId="4049021202" sldId="269"/>
            <ac:spMk id="4" creationId="{00000000-0000-0000-0000-000000000000}"/>
          </ac:spMkLst>
        </pc:spChg>
      </pc:sldChg>
      <pc:sldChg chg="modSp">
        <pc:chgData name="Alex Sutton" userId="2705f6c3-dbb5-4da4-9205-837bf358acbd" providerId="ADAL" clId="{BA0AC695-09DA-49CB-9A03-A1BF89A55680}" dt="2017-06-19T21:50:55.526" v="617" actId="255"/>
        <pc:sldMkLst>
          <pc:docMk/>
          <pc:sldMk cId="3754505451" sldId="271"/>
        </pc:sldMkLst>
        <pc:spChg chg="mod">
          <ac:chgData name="Alex Sutton" userId="2705f6c3-dbb5-4da4-9205-837bf358acbd" providerId="ADAL" clId="{BA0AC695-09DA-49CB-9A03-A1BF89A55680}" dt="2017-06-19T21:50:55.526" v="617" actId="255"/>
          <ac:spMkLst>
            <pc:docMk/>
            <pc:sldMk cId="3754505451" sldId="271"/>
            <ac:spMk id="3" creationId="{00000000-0000-0000-0000-000000000000}"/>
          </ac:spMkLst>
        </pc:spChg>
      </pc:sldChg>
      <pc:sldChg chg="modSp">
        <pc:chgData name="Alex Sutton" userId="2705f6c3-dbb5-4da4-9205-837bf358acbd" providerId="ADAL" clId="{BA0AC695-09DA-49CB-9A03-A1BF89A55680}" dt="2017-06-19T21:51:16.655" v="623" actId="403"/>
        <pc:sldMkLst>
          <pc:docMk/>
          <pc:sldMk cId="558826885" sldId="272"/>
        </pc:sldMkLst>
        <pc:spChg chg="mod">
          <ac:chgData name="Alex Sutton" userId="2705f6c3-dbb5-4da4-9205-837bf358acbd" providerId="ADAL" clId="{BA0AC695-09DA-49CB-9A03-A1BF89A55680}" dt="2017-06-19T21:51:16.655" v="623" actId="403"/>
          <ac:spMkLst>
            <pc:docMk/>
            <pc:sldMk cId="558826885" sldId="272"/>
            <ac:spMk id="3" creationId="{00000000-0000-0000-0000-000000000000}"/>
          </ac:spMkLst>
        </pc:spChg>
      </pc:sldChg>
      <pc:sldChg chg="modSp add del ord">
        <pc:chgData name="Alex Sutton" userId="2705f6c3-dbb5-4da4-9205-837bf358acbd" providerId="ADAL" clId="{BA0AC695-09DA-49CB-9A03-A1BF89A55680}" dt="2017-06-19T21:52:38.152" v="651" actId="2696"/>
        <pc:sldMkLst>
          <pc:docMk/>
          <pc:sldMk cId="2185063132" sldId="273"/>
        </pc:sldMkLst>
        <pc:spChg chg="mod">
          <ac:chgData name="Alex Sutton" userId="2705f6c3-dbb5-4da4-9205-837bf358acbd" providerId="ADAL" clId="{BA0AC695-09DA-49CB-9A03-A1BF89A55680}" dt="2017-06-19T21:45:07.296" v="43" actId="5793"/>
          <ac:spMkLst>
            <pc:docMk/>
            <pc:sldMk cId="2185063132" sldId="273"/>
            <ac:spMk id="2" creationId="{6FD77397-C80D-4464-9900-5DAFE1C220D0}"/>
          </ac:spMkLst>
        </pc:spChg>
        <pc:spChg chg="mod">
          <ac:chgData name="Alex Sutton" userId="2705f6c3-dbb5-4da4-9205-837bf358acbd" providerId="ADAL" clId="{BA0AC695-09DA-49CB-9A03-A1BF89A55680}" dt="2017-06-19T21:48:12.152" v="588" actId="20577"/>
          <ac:spMkLst>
            <pc:docMk/>
            <pc:sldMk cId="2185063132" sldId="273"/>
            <ac:spMk id="3" creationId="{BCA6A1B8-2997-481F-A3A8-51AA36397D7F}"/>
          </ac:spMkLst>
        </pc:spChg>
      </pc:sldChg>
      <pc:sldChg chg="modSp add">
        <pc:chgData name="Alex Sutton" userId="2705f6c3-dbb5-4da4-9205-837bf358acbd" providerId="ADAL" clId="{BA0AC695-09DA-49CB-9A03-A1BF89A55680}" dt="2017-06-19T21:52:31.074" v="650" actId="12"/>
        <pc:sldMkLst>
          <pc:docMk/>
          <pc:sldMk cId="3265930076" sldId="274"/>
        </pc:sldMkLst>
        <pc:spChg chg="mod">
          <ac:chgData name="Alex Sutton" userId="2705f6c3-dbb5-4da4-9205-837bf358acbd" providerId="ADAL" clId="{BA0AC695-09DA-49CB-9A03-A1BF89A55680}" dt="2017-06-19T21:52:31.074" v="650" actId="12"/>
          <ac:spMkLst>
            <pc:docMk/>
            <pc:sldMk cId="3265930076" sldId="274"/>
            <ac:spMk id="3" creationId="{00000000-0000-0000-0000-000000000000}"/>
          </ac:spMkLst>
        </pc:spChg>
        <pc:spChg chg="mod">
          <ac:chgData name="Alex Sutton" userId="2705f6c3-dbb5-4da4-9205-837bf358acbd" providerId="ADAL" clId="{BA0AC695-09DA-49CB-9A03-A1BF89A55680}" dt="2017-06-19T21:52:11.615" v="646" actId="5793"/>
          <ac:spMkLst>
            <pc:docMk/>
            <pc:sldMk cId="3265930076" sldId="274"/>
            <ac:spMk id="2" creationId="{00000000-0000-0000-0000-000000000000}"/>
          </ac:spMkLst>
        </pc:spChg>
      </pc:sldChg>
      <pc:sldChg chg="modSp add">
        <pc:chgData name="Alex Sutton" userId="2705f6c3-dbb5-4da4-9205-837bf358acbd" providerId="ADAL" clId="{BA0AC695-09DA-49CB-9A03-A1BF89A55680}" dt="2017-06-19T21:53:03.124" v="686" actId="0"/>
        <pc:sldMkLst>
          <pc:docMk/>
          <pc:sldMk cId="3951729519" sldId="275"/>
        </pc:sldMkLst>
        <pc:spChg chg="mod">
          <ac:chgData name="Alex Sutton" userId="2705f6c3-dbb5-4da4-9205-837bf358acbd" providerId="ADAL" clId="{BA0AC695-09DA-49CB-9A03-A1BF89A55680}" dt="2017-06-19T21:52:54.549" v="685" actId="20577"/>
          <ac:spMkLst>
            <pc:docMk/>
            <pc:sldMk cId="3951729519" sldId="275"/>
            <ac:spMk id="2" creationId="{00000000-0000-0000-0000-000000000000}"/>
          </ac:spMkLst>
        </pc:spChg>
        <pc:spChg chg="mod">
          <ac:chgData name="Alex Sutton" userId="2705f6c3-dbb5-4da4-9205-837bf358acbd" providerId="ADAL" clId="{BA0AC695-09DA-49CB-9A03-A1BF89A55680}" dt="2017-06-19T21:53:03.124" v="686" actId="0"/>
          <ac:spMkLst>
            <pc:docMk/>
            <pc:sldMk cId="3951729519" sldId="275"/>
            <ac:spMk id="3" creationId="{00000000-0000-0000-0000-000000000000}"/>
          </ac:spMkLst>
        </pc:spChg>
      </pc:sldChg>
      <pc:sldChg chg="modSp add">
        <pc:chgData name="Alex Sutton" userId="2705f6c3-dbb5-4da4-9205-837bf358acbd" providerId="ADAL" clId="{BA0AC695-09DA-49CB-9A03-A1BF89A55680}" dt="2017-06-19T21:53:57.071" v="738" actId="404"/>
        <pc:sldMkLst>
          <pc:docMk/>
          <pc:sldMk cId="2758836705" sldId="276"/>
        </pc:sldMkLst>
        <pc:spChg chg="mod">
          <ac:chgData name="Alex Sutton" userId="2705f6c3-dbb5-4da4-9205-837bf358acbd" providerId="ADAL" clId="{BA0AC695-09DA-49CB-9A03-A1BF89A55680}" dt="2017-06-19T21:53:33.260" v="733" actId="20577"/>
          <ac:spMkLst>
            <pc:docMk/>
            <pc:sldMk cId="2758836705" sldId="276"/>
            <ac:spMk id="2" creationId="{00000000-0000-0000-0000-000000000000}"/>
          </ac:spMkLst>
        </pc:spChg>
        <pc:spChg chg="mod">
          <ac:chgData name="Alex Sutton" userId="2705f6c3-dbb5-4da4-9205-837bf358acbd" providerId="ADAL" clId="{BA0AC695-09DA-49CB-9A03-A1BF89A55680}" dt="2017-06-19T21:53:57.071" v="738" actId="404"/>
          <ac:spMkLst>
            <pc:docMk/>
            <pc:sldMk cId="2758836705" sldId="276"/>
            <ac:spMk id="3" creationId="{00000000-0000-0000-0000-000000000000}"/>
          </ac:spMkLst>
        </pc:spChg>
      </pc:sldChg>
      <pc:sldChg chg="modSp add">
        <pc:chgData name="Alex Sutton" userId="2705f6c3-dbb5-4da4-9205-837bf358acbd" providerId="ADAL" clId="{BA0AC695-09DA-49CB-9A03-A1BF89A55680}" dt="2017-06-19T21:54:28.453" v="764" actId="403"/>
        <pc:sldMkLst>
          <pc:docMk/>
          <pc:sldMk cId="3108905495" sldId="277"/>
        </pc:sldMkLst>
        <pc:spChg chg="mod">
          <ac:chgData name="Alex Sutton" userId="2705f6c3-dbb5-4da4-9205-837bf358acbd" providerId="ADAL" clId="{BA0AC695-09DA-49CB-9A03-A1BF89A55680}" dt="2017-06-19T21:54:28.453" v="764" actId="403"/>
          <ac:spMkLst>
            <pc:docMk/>
            <pc:sldMk cId="3108905495" sldId="277"/>
            <ac:spMk id="3" creationId="{00000000-0000-0000-0000-000000000000}"/>
          </ac:spMkLst>
        </pc:spChg>
        <pc:spChg chg="mod">
          <ac:chgData name="Alex Sutton" userId="2705f6c3-dbb5-4da4-9205-837bf358acbd" providerId="ADAL" clId="{BA0AC695-09DA-49CB-9A03-A1BF89A55680}" dt="2017-06-19T21:54:17.133" v="762" actId="20577"/>
          <ac:spMkLst>
            <pc:docMk/>
            <pc:sldMk cId="3108905495" sldId="277"/>
            <ac:spMk id="2" creationId="{00000000-0000-0000-0000-000000000000}"/>
          </ac:spMkLst>
        </pc:spChg>
      </pc:sldChg>
      <pc:sldChg chg="add del">
        <pc:chgData name="Alex Sutton" userId="2705f6c3-dbb5-4da4-9205-837bf358acbd" providerId="ADAL" clId="{BA0AC695-09DA-49CB-9A03-A1BF89A55680}" dt="2017-06-19T21:57:15.533" v="787" actId="2696"/>
        <pc:sldMkLst>
          <pc:docMk/>
          <pc:sldMk cId="4142963644" sldId="278"/>
        </pc:sldMkLst>
      </pc:sldChg>
      <pc:sldChg chg="modSp add">
        <pc:chgData name="Alex Sutton" userId="2705f6c3-dbb5-4da4-9205-837bf358acbd" providerId="ADAL" clId="{BA0AC695-09DA-49CB-9A03-A1BF89A55680}" dt="2017-06-19T22:01:25.263" v="1068" actId="27636"/>
        <pc:sldMkLst>
          <pc:docMk/>
          <pc:sldMk cId="2644609647" sldId="279"/>
        </pc:sldMkLst>
        <pc:spChg chg="mod">
          <ac:chgData name="Alex Sutton" userId="2705f6c3-dbb5-4da4-9205-837bf358acbd" providerId="ADAL" clId="{BA0AC695-09DA-49CB-9A03-A1BF89A55680}" dt="2017-06-19T21:57:20.919" v="797" actId="20577"/>
          <ac:spMkLst>
            <pc:docMk/>
            <pc:sldMk cId="2644609647" sldId="279"/>
            <ac:spMk id="2" creationId="{00000000-0000-0000-0000-000000000000}"/>
          </ac:spMkLst>
        </pc:spChg>
        <pc:spChg chg="mod">
          <ac:chgData name="Alex Sutton" userId="2705f6c3-dbb5-4da4-9205-837bf358acbd" providerId="ADAL" clId="{BA0AC695-09DA-49CB-9A03-A1BF89A55680}" dt="2017-06-19T22:01:25.263" v="1068" actId="27636"/>
          <ac:spMkLst>
            <pc:docMk/>
            <pc:sldMk cId="2644609647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5579-29CF-4BF7-AC94-186B2C35689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772A4-AB00-4BF2-BA51-B233C2546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43783-50AA-42A4-B6C9-1A96E13A82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Font typeface="+mj-lt"/>
              <a:buAutoNum type="arabicPeriod"/>
            </a:pPr>
            <a:r>
              <a:rPr lang="en-US" dirty="0"/>
              <a:t>Azure introduced GPUs with</a:t>
            </a:r>
            <a:r>
              <a:rPr lang="en-US" baseline="0" dirty="0"/>
              <a:t> its N-Series preview availability</a:t>
            </a:r>
          </a:p>
          <a:p>
            <a:pPr marL="241653" indent="-241653">
              <a:buFont typeface="+mj-lt"/>
              <a:buAutoNum type="arabicPeriod"/>
            </a:pP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r>
              <a:rPr lang="en-US" baseline="0" dirty="0"/>
              <a:t>There are 3 types on configurations available for deep learning tasks</a:t>
            </a:r>
          </a:p>
          <a:p>
            <a:pPr marL="241653" indent="-241653">
              <a:buFont typeface="+mj-lt"/>
              <a:buAutoNum type="arabicPeriod"/>
            </a:pP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r>
              <a:rPr lang="en-US" baseline="0" dirty="0"/>
              <a:t>NC6 with 1 X </a:t>
            </a:r>
            <a:r>
              <a:rPr lang="en-US" sz="1300" dirty="0"/>
              <a:t>NVIDIA Tesla K80 GPU</a:t>
            </a: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r>
              <a:rPr lang="en-US" baseline="0" dirty="0"/>
              <a:t>NC12 with 2 X </a:t>
            </a:r>
            <a:r>
              <a:rPr lang="en-US" sz="1300" dirty="0"/>
              <a:t>NVIDIA Tesla K80 </a:t>
            </a:r>
            <a:r>
              <a:rPr lang="en-US" baseline="0" dirty="0"/>
              <a:t> GPUs</a:t>
            </a:r>
          </a:p>
          <a:p>
            <a:pPr marL="241653" indent="-241653">
              <a:buFont typeface="+mj-lt"/>
              <a:buAutoNum type="arabicPeriod"/>
            </a:pP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r>
              <a:rPr lang="en-US" baseline="0" dirty="0"/>
              <a:t>NC24 with 4 X </a:t>
            </a:r>
            <a:r>
              <a:rPr lang="en-US" sz="1300" dirty="0"/>
              <a:t>NVIDIA Tesla K80 </a:t>
            </a:r>
            <a:r>
              <a:rPr lang="en-US" baseline="0" dirty="0"/>
              <a:t> GPUs</a:t>
            </a:r>
          </a:p>
          <a:p>
            <a:pPr marL="241653" indent="-241653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>
              <a:defRPr/>
            </a:pPr>
            <a:fld id="{87919243-CEB9-4BA2-A1AC-6985EA447281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655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Font typeface="+mj-lt"/>
              <a:buAutoNum type="arabicPeriod"/>
            </a:pPr>
            <a:r>
              <a:rPr lang="en-US" dirty="0"/>
              <a:t>Azure introduced GPUs with</a:t>
            </a:r>
            <a:r>
              <a:rPr lang="en-US" baseline="0" dirty="0"/>
              <a:t> its N-Series preview availability</a:t>
            </a:r>
          </a:p>
          <a:p>
            <a:pPr marL="241653" indent="-241653">
              <a:buFont typeface="+mj-lt"/>
              <a:buAutoNum type="arabicPeriod"/>
            </a:pP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r>
              <a:rPr lang="en-US" baseline="0" dirty="0"/>
              <a:t>There are 3 types on configurations available for deep learning tasks</a:t>
            </a:r>
          </a:p>
          <a:p>
            <a:pPr marL="241653" indent="-241653">
              <a:buFont typeface="+mj-lt"/>
              <a:buAutoNum type="arabicPeriod"/>
            </a:pP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r>
              <a:rPr lang="en-US" baseline="0" dirty="0"/>
              <a:t>NC6 with 1 X </a:t>
            </a:r>
            <a:r>
              <a:rPr lang="en-US" sz="1300" dirty="0"/>
              <a:t>NVIDIA Tesla K80 GPU</a:t>
            </a: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r>
              <a:rPr lang="en-US" baseline="0" dirty="0"/>
              <a:t>NC12 with 2 X </a:t>
            </a:r>
            <a:r>
              <a:rPr lang="en-US" sz="1300" dirty="0"/>
              <a:t>NVIDIA Tesla K80 </a:t>
            </a:r>
            <a:r>
              <a:rPr lang="en-US" baseline="0" dirty="0"/>
              <a:t> GPUs</a:t>
            </a:r>
          </a:p>
          <a:p>
            <a:pPr marL="241653" indent="-241653">
              <a:buFont typeface="+mj-lt"/>
              <a:buAutoNum type="arabicPeriod"/>
            </a:pPr>
            <a:endParaRPr lang="en-US" baseline="0" dirty="0"/>
          </a:p>
          <a:p>
            <a:pPr marL="241653" indent="-241653">
              <a:buFont typeface="+mj-lt"/>
              <a:buAutoNum type="arabicPeriod"/>
            </a:pPr>
            <a:r>
              <a:rPr lang="en-US" baseline="0" dirty="0"/>
              <a:t>NC24 with 4 X </a:t>
            </a:r>
            <a:r>
              <a:rPr lang="en-US" sz="1300" dirty="0"/>
              <a:t>NVIDIA Tesla K80 </a:t>
            </a:r>
            <a:r>
              <a:rPr lang="en-US" baseline="0" dirty="0"/>
              <a:t> GPUs</a:t>
            </a:r>
          </a:p>
          <a:p>
            <a:pPr marL="241653" indent="-241653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>
              <a:defRPr/>
            </a:pPr>
            <a:fld id="{87919243-CEB9-4BA2-A1AC-6985EA447281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618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9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0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772A4-AB00-4BF2-BA51-B233C2546C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9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B4BD-3E6A-4484-B3B9-5E86630F88E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E3F4-7598-4C9F-A322-E5D70F14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atchaitrain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skbatchai@microsof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Azure Batch AI Training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Train, Test, Evaluate 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 and Other AI Models</a:t>
            </a:r>
          </a:p>
        </p:txBody>
      </p:sp>
    </p:spTree>
    <p:extLst>
      <p:ext uri="{BB962C8B-B14F-4D97-AF65-F5344CB8AC3E}">
        <p14:creationId xmlns:p14="http://schemas.microsoft.com/office/powerpoint/2010/main" val="24153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Experiences Specialized for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Integrated Container Support</a:t>
            </a:r>
          </a:p>
          <a:p>
            <a:pPr lvl="1"/>
            <a:r>
              <a:rPr lang="en-US" sz="3200" dirty="0"/>
              <a:t>SSH setup for multi node jobs</a:t>
            </a:r>
          </a:p>
          <a:p>
            <a:pPr lvl="1"/>
            <a:r>
              <a:rPr lang="en-US" sz="3200" dirty="0"/>
              <a:t>Automatic directory mappings from VM, including mounted volumes</a:t>
            </a:r>
          </a:p>
          <a:p>
            <a:pPr lvl="1"/>
            <a:r>
              <a:rPr lang="en-US" sz="3200" dirty="0"/>
              <a:t>Azure Managed container repository</a:t>
            </a:r>
          </a:p>
          <a:p>
            <a:pPr lvl="1"/>
            <a:r>
              <a:rPr lang="en-US" sz="3200" dirty="0"/>
              <a:t>Bring Your Own container</a:t>
            </a:r>
          </a:p>
          <a:p>
            <a:pPr lvl="1"/>
            <a:r>
              <a:rPr lang="en-US" sz="3200" dirty="0"/>
              <a:t>Caching of containers</a:t>
            </a:r>
          </a:p>
        </p:txBody>
      </p:sp>
    </p:spTree>
    <p:extLst>
      <p:ext uri="{BB962C8B-B14F-4D97-AF65-F5344CB8AC3E}">
        <p14:creationId xmlns:p14="http://schemas.microsoft.com/office/powerpoint/2010/main" val="104050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Experiences Specialized for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Toolkit support</a:t>
            </a:r>
          </a:p>
          <a:p>
            <a:pPr lvl="1"/>
            <a:r>
              <a:rPr lang="en-US" sz="3200" dirty="0"/>
              <a:t>CNTK, </a:t>
            </a:r>
            <a:r>
              <a:rPr lang="en-US" sz="3200" dirty="0" err="1"/>
              <a:t>Tensorflow</a:t>
            </a:r>
            <a:r>
              <a:rPr lang="en-US" sz="3200" dirty="0"/>
              <a:t>, Caffe, </a:t>
            </a:r>
            <a:r>
              <a:rPr lang="en-US" sz="3200" dirty="0" err="1"/>
              <a:t>Chainer</a:t>
            </a:r>
            <a:r>
              <a:rPr lang="en-US" sz="3200" dirty="0"/>
              <a:t>, Custom</a:t>
            </a:r>
          </a:p>
          <a:p>
            <a:pPr marL="457200" lvl="1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Model management</a:t>
            </a:r>
          </a:p>
          <a:p>
            <a:pPr lvl="1"/>
            <a:r>
              <a:rPr lang="en-US" sz="3200" dirty="0"/>
              <a:t>Publish Model</a:t>
            </a:r>
          </a:p>
          <a:p>
            <a:pPr lvl="1"/>
            <a:r>
              <a:rPr lang="en-US" sz="3200" dirty="0" err="1"/>
              <a:t>StdOut</a:t>
            </a:r>
            <a:r>
              <a:rPr lang="en-US" sz="3200" dirty="0"/>
              <a:t>, </a:t>
            </a:r>
            <a:r>
              <a:rPr lang="en-US" sz="3200" dirty="0" err="1"/>
              <a:t>StdErr</a:t>
            </a:r>
            <a:r>
              <a:rPr lang="en-US" sz="3200" dirty="0"/>
              <a:t>, Model Logs, intermediate models</a:t>
            </a:r>
          </a:p>
        </p:txBody>
      </p:sp>
    </p:spTree>
    <p:extLst>
      <p:ext uri="{BB962C8B-B14F-4D97-AF65-F5344CB8AC3E}">
        <p14:creationId xmlns:p14="http://schemas.microsoft.com/office/powerpoint/2010/main" val="375450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30328DD1-CCC7-4062-AFAB-F5D69C9FAE2F}"/>
              </a:ext>
            </a:extLst>
          </p:cNvPr>
          <p:cNvSpPr/>
          <p:nvPr/>
        </p:nvSpPr>
        <p:spPr>
          <a:xfrm>
            <a:off x="166976" y="79513"/>
            <a:ext cx="11839493" cy="6647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Experience Specialized for Learning</a:t>
            </a:r>
          </a:p>
        </p:txBody>
      </p:sp>
      <p:sp>
        <p:nvSpPr>
          <p:cNvPr id="29" name="Cloud 28"/>
          <p:cNvSpPr/>
          <p:nvPr/>
        </p:nvSpPr>
        <p:spPr>
          <a:xfrm>
            <a:off x="9799890" y="1522510"/>
            <a:ext cx="1512277" cy="9964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 Files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729126" y="1542101"/>
            <a:ext cx="1581107" cy="2095272"/>
            <a:chOff x="2397212" y="2666198"/>
            <a:chExt cx="1581107" cy="2095272"/>
          </a:xfrm>
        </p:grpSpPr>
        <p:sp>
          <p:nvSpPr>
            <p:cNvPr id="4" name="Cloud 3"/>
            <p:cNvSpPr/>
            <p:nvPr/>
          </p:nvSpPr>
          <p:spPr>
            <a:xfrm>
              <a:off x="2466042" y="2666198"/>
              <a:ext cx="1512277" cy="95981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Disk Resource</a:t>
              </a:r>
            </a:p>
          </p:txBody>
        </p:sp>
        <p:cxnSp>
          <p:nvCxnSpPr>
            <p:cNvPr id="10" name="Straight Arrow Connector 9"/>
            <p:cNvCxnSpPr>
              <a:stCxn id="7" idx="1"/>
              <a:endCxn id="4" idx="1"/>
            </p:cNvCxnSpPr>
            <p:nvPr/>
          </p:nvCxnSpPr>
          <p:spPr>
            <a:xfrm flipV="1">
              <a:off x="2749696" y="3624987"/>
              <a:ext cx="472485" cy="46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4" idx="1"/>
            </p:cNvCxnSpPr>
            <p:nvPr/>
          </p:nvCxnSpPr>
          <p:spPr>
            <a:xfrm flipH="1" flipV="1">
              <a:off x="3222181" y="3624987"/>
              <a:ext cx="195731" cy="46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397212" y="4023550"/>
              <a:ext cx="1548714" cy="737920"/>
              <a:chOff x="2537255" y="4278923"/>
              <a:chExt cx="1548714" cy="73792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537255" y="4278923"/>
                <a:ext cx="1548714" cy="7379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lowchart: Magnetic Disk 6"/>
              <p:cNvSpPr/>
              <p:nvPr/>
            </p:nvSpPr>
            <p:spPr>
              <a:xfrm>
                <a:off x="2625969" y="4349262"/>
                <a:ext cx="527539" cy="3399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3294185" y="4349262"/>
                <a:ext cx="527539" cy="3399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98572" y="4736755"/>
                <a:ext cx="444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NFS</a:t>
                </a:r>
              </a:p>
            </p:txBody>
          </p:sp>
          <p:sp>
            <p:nvSpPr>
              <p:cNvPr id="26" name="Flowchart: Magnetic Disk 25"/>
              <p:cNvSpPr/>
              <p:nvPr/>
            </p:nvSpPr>
            <p:spPr>
              <a:xfrm>
                <a:off x="2873104" y="4316310"/>
                <a:ext cx="527539" cy="3399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3466228" y="4349262"/>
                <a:ext cx="527539" cy="3399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8176768" y="4276593"/>
            <a:ext cx="3212667" cy="1889263"/>
            <a:chOff x="4035155" y="4006987"/>
            <a:chExt cx="3212667" cy="1889263"/>
          </a:xfrm>
        </p:grpSpPr>
        <p:grpSp>
          <p:nvGrpSpPr>
            <p:cNvPr id="93" name="Group 92"/>
            <p:cNvGrpSpPr/>
            <p:nvPr/>
          </p:nvGrpSpPr>
          <p:grpSpPr>
            <a:xfrm>
              <a:off x="4035155" y="4006987"/>
              <a:ext cx="806352" cy="493600"/>
              <a:chOff x="3669395" y="4064739"/>
              <a:chExt cx="806352" cy="4936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43" name="Picture 42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44" name="Picture 43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92" name="TextBox 91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834051" y="4006987"/>
              <a:ext cx="806352" cy="493600"/>
              <a:chOff x="3669395" y="4064739"/>
              <a:chExt cx="806352" cy="49360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98" name="Picture 97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99" name="Picture 98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5632948" y="4006987"/>
              <a:ext cx="806352" cy="493600"/>
              <a:chOff x="3669395" y="4064739"/>
              <a:chExt cx="806352" cy="49360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04" name="Picture 103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05" name="Picture 104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02" name="TextBox 101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441470" y="4006987"/>
              <a:ext cx="806352" cy="493600"/>
              <a:chOff x="3669395" y="4064739"/>
              <a:chExt cx="806352" cy="493600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10" name="Picture 109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11" name="Picture 110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08" name="TextBox 107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035155" y="4478625"/>
              <a:ext cx="806352" cy="493600"/>
              <a:chOff x="3669395" y="4064739"/>
              <a:chExt cx="806352" cy="49360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16" name="Picture 115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14" name="TextBox 113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4834051" y="4478625"/>
              <a:ext cx="806352" cy="493600"/>
              <a:chOff x="3669395" y="4064739"/>
              <a:chExt cx="806352" cy="49360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2" name="Picture 121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23" name="Picture 122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20" name="TextBox 119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632948" y="4478625"/>
              <a:ext cx="806352" cy="493600"/>
              <a:chOff x="3669395" y="4064739"/>
              <a:chExt cx="806352" cy="49360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8" name="Picture 127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29" name="Picture 128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26" name="TextBox 125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441470" y="4478625"/>
              <a:ext cx="806352" cy="493600"/>
              <a:chOff x="3669395" y="4064739"/>
              <a:chExt cx="806352" cy="493600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4" name="Picture 133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35" name="Picture 134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32" name="TextBox 131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035155" y="4959888"/>
              <a:ext cx="806352" cy="493600"/>
              <a:chOff x="3669395" y="4064739"/>
              <a:chExt cx="806352" cy="493600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0" name="Picture 139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41" name="Picture 140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38" name="TextBox 137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34051" y="4959888"/>
              <a:ext cx="806352" cy="493600"/>
              <a:chOff x="3669395" y="4064739"/>
              <a:chExt cx="806352" cy="4936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6" name="Picture 145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44" name="TextBox 143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32948" y="4959888"/>
              <a:ext cx="806352" cy="493600"/>
              <a:chOff x="3669395" y="4064739"/>
              <a:chExt cx="806352" cy="4936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2" name="Picture 151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53" name="Picture 152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50" name="TextBox 149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441470" y="4959888"/>
              <a:ext cx="806352" cy="493600"/>
              <a:chOff x="3669395" y="4064739"/>
              <a:chExt cx="806352" cy="493600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8" name="Picture 157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59" name="Picture 158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56" name="TextBox 155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4035155" y="5402650"/>
              <a:ext cx="806352" cy="493600"/>
              <a:chOff x="3669395" y="4064739"/>
              <a:chExt cx="806352" cy="493600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64" name="Picture 163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65" name="Picture 164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62" name="TextBox 161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834051" y="5402650"/>
              <a:ext cx="806352" cy="493600"/>
              <a:chOff x="3669395" y="4064739"/>
              <a:chExt cx="806352" cy="49360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70" name="Picture 169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71" name="Picture 170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68" name="TextBox 167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632948" y="5402650"/>
              <a:ext cx="806352" cy="493600"/>
              <a:chOff x="3669395" y="4064739"/>
              <a:chExt cx="806352" cy="49360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76" name="Picture 175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77" name="Picture 176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74" name="TextBox 173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6441470" y="5402650"/>
              <a:ext cx="806352" cy="493600"/>
              <a:chOff x="3669395" y="4064739"/>
              <a:chExt cx="806352" cy="49360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3669395" y="4064739"/>
                <a:ext cx="806352" cy="459135"/>
                <a:chOff x="3669395" y="4064739"/>
                <a:chExt cx="806352" cy="459135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3669395" y="4064739"/>
                  <a:ext cx="806352" cy="45913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82" name="Picture 181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0485" y="4108818"/>
                  <a:ext cx="274069" cy="193675"/>
                </a:xfrm>
                <a:prstGeom prst="rect">
                  <a:avLst/>
                </a:prstGeom>
              </p:spPr>
            </p:pic>
            <p:pic>
              <p:nvPicPr>
                <p:cNvPr id="183" name="Picture 182" descr="Recomienda, puntúa, agrega a favoritos y sigue este post, hay muchas ...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600" y="4108818"/>
                  <a:ext cx="274069" cy="19367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/>
              <p:cNvSpPr txBox="1"/>
              <p:nvPr/>
            </p:nvSpPr>
            <p:spPr>
              <a:xfrm>
                <a:off x="3878981" y="4312118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GPU</a:t>
                </a:r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1505510" y="8471766"/>
            <a:ext cx="2026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Mounted NFS/Azure Files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0" y="8952723"/>
            <a:ext cx="1216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Delete Cluster</a:t>
            </a:r>
          </a:p>
        </p:txBody>
      </p:sp>
      <p:pic>
        <p:nvPicPr>
          <p:cNvPr id="227" name="Picture 226" descr="How to draw a ``bunch of &lt;strong&gt;documents&lt;/strong&gt;'' icon with Tikz? - TeX - LaTeX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419" y="7093861"/>
            <a:ext cx="507993" cy="507993"/>
          </a:xfrm>
          <a:prstGeom prst="rect">
            <a:avLst/>
          </a:prstGeom>
        </p:spPr>
      </p:pic>
      <p:grpSp>
        <p:nvGrpSpPr>
          <p:cNvPr id="229" name="Group 228"/>
          <p:cNvGrpSpPr/>
          <p:nvPr/>
        </p:nvGrpSpPr>
        <p:grpSpPr>
          <a:xfrm>
            <a:off x="-1323908" y="7817501"/>
            <a:ext cx="742511" cy="679380"/>
            <a:chOff x="8826760" y="3538897"/>
            <a:chExt cx="742511" cy="679380"/>
          </a:xfrm>
        </p:grpSpPr>
        <p:pic>
          <p:nvPicPr>
            <p:cNvPr id="226" name="Picture 225" descr="How to draw a ``bunch of &lt;strong&gt;documents&lt;/strong&gt;'' icon with Tikz? - TeX - LaTeX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3742" y="3538897"/>
              <a:ext cx="507993" cy="507993"/>
            </a:xfrm>
            <a:prstGeom prst="rect">
              <a:avLst/>
            </a:prstGeom>
          </p:spPr>
        </p:pic>
        <p:sp>
          <p:nvSpPr>
            <p:cNvPr id="228" name="TextBox 227"/>
            <p:cNvSpPr txBox="1"/>
            <p:nvPr/>
          </p:nvSpPr>
          <p:spPr>
            <a:xfrm>
              <a:off x="8826760" y="4002833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Training Data</a:t>
              </a:r>
            </a:p>
          </p:txBody>
        </p:sp>
      </p:grpSp>
      <p:pic>
        <p:nvPicPr>
          <p:cNvPr id="9" name="Picture 8" descr="&lt;strong&gt;user&lt;/strong&gt; icon - vector Clip 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4" y="3508763"/>
            <a:ext cx="550114" cy="1016583"/>
          </a:xfrm>
          <a:prstGeom prst="rect">
            <a:avLst/>
          </a:prstGeom>
        </p:spPr>
      </p:pic>
      <p:sp>
        <p:nvSpPr>
          <p:cNvPr id="15" name="Rectangle: Rounded Corners 14"/>
          <p:cNvSpPr/>
          <p:nvPr/>
        </p:nvSpPr>
        <p:spPr>
          <a:xfrm>
            <a:off x="4133979" y="3144417"/>
            <a:ext cx="1073021" cy="1660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 AI Training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711649" y="4851400"/>
            <a:ext cx="9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NFS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0" y="7340600"/>
            <a:ext cx="1257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CreateCluster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Files</a:t>
            </a:r>
          </a:p>
        </p:txBody>
      </p:sp>
      <p:cxnSp>
        <p:nvCxnSpPr>
          <p:cNvPr id="18" name="Straight Arrow Connector 17"/>
          <p:cNvCxnSpPr>
            <a:stCxn id="6" idx="3"/>
            <a:endCxn id="99" idx="0"/>
          </p:cNvCxnSpPr>
          <p:nvPr/>
        </p:nvCxnSpPr>
        <p:spPr>
          <a:xfrm>
            <a:off x="8277840" y="3268413"/>
            <a:ext cx="949064" cy="1052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1"/>
            <a:endCxn id="98" idx="0"/>
          </p:cNvCxnSpPr>
          <p:nvPr/>
        </p:nvCxnSpPr>
        <p:spPr>
          <a:xfrm flipH="1">
            <a:off x="9563789" y="2517910"/>
            <a:ext cx="992240" cy="1802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0" y="8445500"/>
            <a:ext cx="82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Run Jobs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76768" y="4276593"/>
            <a:ext cx="3212667" cy="1889263"/>
            <a:chOff x="6652768" y="7819893"/>
            <a:chExt cx="3212667" cy="1889263"/>
          </a:xfrm>
        </p:grpSpPr>
        <p:grpSp>
          <p:nvGrpSpPr>
            <p:cNvPr id="313" name="Group 312"/>
            <p:cNvGrpSpPr/>
            <p:nvPr/>
          </p:nvGrpSpPr>
          <p:grpSpPr>
            <a:xfrm>
              <a:off x="6652768" y="7819893"/>
              <a:ext cx="806352" cy="459135"/>
              <a:chOff x="3669395" y="4064739"/>
              <a:chExt cx="806352" cy="459135"/>
            </a:xfrm>
            <a:solidFill>
              <a:schemeClr val="accent6"/>
            </a:solidFill>
          </p:grpSpPr>
          <p:sp>
            <p:nvSpPr>
              <p:cNvPr id="315" name="Rectangle 314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16" name="Picture 315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317" name="Picture 316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314" name="TextBox 313"/>
            <p:cNvSpPr txBox="1"/>
            <p:nvPr/>
          </p:nvSpPr>
          <p:spPr>
            <a:xfrm>
              <a:off x="6862354" y="806727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308" name="Group 307"/>
            <p:cNvGrpSpPr/>
            <p:nvPr/>
          </p:nvGrpSpPr>
          <p:grpSpPr>
            <a:xfrm>
              <a:off x="7451664" y="7819893"/>
              <a:ext cx="806352" cy="459135"/>
              <a:chOff x="3669395" y="4064739"/>
              <a:chExt cx="806352" cy="459135"/>
            </a:xfrm>
            <a:solidFill>
              <a:schemeClr val="accent6"/>
            </a:solidFill>
          </p:grpSpPr>
          <p:sp>
            <p:nvSpPr>
              <p:cNvPr id="310" name="Rectangle 309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11" name="Picture 310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312" name="Picture 311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309" name="TextBox 308"/>
            <p:cNvSpPr txBox="1"/>
            <p:nvPr/>
          </p:nvSpPr>
          <p:spPr>
            <a:xfrm>
              <a:off x="7661250" y="806727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8250561" y="7819893"/>
              <a:ext cx="806352" cy="459135"/>
              <a:chOff x="3669395" y="4064739"/>
              <a:chExt cx="806352" cy="45913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5" name="Rectangle 304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6" name="Picture 305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307" name="Picture 306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304" name="TextBox 303"/>
            <p:cNvSpPr txBox="1"/>
            <p:nvPr/>
          </p:nvSpPr>
          <p:spPr>
            <a:xfrm>
              <a:off x="8460147" y="806727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9059083" y="7819893"/>
              <a:ext cx="806352" cy="459135"/>
              <a:chOff x="3669395" y="4064739"/>
              <a:chExt cx="806352" cy="45913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0" name="Rectangle 299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1" name="Picture 300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302" name="Picture 301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99" name="TextBox 298"/>
            <p:cNvSpPr txBox="1"/>
            <p:nvPr/>
          </p:nvSpPr>
          <p:spPr>
            <a:xfrm>
              <a:off x="9268669" y="806727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6652768" y="8291531"/>
              <a:ext cx="806352" cy="459135"/>
              <a:chOff x="3669395" y="4064739"/>
              <a:chExt cx="806352" cy="459135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95" name="Rectangle 294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6" name="Picture 295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97" name="Picture 296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94" name="TextBox 293"/>
            <p:cNvSpPr txBox="1"/>
            <p:nvPr/>
          </p:nvSpPr>
          <p:spPr>
            <a:xfrm>
              <a:off x="6862354" y="8538910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7451664" y="8291531"/>
              <a:ext cx="806352" cy="459135"/>
              <a:chOff x="3669395" y="4064739"/>
              <a:chExt cx="806352" cy="459135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90" name="Rectangle 289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1" name="Picture 290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92" name="Picture 291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89" name="TextBox 288"/>
            <p:cNvSpPr txBox="1"/>
            <p:nvPr/>
          </p:nvSpPr>
          <p:spPr>
            <a:xfrm>
              <a:off x="7661250" y="8538910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8250561" y="8291531"/>
              <a:ext cx="806352" cy="459135"/>
              <a:chOff x="3669395" y="4064739"/>
              <a:chExt cx="806352" cy="459135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85" name="Rectangle 284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6" name="Picture 285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87" name="Picture 286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84" name="TextBox 283"/>
            <p:cNvSpPr txBox="1"/>
            <p:nvPr/>
          </p:nvSpPr>
          <p:spPr>
            <a:xfrm>
              <a:off x="8460147" y="8538910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059083" y="8291531"/>
              <a:ext cx="806352" cy="459135"/>
              <a:chOff x="3669395" y="4064739"/>
              <a:chExt cx="806352" cy="459135"/>
            </a:xfrm>
            <a:solidFill>
              <a:srgbClr val="00B050"/>
            </a:solidFill>
          </p:grpSpPr>
          <p:sp>
            <p:nvSpPr>
              <p:cNvPr id="280" name="Rectangle 279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1" name="Picture 280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82" name="Picture 281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79" name="TextBox 278"/>
            <p:cNvSpPr txBox="1"/>
            <p:nvPr/>
          </p:nvSpPr>
          <p:spPr>
            <a:xfrm>
              <a:off x="9268669" y="8538910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6652768" y="8772794"/>
              <a:ext cx="806352" cy="459135"/>
              <a:chOff x="3669395" y="4064739"/>
              <a:chExt cx="806352" cy="459135"/>
            </a:xfrm>
            <a:solidFill>
              <a:srgbClr val="3333FF"/>
            </a:solidFill>
          </p:grpSpPr>
          <p:sp>
            <p:nvSpPr>
              <p:cNvPr id="275" name="Rectangle 274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6" name="Picture 275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77" name="Picture 276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74" name="TextBox 273"/>
            <p:cNvSpPr txBox="1"/>
            <p:nvPr/>
          </p:nvSpPr>
          <p:spPr>
            <a:xfrm>
              <a:off x="6862354" y="9020173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7451664" y="8772794"/>
              <a:ext cx="806352" cy="459135"/>
              <a:chOff x="3669395" y="4064739"/>
              <a:chExt cx="806352" cy="459135"/>
            </a:xfrm>
            <a:solidFill>
              <a:srgbClr val="3333FF"/>
            </a:solidFill>
          </p:grpSpPr>
          <p:sp>
            <p:nvSpPr>
              <p:cNvPr id="270" name="Rectangle 269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1" name="Picture 270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72" name="Picture 271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69" name="TextBox 268"/>
            <p:cNvSpPr txBox="1"/>
            <p:nvPr/>
          </p:nvSpPr>
          <p:spPr>
            <a:xfrm>
              <a:off x="7661250" y="9020173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8250561" y="8772794"/>
              <a:ext cx="806352" cy="459135"/>
              <a:chOff x="3669395" y="4064739"/>
              <a:chExt cx="806352" cy="459135"/>
            </a:xfrm>
            <a:solidFill>
              <a:srgbClr val="3333FF"/>
            </a:solidFill>
          </p:grpSpPr>
          <p:sp>
            <p:nvSpPr>
              <p:cNvPr id="265" name="Rectangle 264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6" name="Picture 265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67" name="Picture 266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64" name="TextBox 263"/>
            <p:cNvSpPr txBox="1"/>
            <p:nvPr/>
          </p:nvSpPr>
          <p:spPr>
            <a:xfrm>
              <a:off x="8460147" y="9020173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9059083" y="8772794"/>
              <a:ext cx="806352" cy="459135"/>
              <a:chOff x="3669395" y="4064739"/>
              <a:chExt cx="806352" cy="459135"/>
            </a:xfrm>
            <a:solidFill>
              <a:srgbClr val="00B050"/>
            </a:solidFill>
          </p:grpSpPr>
          <p:sp>
            <p:nvSpPr>
              <p:cNvPr id="260" name="Rectangle 259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1" name="Picture 260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62" name="Picture 261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59" name="TextBox 258"/>
            <p:cNvSpPr txBox="1"/>
            <p:nvPr/>
          </p:nvSpPr>
          <p:spPr>
            <a:xfrm>
              <a:off x="9268669" y="9020173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6652768" y="9215556"/>
              <a:ext cx="806352" cy="459135"/>
              <a:chOff x="3669395" y="4064739"/>
              <a:chExt cx="806352" cy="459135"/>
            </a:xfrm>
            <a:solidFill>
              <a:srgbClr val="3333FF"/>
            </a:solidFill>
          </p:grpSpPr>
          <p:sp>
            <p:nvSpPr>
              <p:cNvPr id="255" name="Rectangle 254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6" name="Picture 255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57" name="Picture 256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54" name="TextBox 253"/>
            <p:cNvSpPr txBox="1"/>
            <p:nvPr/>
          </p:nvSpPr>
          <p:spPr>
            <a:xfrm>
              <a:off x="6862354" y="9462935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451664" y="9215556"/>
              <a:ext cx="806352" cy="459135"/>
              <a:chOff x="3669395" y="4064739"/>
              <a:chExt cx="806352" cy="459135"/>
            </a:xfrm>
            <a:solidFill>
              <a:srgbClr val="3333FF"/>
            </a:solidFill>
          </p:grpSpPr>
          <p:sp>
            <p:nvSpPr>
              <p:cNvPr id="250" name="Rectangle 249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1" name="Picture 250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52" name="Picture 251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49" name="TextBox 248"/>
            <p:cNvSpPr txBox="1"/>
            <p:nvPr/>
          </p:nvSpPr>
          <p:spPr>
            <a:xfrm>
              <a:off x="7661250" y="9462935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8250561" y="9215556"/>
              <a:ext cx="806352" cy="459135"/>
              <a:chOff x="3669395" y="4064739"/>
              <a:chExt cx="806352" cy="459135"/>
            </a:xfrm>
            <a:solidFill>
              <a:srgbClr val="00B050"/>
            </a:solidFill>
          </p:grpSpPr>
          <p:sp>
            <p:nvSpPr>
              <p:cNvPr id="245" name="Rectangle 244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46" name="Picture 245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47" name="Picture 246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44" name="TextBox 243"/>
            <p:cNvSpPr txBox="1"/>
            <p:nvPr/>
          </p:nvSpPr>
          <p:spPr>
            <a:xfrm>
              <a:off x="8460147" y="9462935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9059083" y="9215556"/>
              <a:ext cx="806352" cy="459135"/>
              <a:chOff x="3669395" y="4064739"/>
              <a:chExt cx="806352" cy="459135"/>
            </a:xfrm>
            <a:solidFill>
              <a:srgbClr val="00B050"/>
            </a:solidFill>
          </p:grpSpPr>
          <p:sp>
            <p:nvSpPr>
              <p:cNvPr id="240" name="Rectangle 239"/>
              <p:cNvSpPr/>
              <p:nvPr/>
            </p:nvSpPr>
            <p:spPr>
              <a:xfrm>
                <a:off x="3669395" y="4064739"/>
                <a:ext cx="806352" cy="4591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41" name="Picture 240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485" y="4108818"/>
                <a:ext cx="274069" cy="193675"/>
              </a:xfrm>
              <a:prstGeom prst="rect">
                <a:avLst/>
              </a:prstGeom>
              <a:grpFill/>
            </p:spPr>
          </p:pic>
          <p:pic>
            <p:nvPicPr>
              <p:cNvPr id="242" name="Picture 241" descr="Recomienda, puntúa, agrega a favoritos y sigue este post, hay muchas ...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00" y="4108818"/>
                <a:ext cx="274069" cy="193675"/>
              </a:xfrm>
              <a:prstGeom prst="rect">
                <a:avLst/>
              </a:prstGeom>
              <a:grpFill/>
            </p:spPr>
          </p:pic>
        </p:grpSp>
        <p:sp>
          <p:nvSpPr>
            <p:cNvPr id="239" name="TextBox 238"/>
            <p:cNvSpPr txBox="1"/>
            <p:nvPr/>
          </p:nvSpPr>
          <p:spPr>
            <a:xfrm>
              <a:off x="9268669" y="9462935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GPU</a:t>
              </a:r>
            </a:p>
          </p:txBody>
        </p:sp>
      </p:grpSp>
      <p:cxnSp>
        <p:nvCxnSpPr>
          <p:cNvPr id="31" name="Straight Arrow Connector 30"/>
          <p:cNvCxnSpPr>
            <a:stCxn id="15" idx="3"/>
          </p:cNvCxnSpPr>
          <p:nvPr/>
        </p:nvCxnSpPr>
        <p:spPr>
          <a:xfrm flipV="1">
            <a:off x="5207000" y="2692400"/>
            <a:ext cx="1409700" cy="1282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</p:cNvCxnSpPr>
          <p:nvPr/>
        </p:nvCxnSpPr>
        <p:spPr>
          <a:xfrm>
            <a:off x="5207000" y="3974842"/>
            <a:ext cx="2641600" cy="116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</p:cNvCxnSpPr>
          <p:nvPr/>
        </p:nvCxnSpPr>
        <p:spPr>
          <a:xfrm>
            <a:off x="5207000" y="3974842"/>
            <a:ext cx="2806700" cy="1422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7447124" y="7065868"/>
            <a:ext cx="1066318" cy="692081"/>
            <a:chOff x="7447124" y="7065868"/>
            <a:chExt cx="1066318" cy="692081"/>
          </a:xfrm>
        </p:grpSpPr>
        <p:pic>
          <p:nvPicPr>
            <p:cNvPr id="222" name="Picture 221" descr="How to draw a ``bunch of &lt;strong&gt;documents&lt;/strong&gt;'' icon with Tikz? - TeX - LaTeX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779" y="7065868"/>
              <a:ext cx="507993" cy="507993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7447124" y="7542505"/>
              <a:ext cx="1066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Intermediate Models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9395926" y="7093860"/>
            <a:ext cx="750526" cy="670050"/>
            <a:chOff x="9395926" y="7093860"/>
            <a:chExt cx="750526" cy="670050"/>
          </a:xfrm>
        </p:grpSpPr>
        <p:pic>
          <p:nvPicPr>
            <p:cNvPr id="221" name="Picture 220" descr="How to draw a ``bunch of &lt;strong&gt;documents&lt;/strong&gt;'' icon with Tikz? - TeX - LaTeX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933" y="7093860"/>
              <a:ext cx="507993" cy="507993"/>
            </a:xfrm>
            <a:prstGeom prst="rect">
              <a:avLst/>
            </a:prstGeom>
          </p:spPr>
        </p:pic>
        <p:sp>
          <p:nvSpPr>
            <p:cNvPr id="231" name="TextBox 230"/>
            <p:cNvSpPr txBox="1"/>
            <p:nvPr/>
          </p:nvSpPr>
          <p:spPr>
            <a:xfrm>
              <a:off x="9395926" y="7548466"/>
              <a:ext cx="7505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Progress Logs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0499792" y="7868301"/>
            <a:ext cx="936475" cy="679380"/>
            <a:chOff x="8826760" y="3538897"/>
            <a:chExt cx="936475" cy="679380"/>
          </a:xfrm>
        </p:grpSpPr>
        <p:pic>
          <p:nvPicPr>
            <p:cNvPr id="186" name="Picture 185" descr="How to draw a ``bunch of &lt;strong&gt;documents&lt;/strong&gt;'' icon with Tikz? - TeX - LaTeX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3742" y="3538897"/>
              <a:ext cx="507993" cy="507993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>
            <a:xfrm>
              <a:off x="8826760" y="4002833"/>
              <a:ext cx="9364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Base Model Script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750800" y="7505700"/>
            <a:ext cx="614891" cy="673100"/>
            <a:chOff x="12687300" y="7515654"/>
            <a:chExt cx="678391" cy="738890"/>
          </a:xfrm>
        </p:grpSpPr>
        <p:pic>
          <p:nvPicPr>
            <p:cNvPr id="39" name="Picture 38" descr="Artificial Neural &lt;strong&gt;Network&lt;/strong&gt; Based Power System Restoration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000" y="7515654"/>
              <a:ext cx="641350" cy="48534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2687300" y="8039100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22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88 -0.12616 L 0.39805 -0.1261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8 -0.61528 L 0.63646 -0.9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86 -0.51944 L 0.2474 -0.5157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-0.65579 L 0.26394 -0.657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01 -0.39444 L 0.11211 -0.7870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94 -0.34005 L 0.00482 -0.827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2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096 -0.38982 L -0.26471 -0.8601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1 -0.71482 L 0.23867 -0.7166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3" grpId="0"/>
      <p:bldP spid="16" grpId="0"/>
      <p:bldP spid="188" grpId="0"/>
      <p:bldP spid="1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Summary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Automatic NFS creation and Management</a:t>
            </a:r>
          </a:p>
          <a:p>
            <a:pPr lvl="1"/>
            <a:r>
              <a:rPr lang="en-US" dirty="0"/>
              <a:t>Compute cluster with GPU</a:t>
            </a:r>
          </a:p>
          <a:p>
            <a:pPr lvl="1"/>
            <a:r>
              <a:rPr lang="en-US" dirty="0"/>
              <a:t>Distributed Job scheduling </a:t>
            </a:r>
          </a:p>
          <a:p>
            <a:pPr lvl="1"/>
            <a:r>
              <a:rPr lang="en-US"/>
              <a:t>Output </a:t>
            </a:r>
            <a:r>
              <a:rPr lang="en-US" dirty="0"/>
              <a:t>directory management</a:t>
            </a:r>
          </a:p>
          <a:p>
            <a:pPr lvl="1"/>
            <a:r>
              <a:rPr lang="en-US" dirty="0"/>
              <a:t>Model Management</a:t>
            </a:r>
          </a:p>
          <a:p>
            <a:pPr lvl="1"/>
            <a:r>
              <a:rPr lang="en-US" dirty="0"/>
              <a:t>Log file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3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Relates To… 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Science VM (DSVM)</a:t>
            </a:r>
          </a:p>
          <a:p>
            <a:pPr lvl="1"/>
            <a:r>
              <a:rPr lang="en-US" dirty="0"/>
              <a:t>Get started with DSVM: Desktop in Azure for model development</a:t>
            </a:r>
          </a:p>
          <a:p>
            <a:pPr lvl="1"/>
            <a:r>
              <a:rPr lang="en-US" dirty="0"/>
              <a:t>Scale out training with Batch AI: can use DSVM for software</a:t>
            </a:r>
          </a:p>
          <a:p>
            <a:pPr lvl="1"/>
            <a:r>
              <a:rPr lang="en-US" dirty="0"/>
              <a:t>Go from one to many</a:t>
            </a:r>
          </a:p>
        </p:txBody>
      </p:sp>
    </p:spTree>
    <p:extLst>
      <p:ext uri="{BB962C8B-B14F-4D97-AF65-F5344CB8AC3E}">
        <p14:creationId xmlns:p14="http://schemas.microsoft.com/office/powerpoint/2010/main" val="238521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89440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Register for Preview: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https://aka.ms/batchaitraining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Support: </a:t>
            </a:r>
            <a:r>
              <a:rPr lang="en-US" sz="3200" dirty="0">
                <a:hlinkClick r:id="rId4"/>
              </a:rPr>
              <a:t>askbatchai@microsoft.com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460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45" y="291414"/>
            <a:ext cx="10514108" cy="593435"/>
          </a:xfrm>
        </p:spPr>
        <p:txBody>
          <a:bodyPr>
            <a:noAutofit/>
          </a:bodyPr>
          <a:lstStyle/>
          <a:p>
            <a:pPr algn="ctr"/>
            <a:r>
              <a:rPr lang="en-US" sz="5998" b="1" dirty="0"/>
              <a:t>GPUs in Azure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79" y="884849"/>
            <a:ext cx="8456242" cy="4933943"/>
          </a:xfrm>
          <a:solidFill>
            <a:schemeClr val="bg1"/>
          </a:solidFill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25"/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565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25"/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424301-F716-436E-B7C0-E160C6DDBC5F}"/>
              </a:ext>
            </a:extLst>
          </p:cNvPr>
          <p:cNvSpPr txBox="1">
            <a:spLocks/>
          </p:cNvSpPr>
          <p:nvPr/>
        </p:nvSpPr>
        <p:spPr>
          <a:xfrm>
            <a:off x="838946" y="89443"/>
            <a:ext cx="10514108" cy="915306"/>
          </a:xfrm>
          <a:prstGeom prst="rect">
            <a:avLst/>
          </a:prstGeom>
        </p:spPr>
        <p:txBody>
          <a:bodyPr vert="horz" lIns="89642" tIns="44821" rIns="89642" bIns="44821" rtlCol="0" anchor="b">
            <a:norm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80" kern="1200" baseline="0">
                <a:solidFill>
                  <a:srgbClr val="117A0E"/>
                </a:solidFill>
                <a:latin typeface="Segoe Pro Light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998" b="1"/>
              <a:t>Azure GPU DSVM</a:t>
            </a:r>
            <a:endParaRPr lang="en-US" sz="5998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A1EBA-68F3-4F7F-A671-E102483554BF}"/>
              </a:ext>
            </a:extLst>
          </p:cNvPr>
          <p:cNvSpPr txBox="1">
            <a:spLocks/>
          </p:cNvSpPr>
          <p:nvPr/>
        </p:nvSpPr>
        <p:spPr>
          <a:xfrm>
            <a:off x="838947" y="1904497"/>
            <a:ext cx="3797268" cy="4272075"/>
          </a:xfrm>
          <a:prstGeom prst="rect">
            <a:avLst/>
          </a:prstGeom>
        </p:spPr>
        <p:txBody>
          <a:bodyPr vert="horz" lIns="89642" tIns="44821" rIns="89642" bIns="44821" rtlCol="0">
            <a:noAutofit/>
          </a:bodyPr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/>
              <a:buChar char="•"/>
              <a:defRPr sz="2856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/>
              <a:buChar char="•"/>
              <a:defRPr sz="2448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/>
              <a:buChar char="•"/>
              <a:defRPr sz="2040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/>
              <a:buChar char="•"/>
              <a:defRPr sz="1836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/>
              <a:buChar char="•"/>
              <a:defRPr sz="1836" kern="1200" baseline="0">
                <a:solidFill>
                  <a:schemeClr val="tx1"/>
                </a:solidFill>
                <a:latin typeface="Segoe Pro" charset="0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 Used Ubuntu 16.04 N-Series VM</a:t>
            </a:r>
          </a:p>
          <a:p>
            <a:pPr marL="0" indent="0">
              <a:buNone/>
            </a:pPr>
            <a:endParaRPr lang="en-US" sz="320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 NC24 VM with 4 NVIDIA Tesla K80</a:t>
            </a:r>
          </a:p>
          <a:p>
            <a:pPr marL="0" indent="0">
              <a:buNone/>
            </a:pPr>
            <a:endParaRPr lang="en-US" sz="3200"/>
          </a:p>
          <a:p>
            <a:pPr lvl="1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E01340-2669-4AF8-B5EA-445FDA107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70" y="1800602"/>
            <a:ext cx="6163338" cy="41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Recipe for Powerful AI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sz="3200" dirty="0"/>
              <a:t>Lots of experimentation</a:t>
            </a:r>
          </a:p>
          <a:p>
            <a:r>
              <a:rPr lang="en-US" sz="3200" dirty="0"/>
              <a:t>Lots of GPUs</a:t>
            </a:r>
          </a:p>
          <a:p>
            <a:r>
              <a:rPr lang="en-US" sz="3200" dirty="0"/>
              <a:t>Lots of training data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Need to run Training at scale!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0890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Challenges of Training at Scale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dirty="0"/>
              <a:t>Deploy virtual machines</a:t>
            </a:r>
          </a:p>
          <a:p>
            <a:r>
              <a:rPr lang="en-US" dirty="0"/>
              <a:t>Install Drivers and dependencies</a:t>
            </a:r>
          </a:p>
          <a:p>
            <a:r>
              <a:rPr lang="en-US" dirty="0"/>
              <a:t>Manage Cost</a:t>
            </a:r>
          </a:p>
          <a:p>
            <a:r>
              <a:rPr lang="en-US" dirty="0"/>
              <a:t>Queue Work</a:t>
            </a:r>
          </a:p>
          <a:p>
            <a:r>
              <a:rPr lang="en-US" dirty="0"/>
              <a:t>Handle monitoring and Failures </a:t>
            </a:r>
          </a:p>
          <a:p>
            <a:r>
              <a:rPr lang="en-US" dirty="0"/>
              <a:t>Keep things secure</a:t>
            </a:r>
          </a:p>
          <a:p>
            <a:r>
              <a:rPr lang="en-US" dirty="0"/>
              <a:t>Training on compliance restricted data</a:t>
            </a:r>
          </a:p>
          <a:p>
            <a:r>
              <a:rPr lang="en-US" dirty="0"/>
              <a:t>Cleanup when done</a:t>
            </a:r>
          </a:p>
        </p:txBody>
      </p:sp>
    </p:spTree>
    <p:extLst>
      <p:ext uri="{BB962C8B-B14F-4D97-AF65-F5344CB8AC3E}">
        <p14:creationId xmlns:p14="http://schemas.microsoft.com/office/powerpoint/2010/main" val="275883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Azure Batch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AI Training Service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Managed Service</a:t>
            </a:r>
          </a:p>
          <a:p>
            <a:r>
              <a:rPr lang="en-US" dirty="0"/>
              <a:t>Supports Role Based Access Control</a:t>
            </a:r>
          </a:p>
          <a:p>
            <a:r>
              <a:rPr lang="en-US" dirty="0"/>
              <a:t>Hierarchical Quota Management</a:t>
            </a:r>
          </a:p>
          <a:p>
            <a:r>
              <a:rPr lang="en-US" dirty="0"/>
              <a:t>Easily Provision VMs at scale</a:t>
            </a:r>
          </a:p>
          <a:p>
            <a:r>
              <a:rPr lang="en-US" dirty="0"/>
              <a:t>Load based automatic scaling</a:t>
            </a:r>
          </a:p>
          <a:p>
            <a:r>
              <a:rPr lang="en-US" dirty="0"/>
              <a:t>Run experiments in Parallel</a:t>
            </a:r>
          </a:p>
          <a:p>
            <a:r>
              <a:rPr lang="en-US" dirty="0"/>
              <a:t>Run in Containers or directly on VM</a:t>
            </a:r>
          </a:p>
          <a:p>
            <a:r>
              <a:rPr lang="en-US" dirty="0"/>
              <a:t>Run any toolkit (CNTK,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Caffee</a:t>
            </a:r>
            <a:r>
              <a:rPr lang="en-US" dirty="0"/>
              <a:t>, </a:t>
            </a:r>
            <a:r>
              <a:rPr lang="en-US" dirty="0" err="1"/>
              <a:t>Chainer</a:t>
            </a:r>
            <a:r>
              <a:rPr lang="en-US" dirty="0"/>
              <a:t>…)</a:t>
            </a:r>
          </a:p>
          <a:p>
            <a:r>
              <a:rPr lang="en-US" dirty="0"/>
              <a:t>Only compute cost. Service is free</a:t>
            </a:r>
          </a:p>
        </p:txBody>
      </p:sp>
    </p:spTree>
    <p:extLst>
      <p:ext uri="{BB962C8B-B14F-4D97-AF65-F5344CB8AC3E}">
        <p14:creationId xmlns:p14="http://schemas.microsoft.com/office/powerpoint/2010/main" val="395172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7B0C15-CCD5-458C-BBF9-F68807F47BDB}"/>
              </a:ext>
            </a:extLst>
          </p:cNvPr>
          <p:cNvSpPr/>
          <p:nvPr/>
        </p:nvSpPr>
        <p:spPr>
          <a:xfrm>
            <a:off x="166976" y="79513"/>
            <a:ext cx="11839493" cy="6647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Train and Deploy Custom AI End-to-End</a:t>
            </a:r>
          </a:p>
        </p:txBody>
      </p:sp>
      <p:sp>
        <p:nvSpPr>
          <p:cNvPr id="4" name="Oval 3"/>
          <p:cNvSpPr/>
          <p:nvPr/>
        </p:nvSpPr>
        <p:spPr>
          <a:xfrm>
            <a:off x="322250" y="1585808"/>
            <a:ext cx="3397117" cy="3397116"/>
          </a:xfrm>
          <a:prstGeom prst="ellipse">
            <a:avLst/>
          </a:prstGeom>
          <a:solidFill>
            <a:srgbClr val="00188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3382" y="5278904"/>
            <a:ext cx="33501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Intelligence In Your</a:t>
            </a:r>
          </a:p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Apps and Data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129" y="5278904"/>
            <a:ext cx="32233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Your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5241" y="5278906"/>
            <a:ext cx="378514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Training With Scale-Out</a:t>
            </a:r>
          </a:p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GPU Clusters on Demand</a:t>
            </a:r>
          </a:p>
        </p:txBody>
      </p:sp>
      <p:sp>
        <p:nvSpPr>
          <p:cNvPr id="8" name="Oval 7"/>
          <p:cNvSpPr/>
          <p:nvPr/>
        </p:nvSpPr>
        <p:spPr>
          <a:xfrm>
            <a:off x="8449916" y="1585808"/>
            <a:ext cx="3397117" cy="3397116"/>
          </a:xfrm>
          <a:prstGeom prst="ellipse">
            <a:avLst/>
          </a:prstGeom>
          <a:solidFill>
            <a:srgbClr val="A8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255" y="1585808"/>
            <a:ext cx="3397117" cy="3397116"/>
          </a:xfrm>
          <a:prstGeom prst="ellipse">
            <a:avLst/>
          </a:prstGeom>
          <a:solidFill>
            <a:srgbClr val="107C10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12191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9223" y="3597486"/>
            <a:ext cx="2313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Azure Batch AI Training</a:t>
            </a:r>
          </a:p>
          <a:p>
            <a:pPr lvl="0" algn="ctr" defTabSz="914332">
              <a:defRPr/>
            </a:pPr>
            <a:r>
              <a:rPr lang="en-US" sz="1600" kern="0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On CNTK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554" y="3919221"/>
            <a:ext cx="247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Azure Machine Learning</a:t>
            </a:r>
          </a:p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Azure Data Lake</a:t>
            </a:r>
          </a:p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latin typeface="Segoe UI" charset="0"/>
                <a:ea typeface="Segoe UI" charset="0"/>
                <a:cs typeface="Segoe UI" charset="0"/>
              </a:rPr>
              <a:t>SQL Server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973" y="3919221"/>
            <a:ext cx="284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Your Data (Images, Text,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Logs, Time Series…)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021" y="2292234"/>
            <a:ext cx="2787585" cy="110024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9348902" y="2165318"/>
            <a:ext cx="1599144" cy="1687751"/>
            <a:chOff x="9687991" y="2577310"/>
            <a:chExt cx="1203325" cy="1270000"/>
          </a:xfrm>
        </p:grpSpPr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9941991" y="2945611"/>
              <a:ext cx="82550" cy="128588"/>
            </a:xfrm>
            <a:custGeom>
              <a:avLst/>
              <a:gdLst>
                <a:gd name="T0" fmla="*/ 46 w 56"/>
                <a:gd name="T1" fmla="*/ 45 h 87"/>
                <a:gd name="T2" fmla="*/ 27 w 56"/>
                <a:gd name="T3" fmla="*/ 11 h 87"/>
                <a:gd name="T4" fmla="*/ 19 w 56"/>
                <a:gd name="T5" fmla="*/ 9 h 87"/>
                <a:gd name="T6" fmla="*/ 9 w 56"/>
                <a:gd name="T7" fmla="*/ 6 h 87"/>
                <a:gd name="T8" fmla="*/ 1 w 56"/>
                <a:gd name="T9" fmla="*/ 5 h 87"/>
                <a:gd name="T10" fmla="*/ 5 w 56"/>
                <a:gd name="T11" fmla="*/ 12 h 87"/>
                <a:gd name="T12" fmla="*/ 5 w 56"/>
                <a:gd name="T13" fmla="*/ 21 h 87"/>
                <a:gd name="T14" fmla="*/ 11 w 56"/>
                <a:gd name="T15" fmla="*/ 29 h 87"/>
                <a:gd name="T16" fmla="*/ 2 w 56"/>
                <a:gd name="T17" fmla="*/ 30 h 87"/>
                <a:gd name="T18" fmla="*/ 20 w 56"/>
                <a:gd name="T19" fmla="*/ 48 h 87"/>
                <a:gd name="T20" fmla="*/ 24 w 56"/>
                <a:gd name="T21" fmla="*/ 51 h 87"/>
                <a:gd name="T22" fmla="*/ 42 w 56"/>
                <a:gd name="T23" fmla="*/ 87 h 87"/>
                <a:gd name="T24" fmla="*/ 56 w 56"/>
                <a:gd name="T25" fmla="*/ 69 h 87"/>
                <a:gd name="T26" fmla="*/ 46 w 56"/>
                <a:gd name="T27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87">
                  <a:moveTo>
                    <a:pt x="46" y="45"/>
                  </a:moveTo>
                  <a:cubicBezTo>
                    <a:pt x="41" y="28"/>
                    <a:pt x="37" y="23"/>
                    <a:pt x="27" y="11"/>
                  </a:cubicBezTo>
                  <a:cubicBezTo>
                    <a:pt x="21" y="4"/>
                    <a:pt x="18" y="5"/>
                    <a:pt x="19" y="9"/>
                  </a:cubicBezTo>
                  <a:cubicBezTo>
                    <a:pt x="14" y="1"/>
                    <a:pt x="6" y="0"/>
                    <a:pt x="9" y="6"/>
                  </a:cubicBezTo>
                  <a:cubicBezTo>
                    <a:pt x="7" y="4"/>
                    <a:pt x="3" y="2"/>
                    <a:pt x="1" y="5"/>
                  </a:cubicBezTo>
                  <a:cubicBezTo>
                    <a:pt x="0" y="7"/>
                    <a:pt x="3" y="10"/>
                    <a:pt x="5" y="12"/>
                  </a:cubicBezTo>
                  <a:cubicBezTo>
                    <a:pt x="2" y="12"/>
                    <a:pt x="1" y="16"/>
                    <a:pt x="5" y="21"/>
                  </a:cubicBezTo>
                  <a:cubicBezTo>
                    <a:pt x="9" y="25"/>
                    <a:pt x="11" y="29"/>
                    <a:pt x="11" y="29"/>
                  </a:cubicBezTo>
                  <a:cubicBezTo>
                    <a:pt x="5" y="26"/>
                    <a:pt x="2" y="27"/>
                    <a:pt x="2" y="30"/>
                  </a:cubicBezTo>
                  <a:cubicBezTo>
                    <a:pt x="7" y="35"/>
                    <a:pt x="13" y="43"/>
                    <a:pt x="20" y="48"/>
                  </a:cubicBezTo>
                  <a:cubicBezTo>
                    <a:pt x="22" y="49"/>
                    <a:pt x="23" y="50"/>
                    <a:pt x="24" y="51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46" y="45"/>
                    <a:pt x="46" y="45"/>
                    <a:pt x="46" y="45"/>
                  </a:cubicBezTo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0032479" y="3109123"/>
              <a:ext cx="52388" cy="50800"/>
            </a:xfrm>
            <a:custGeom>
              <a:avLst/>
              <a:gdLst>
                <a:gd name="T0" fmla="*/ 1 w 35"/>
                <a:gd name="T1" fmla="*/ 18 h 34"/>
                <a:gd name="T2" fmla="*/ 17 w 35"/>
                <a:gd name="T3" fmla="*/ 0 h 34"/>
                <a:gd name="T4" fmla="*/ 35 w 35"/>
                <a:gd name="T5" fmla="*/ 17 h 34"/>
                <a:gd name="T6" fmla="*/ 18 w 35"/>
                <a:gd name="T7" fmla="*/ 34 h 34"/>
                <a:gd name="T8" fmla="*/ 1 w 35"/>
                <a:gd name="T9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1" y="18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8" y="34"/>
                    <a:pt x="18" y="34"/>
                  </a:cubicBezTo>
                  <a:cubicBezTo>
                    <a:pt x="9" y="34"/>
                    <a:pt x="1" y="27"/>
                    <a:pt x="1" y="18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880079" y="3101186"/>
              <a:ext cx="69850" cy="69850"/>
            </a:xfrm>
            <a:custGeom>
              <a:avLst/>
              <a:gdLst>
                <a:gd name="T0" fmla="*/ 23 w 47"/>
                <a:gd name="T1" fmla="*/ 0 h 47"/>
                <a:gd name="T2" fmla="*/ 47 w 47"/>
                <a:gd name="T3" fmla="*/ 23 h 47"/>
                <a:gd name="T4" fmla="*/ 23 w 47"/>
                <a:gd name="T5" fmla="*/ 47 h 47"/>
                <a:gd name="T6" fmla="*/ 0 w 47"/>
                <a:gd name="T7" fmla="*/ 24 h 47"/>
                <a:gd name="T8" fmla="*/ 23 w 4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36" y="0"/>
                    <a:pt x="47" y="10"/>
                    <a:pt x="47" y="23"/>
                  </a:cubicBezTo>
                  <a:cubicBezTo>
                    <a:pt x="47" y="36"/>
                    <a:pt x="36" y="47"/>
                    <a:pt x="23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9913416" y="3101186"/>
              <a:ext cx="146050" cy="69850"/>
            </a:xfrm>
            <a:custGeom>
              <a:avLst/>
              <a:gdLst>
                <a:gd name="T0" fmla="*/ 0 w 92"/>
                <a:gd name="T1" fmla="*/ 44 h 44"/>
                <a:gd name="T2" fmla="*/ 92 w 92"/>
                <a:gd name="T3" fmla="*/ 37 h 44"/>
                <a:gd name="T4" fmla="*/ 91 w 92"/>
                <a:gd name="T5" fmla="*/ 5 h 44"/>
                <a:gd name="T6" fmla="*/ 0 w 92"/>
                <a:gd name="T7" fmla="*/ 0 h 44"/>
                <a:gd name="T8" fmla="*/ 0 w 92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4">
                  <a:moveTo>
                    <a:pt x="0" y="44"/>
                  </a:moveTo>
                  <a:lnTo>
                    <a:pt x="92" y="37"/>
                  </a:lnTo>
                  <a:lnTo>
                    <a:pt x="91" y="5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029304" y="3105948"/>
              <a:ext cx="57150" cy="57150"/>
            </a:xfrm>
            <a:custGeom>
              <a:avLst/>
              <a:gdLst>
                <a:gd name="T0" fmla="*/ 11 w 39"/>
                <a:gd name="T1" fmla="*/ 5 h 39"/>
                <a:gd name="T2" fmla="*/ 34 w 39"/>
                <a:gd name="T3" fmla="*/ 11 h 39"/>
                <a:gd name="T4" fmla="*/ 28 w 39"/>
                <a:gd name="T5" fmla="*/ 34 h 39"/>
                <a:gd name="T6" fmla="*/ 5 w 39"/>
                <a:gd name="T7" fmla="*/ 28 h 39"/>
                <a:gd name="T8" fmla="*/ 11 w 39"/>
                <a:gd name="T9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11" y="5"/>
                  </a:moveTo>
                  <a:cubicBezTo>
                    <a:pt x="19" y="0"/>
                    <a:pt x="30" y="3"/>
                    <a:pt x="34" y="11"/>
                  </a:cubicBezTo>
                  <a:cubicBezTo>
                    <a:pt x="39" y="19"/>
                    <a:pt x="36" y="29"/>
                    <a:pt x="28" y="34"/>
                  </a:cubicBezTo>
                  <a:cubicBezTo>
                    <a:pt x="20" y="39"/>
                    <a:pt x="10" y="36"/>
                    <a:pt x="5" y="28"/>
                  </a:cubicBezTo>
                  <a:cubicBezTo>
                    <a:pt x="0" y="20"/>
                    <a:pt x="3" y="9"/>
                    <a:pt x="11" y="5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9983266" y="3018636"/>
              <a:ext cx="96838" cy="128588"/>
            </a:xfrm>
            <a:custGeom>
              <a:avLst/>
              <a:gdLst>
                <a:gd name="T0" fmla="*/ 0 w 61"/>
                <a:gd name="T1" fmla="*/ 13 h 81"/>
                <a:gd name="T2" fmla="*/ 34 w 61"/>
                <a:gd name="T3" fmla="*/ 81 h 81"/>
                <a:gd name="T4" fmla="*/ 61 w 61"/>
                <a:gd name="T5" fmla="*/ 65 h 81"/>
                <a:gd name="T6" fmla="*/ 26 w 61"/>
                <a:gd name="T7" fmla="*/ 0 h 81"/>
                <a:gd name="T8" fmla="*/ 0 w 61"/>
                <a:gd name="T9" fmla="*/ 1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1">
                  <a:moveTo>
                    <a:pt x="0" y="13"/>
                  </a:moveTo>
                  <a:lnTo>
                    <a:pt x="34" y="81"/>
                  </a:lnTo>
                  <a:lnTo>
                    <a:pt x="61" y="65"/>
                  </a:lnTo>
                  <a:lnTo>
                    <a:pt x="2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53"/>
            <p:cNvSpPr>
              <a:spLocks/>
            </p:cNvSpPr>
            <p:nvPr/>
          </p:nvSpPr>
          <p:spPr bwMode="auto">
            <a:xfrm>
              <a:off x="9972153" y="2974185"/>
              <a:ext cx="7938" cy="7937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5 h 6"/>
                <a:gd name="T4" fmla="*/ 0 w 6"/>
                <a:gd name="T5" fmla="*/ 4 h 6"/>
                <a:gd name="T6" fmla="*/ 2 w 6"/>
                <a:gd name="T7" fmla="*/ 0 h 6"/>
                <a:gd name="T8" fmla="*/ 5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6" y="3"/>
                    <a:pt x="5" y="5"/>
                    <a:pt x="4" y="5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2"/>
                    <a:pt x="0" y="1"/>
                    <a:pt x="2" y="0"/>
                  </a:cubicBezTo>
                  <a:cubicBezTo>
                    <a:pt x="3" y="0"/>
                    <a:pt x="5" y="0"/>
                    <a:pt x="5" y="2"/>
                  </a:cubicBezTo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54"/>
            <p:cNvSpPr>
              <a:spLocks/>
            </p:cNvSpPr>
            <p:nvPr/>
          </p:nvSpPr>
          <p:spPr bwMode="auto">
            <a:xfrm>
              <a:off x="9972153" y="2974185"/>
              <a:ext cx="7938" cy="7937"/>
            </a:xfrm>
            <a:custGeom>
              <a:avLst/>
              <a:gdLst>
                <a:gd name="T0" fmla="*/ 5 w 6"/>
                <a:gd name="T1" fmla="*/ 2 h 6"/>
                <a:gd name="T2" fmla="*/ 4 w 6"/>
                <a:gd name="T3" fmla="*/ 5 h 6"/>
                <a:gd name="T4" fmla="*/ 0 w 6"/>
                <a:gd name="T5" fmla="*/ 4 h 6"/>
                <a:gd name="T6" fmla="*/ 2 w 6"/>
                <a:gd name="T7" fmla="*/ 0 h 6"/>
                <a:gd name="T8" fmla="*/ 5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6" y="3"/>
                    <a:pt x="5" y="5"/>
                    <a:pt x="4" y="5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2"/>
                    <a:pt x="0" y="1"/>
                    <a:pt x="2" y="0"/>
                  </a:cubicBezTo>
                  <a:cubicBezTo>
                    <a:pt x="3" y="0"/>
                    <a:pt x="5" y="0"/>
                    <a:pt x="5" y="2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55"/>
            <p:cNvSpPr>
              <a:spLocks/>
            </p:cNvSpPr>
            <p:nvPr/>
          </p:nvSpPr>
          <p:spPr bwMode="auto">
            <a:xfrm>
              <a:off x="9935641" y="2975773"/>
              <a:ext cx="46038" cy="31750"/>
            </a:xfrm>
            <a:custGeom>
              <a:avLst/>
              <a:gdLst>
                <a:gd name="T0" fmla="*/ 25 w 29"/>
                <a:gd name="T1" fmla="*/ 0 h 20"/>
                <a:gd name="T2" fmla="*/ 0 w 29"/>
                <a:gd name="T3" fmla="*/ 10 h 20"/>
                <a:gd name="T4" fmla="*/ 4 w 29"/>
                <a:gd name="T5" fmla="*/ 20 h 20"/>
                <a:gd name="T6" fmla="*/ 29 w 29"/>
                <a:gd name="T7" fmla="*/ 13 h 20"/>
                <a:gd name="T8" fmla="*/ 25 w 2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">
                  <a:moveTo>
                    <a:pt x="25" y="0"/>
                  </a:moveTo>
                  <a:lnTo>
                    <a:pt x="0" y="10"/>
                  </a:lnTo>
                  <a:lnTo>
                    <a:pt x="4" y="20"/>
                  </a:lnTo>
                  <a:lnTo>
                    <a:pt x="29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56"/>
            <p:cNvSpPr>
              <a:spLocks/>
            </p:cNvSpPr>
            <p:nvPr/>
          </p:nvSpPr>
          <p:spPr bwMode="auto">
            <a:xfrm>
              <a:off x="9935641" y="2975773"/>
              <a:ext cx="46038" cy="31750"/>
            </a:xfrm>
            <a:custGeom>
              <a:avLst/>
              <a:gdLst>
                <a:gd name="T0" fmla="*/ 25 w 29"/>
                <a:gd name="T1" fmla="*/ 0 h 20"/>
                <a:gd name="T2" fmla="*/ 0 w 29"/>
                <a:gd name="T3" fmla="*/ 10 h 20"/>
                <a:gd name="T4" fmla="*/ 4 w 29"/>
                <a:gd name="T5" fmla="*/ 20 h 20"/>
                <a:gd name="T6" fmla="*/ 29 w 29"/>
                <a:gd name="T7" fmla="*/ 13 h 20"/>
                <a:gd name="T8" fmla="*/ 25 w 2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">
                  <a:moveTo>
                    <a:pt x="25" y="0"/>
                  </a:moveTo>
                  <a:lnTo>
                    <a:pt x="0" y="10"/>
                  </a:lnTo>
                  <a:lnTo>
                    <a:pt x="4" y="20"/>
                  </a:lnTo>
                  <a:lnTo>
                    <a:pt x="29" y="13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57"/>
            <p:cNvSpPr>
              <a:spLocks/>
            </p:cNvSpPr>
            <p:nvPr/>
          </p:nvSpPr>
          <p:spPr bwMode="auto">
            <a:xfrm>
              <a:off x="9929291" y="2988473"/>
              <a:ext cx="15875" cy="23812"/>
            </a:xfrm>
            <a:custGeom>
              <a:avLst/>
              <a:gdLst>
                <a:gd name="T0" fmla="*/ 0 w 11"/>
                <a:gd name="T1" fmla="*/ 3 h 16"/>
                <a:gd name="T2" fmla="*/ 4 w 11"/>
                <a:gd name="T3" fmla="*/ 15 h 16"/>
                <a:gd name="T4" fmla="*/ 5 w 11"/>
                <a:gd name="T5" fmla="*/ 16 h 16"/>
                <a:gd name="T6" fmla="*/ 10 w 11"/>
                <a:gd name="T7" fmla="*/ 14 h 16"/>
                <a:gd name="T8" fmla="*/ 10 w 11"/>
                <a:gd name="T9" fmla="*/ 13 h 16"/>
                <a:gd name="T10" fmla="*/ 6 w 11"/>
                <a:gd name="T11" fmla="*/ 1 h 16"/>
                <a:gd name="T12" fmla="*/ 5 w 11"/>
                <a:gd name="T13" fmla="*/ 0 h 16"/>
                <a:gd name="T14" fmla="*/ 0 w 11"/>
                <a:gd name="T15" fmla="*/ 2 h 16"/>
                <a:gd name="T16" fmla="*/ 0 w 11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0" y="3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58"/>
            <p:cNvSpPr>
              <a:spLocks/>
            </p:cNvSpPr>
            <p:nvPr/>
          </p:nvSpPr>
          <p:spPr bwMode="auto">
            <a:xfrm>
              <a:off x="9964216" y="2975773"/>
              <a:ext cx="17463" cy="22225"/>
            </a:xfrm>
            <a:custGeom>
              <a:avLst/>
              <a:gdLst>
                <a:gd name="T0" fmla="*/ 4 w 11"/>
                <a:gd name="T1" fmla="*/ 14 h 14"/>
                <a:gd name="T2" fmla="*/ 11 w 11"/>
                <a:gd name="T3" fmla="*/ 13 h 14"/>
                <a:gd name="T4" fmla="*/ 7 w 11"/>
                <a:gd name="T5" fmla="*/ 0 h 14"/>
                <a:gd name="T6" fmla="*/ 0 w 11"/>
                <a:gd name="T7" fmla="*/ 2 h 14"/>
                <a:gd name="T8" fmla="*/ 4 w 1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4" y="14"/>
                  </a:moveTo>
                  <a:lnTo>
                    <a:pt x="11" y="13"/>
                  </a:lnTo>
                  <a:lnTo>
                    <a:pt x="7" y="0"/>
                  </a:lnTo>
                  <a:lnTo>
                    <a:pt x="0" y="2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D5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59"/>
            <p:cNvSpPr>
              <a:spLocks/>
            </p:cNvSpPr>
            <p:nvPr/>
          </p:nvSpPr>
          <p:spPr bwMode="auto">
            <a:xfrm>
              <a:off x="9964216" y="2975773"/>
              <a:ext cx="17463" cy="22225"/>
            </a:xfrm>
            <a:custGeom>
              <a:avLst/>
              <a:gdLst>
                <a:gd name="T0" fmla="*/ 4 w 11"/>
                <a:gd name="T1" fmla="*/ 14 h 14"/>
                <a:gd name="T2" fmla="*/ 11 w 11"/>
                <a:gd name="T3" fmla="*/ 13 h 14"/>
                <a:gd name="T4" fmla="*/ 7 w 11"/>
                <a:gd name="T5" fmla="*/ 0 h 14"/>
                <a:gd name="T6" fmla="*/ 0 w 11"/>
                <a:gd name="T7" fmla="*/ 2 h 14"/>
                <a:gd name="T8" fmla="*/ 4 w 1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4" y="14"/>
                  </a:moveTo>
                  <a:lnTo>
                    <a:pt x="11" y="13"/>
                  </a:lnTo>
                  <a:lnTo>
                    <a:pt x="7" y="0"/>
                  </a:lnTo>
                  <a:lnTo>
                    <a:pt x="0" y="2"/>
                  </a:lnTo>
                  <a:lnTo>
                    <a:pt x="4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260"/>
            <p:cNvSpPr>
              <a:spLocks noChangeArrowheads="1"/>
            </p:cNvSpPr>
            <p:nvPr/>
          </p:nvSpPr>
          <p:spPr bwMode="auto">
            <a:xfrm>
              <a:off x="10454753" y="2870998"/>
              <a:ext cx="87313" cy="85725"/>
            </a:xfrm>
            <a:prstGeom prst="ellipse">
              <a:avLst/>
            </a:pr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61"/>
            <p:cNvSpPr>
              <a:spLocks noChangeArrowheads="1"/>
            </p:cNvSpPr>
            <p:nvPr/>
          </p:nvSpPr>
          <p:spPr bwMode="auto">
            <a:xfrm>
              <a:off x="10483328" y="2931323"/>
              <a:ext cx="30163" cy="742950"/>
            </a:xfrm>
            <a:prstGeom prst="rect">
              <a:avLst/>
            </a:pr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62"/>
            <p:cNvSpPr>
              <a:spLocks/>
            </p:cNvSpPr>
            <p:nvPr/>
          </p:nvSpPr>
          <p:spPr bwMode="auto">
            <a:xfrm>
              <a:off x="10489678" y="3472660"/>
              <a:ext cx="17463" cy="354012"/>
            </a:xfrm>
            <a:custGeom>
              <a:avLst/>
              <a:gdLst>
                <a:gd name="T0" fmla="*/ 0 w 12"/>
                <a:gd name="T1" fmla="*/ 0 h 240"/>
                <a:gd name="T2" fmla="*/ 0 w 12"/>
                <a:gd name="T3" fmla="*/ 234 h 240"/>
                <a:gd name="T4" fmla="*/ 6 w 12"/>
                <a:gd name="T5" fmla="*/ 240 h 240"/>
                <a:gd name="T6" fmla="*/ 12 w 12"/>
                <a:gd name="T7" fmla="*/ 234 h 240"/>
                <a:gd name="T8" fmla="*/ 12 w 12"/>
                <a:gd name="T9" fmla="*/ 0 h 240"/>
                <a:gd name="T10" fmla="*/ 0 w 12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40">
                  <a:moveTo>
                    <a:pt x="0" y="0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0" y="238"/>
                    <a:pt x="2" y="240"/>
                    <a:pt x="6" y="240"/>
                  </a:cubicBezTo>
                  <a:cubicBezTo>
                    <a:pt x="9" y="240"/>
                    <a:pt x="12" y="238"/>
                    <a:pt x="12" y="234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63"/>
            <p:cNvSpPr>
              <a:spLocks/>
            </p:cNvSpPr>
            <p:nvPr/>
          </p:nvSpPr>
          <p:spPr bwMode="auto">
            <a:xfrm>
              <a:off x="10483328" y="3532985"/>
              <a:ext cx="128588" cy="296862"/>
            </a:xfrm>
            <a:custGeom>
              <a:avLst/>
              <a:gdLst>
                <a:gd name="T0" fmla="*/ 19 w 87"/>
                <a:gd name="T1" fmla="*/ 0 h 201"/>
                <a:gd name="T2" fmla="*/ 0 w 87"/>
                <a:gd name="T3" fmla="*/ 7 h 201"/>
                <a:gd name="T4" fmla="*/ 30 w 87"/>
                <a:gd name="T5" fmla="*/ 89 h 201"/>
                <a:gd name="T6" fmla="*/ 34 w 87"/>
                <a:gd name="T7" fmla="*/ 88 h 201"/>
                <a:gd name="T8" fmla="*/ 73 w 87"/>
                <a:gd name="T9" fmla="*/ 196 h 201"/>
                <a:gd name="T10" fmla="*/ 82 w 87"/>
                <a:gd name="T11" fmla="*/ 199 h 201"/>
                <a:gd name="T12" fmla="*/ 85 w 87"/>
                <a:gd name="T13" fmla="*/ 191 h 201"/>
                <a:gd name="T14" fmla="*/ 46 w 87"/>
                <a:gd name="T15" fmla="*/ 83 h 201"/>
                <a:gd name="T16" fmla="*/ 49 w 87"/>
                <a:gd name="T17" fmla="*/ 82 h 201"/>
                <a:gd name="T18" fmla="*/ 19 w 87"/>
                <a:gd name="T1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201">
                  <a:moveTo>
                    <a:pt x="19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73" y="196"/>
                    <a:pt x="73" y="196"/>
                    <a:pt x="73" y="196"/>
                  </a:cubicBezTo>
                  <a:cubicBezTo>
                    <a:pt x="75" y="199"/>
                    <a:pt x="78" y="201"/>
                    <a:pt x="82" y="199"/>
                  </a:cubicBezTo>
                  <a:cubicBezTo>
                    <a:pt x="85" y="198"/>
                    <a:pt x="87" y="195"/>
                    <a:pt x="85" y="191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2"/>
                    <a:pt x="49" y="82"/>
                    <a:pt x="49" y="82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64"/>
            <p:cNvSpPr>
              <a:spLocks/>
            </p:cNvSpPr>
            <p:nvPr/>
          </p:nvSpPr>
          <p:spPr bwMode="auto">
            <a:xfrm>
              <a:off x="10384903" y="3532985"/>
              <a:ext cx="127000" cy="296862"/>
            </a:xfrm>
            <a:custGeom>
              <a:avLst/>
              <a:gdLst>
                <a:gd name="T0" fmla="*/ 68 w 86"/>
                <a:gd name="T1" fmla="*/ 0 h 201"/>
                <a:gd name="T2" fmla="*/ 86 w 86"/>
                <a:gd name="T3" fmla="*/ 7 h 201"/>
                <a:gd name="T4" fmla="*/ 56 w 86"/>
                <a:gd name="T5" fmla="*/ 89 h 201"/>
                <a:gd name="T6" fmla="*/ 53 w 86"/>
                <a:gd name="T7" fmla="*/ 88 h 201"/>
                <a:gd name="T8" fmla="*/ 13 w 86"/>
                <a:gd name="T9" fmla="*/ 196 h 201"/>
                <a:gd name="T10" fmla="*/ 5 w 86"/>
                <a:gd name="T11" fmla="*/ 199 h 201"/>
                <a:gd name="T12" fmla="*/ 1 w 86"/>
                <a:gd name="T13" fmla="*/ 191 h 201"/>
                <a:gd name="T14" fmla="*/ 41 w 86"/>
                <a:gd name="T15" fmla="*/ 83 h 201"/>
                <a:gd name="T16" fmla="*/ 38 w 86"/>
                <a:gd name="T17" fmla="*/ 82 h 201"/>
                <a:gd name="T18" fmla="*/ 68 w 86"/>
                <a:gd name="T1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201">
                  <a:moveTo>
                    <a:pt x="68" y="0"/>
                  </a:moveTo>
                  <a:cubicBezTo>
                    <a:pt x="86" y="7"/>
                    <a:pt x="86" y="7"/>
                    <a:pt x="86" y="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13" y="196"/>
                    <a:pt x="13" y="196"/>
                    <a:pt x="13" y="196"/>
                  </a:cubicBezTo>
                  <a:cubicBezTo>
                    <a:pt x="12" y="199"/>
                    <a:pt x="8" y="201"/>
                    <a:pt x="5" y="199"/>
                  </a:cubicBezTo>
                  <a:cubicBezTo>
                    <a:pt x="2" y="198"/>
                    <a:pt x="0" y="195"/>
                    <a:pt x="1" y="191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8" y="82"/>
                    <a:pt x="38" y="82"/>
                    <a:pt x="38" y="82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65"/>
            <p:cNvSpPr>
              <a:spLocks/>
            </p:cNvSpPr>
            <p:nvPr/>
          </p:nvSpPr>
          <p:spPr bwMode="auto">
            <a:xfrm>
              <a:off x="10384903" y="2870998"/>
              <a:ext cx="227013" cy="958850"/>
            </a:xfrm>
            <a:custGeom>
              <a:avLst/>
              <a:gdLst>
                <a:gd name="T0" fmla="*/ 152 w 154"/>
                <a:gd name="T1" fmla="*/ 641 h 651"/>
                <a:gd name="T2" fmla="*/ 113 w 154"/>
                <a:gd name="T3" fmla="*/ 533 h 651"/>
                <a:gd name="T4" fmla="*/ 116 w 154"/>
                <a:gd name="T5" fmla="*/ 532 h 651"/>
                <a:gd name="T6" fmla="*/ 87 w 154"/>
                <a:gd name="T7" fmla="*/ 452 h 651"/>
                <a:gd name="T8" fmla="*/ 87 w 154"/>
                <a:gd name="T9" fmla="*/ 58 h 651"/>
                <a:gd name="T10" fmla="*/ 106 w 154"/>
                <a:gd name="T11" fmla="*/ 30 h 651"/>
                <a:gd name="T12" fmla="*/ 77 w 154"/>
                <a:gd name="T13" fmla="*/ 0 h 651"/>
                <a:gd name="T14" fmla="*/ 47 w 154"/>
                <a:gd name="T15" fmla="*/ 30 h 651"/>
                <a:gd name="T16" fmla="*/ 67 w 154"/>
                <a:gd name="T17" fmla="*/ 58 h 651"/>
                <a:gd name="T18" fmla="*/ 67 w 154"/>
                <a:gd name="T19" fmla="*/ 452 h 651"/>
                <a:gd name="T20" fmla="*/ 38 w 154"/>
                <a:gd name="T21" fmla="*/ 532 h 651"/>
                <a:gd name="T22" fmla="*/ 41 w 154"/>
                <a:gd name="T23" fmla="*/ 533 h 651"/>
                <a:gd name="T24" fmla="*/ 1 w 154"/>
                <a:gd name="T25" fmla="*/ 641 h 651"/>
                <a:gd name="T26" fmla="*/ 5 w 154"/>
                <a:gd name="T27" fmla="*/ 649 h 651"/>
                <a:gd name="T28" fmla="*/ 13 w 154"/>
                <a:gd name="T29" fmla="*/ 646 h 651"/>
                <a:gd name="T30" fmla="*/ 53 w 154"/>
                <a:gd name="T31" fmla="*/ 538 h 651"/>
                <a:gd name="T32" fmla="*/ 56 w 154"/>
                <a:gd name="T33" fmla="*/ 539 h 651"/>
                <a:gd name="T34" fmla="*/ 67 w 154"/>
                <a:gd name="T35" fmla="*/ 510 h 651"/>
                <a:gd name="T36" fmla="*/ 67 w 154"/>
                <a:gd name="T37" fmla="*/ 546 h 651"/>
                <a:gd name="T38" fmla="*/ 71 w 154"/>
                <a:gd name="T39" fmla="*/ 546 h 651"/>
                <a:gd name="T40" fmla="*/ 71 w 154"/>
                <a:gd name="T41" fmla="*/ 643 h 651"/>
                <a:gd name="T42" fmla="*/ 77 w 154"/>
                <a:gd name="T43" fmla="*/ 649 h 651"/>
                <a:gd name="T44" fmla="*/ 83 w 154"/>
                <a:gd name="T45" fmla="*/ 643 h 651"/>
                <a:gd name="T46" fmla="*/ 83 w 154"/>
                <a:gd name="T47" fmla="*/ 546 h 651"/>
                <a:gd name="T48" fmla="*/ 87 w 154"/>
                <a:gd name="T49" fmla="*/ 546 h 651"/>
                <a:gd name="T50" fmla="*/ 87 w 154"/>
                <a:gd name="T51" fmla="*/ 510 h 651"/>
                <a:gd name="T52" fmla="*/ 97 w 154"/>
                <a:gd name="T53" fmla="*/ 539 h 651"/>
                <a:gd name="T54" fmla="*/ 101 w 154"/>
                <a:gd name="T55" fmla="*/ 538 h 651"/>
                <a:gd name="T56" fmla="*/ 140 w 154"/>
                <a:gd name="T57" fmla="*/ 646 h 651"/>
                <a:gd name="T58" fmla="*/ 149 w 154"/>
                <a:gd name="T59" fmla="*/ 649 h 651"/>
                <a:gd name="T60" fmla="*/ 152 w 154"/>
                <a:gd name="T61" fmla="*/ 64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4" h="651">
                  <a:moveTo>
                    <a:pt x="152" y="641"/>
                  </a:moveTo>
                  <a:cubicBezTo>
                    <a:pt x="113" y="533"/>
                    <a:pt x="113" y="533"/>
                    <a:pt x="113" y="533"/>
                  </a:cubicBezTo>
                  <a:cubicBezTo>
                    <a:pt x="116" y="532"/>
                    <a:pt x="116" y="532"/>
                    <a:pt x="116" y="532"/>
                  </a:cubicBezTo>
                  <a:cubicBezTo>
                    <a:pt x="87" y="452"/>
                    <a:pt x="87" y="452"/>
                    <a:pt x="87" y="452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8" y="54"/>
                    <a:pt x="106" y="43"/>
                    <a:pt x="106" y="30"/>
                  </a:cubicBezTo>
                  <a:cubicBezTo>
                    <a:pt x="106" y="14"/>
                    <a:pt x="93" y="0"/>
                    <a:pt x="77" y="0"/>
                  </a:cubicBezTo>
                  <a:cubicBezTo>
                    <a:pt x="61" y="0"/>
                    <a:pt x="47" y="14"/>
                    <a:pt x="47" y="30"/>
                  </a:cubicBezTo>
                  <a:cubicBezTo>
                    <a:pt x="47" y="43"/>
                    <a:pt x="55" y="54"/>
                    <a:pt x="67" y="58"/>
                  </a:cubicBezTo>
                  <a:cubicBezTo>
                    <a:pt x="67" y="452"/>
                    <a:pt x="67" y="452"/>
                    <a:pt x="67" y="452"/>
                  </a:cubicBezTo>
                  <a:cubicBezTo>
                    <a:pt x="38" y="532"/>
                    <a:pt x="38" y="532"/>
                    <a:pt x="38" y="532"/>
                  </a:cubicBezTo>
                  <a:cubicBezTo>
                    <a:pt x="41" y="533"/>
                    <a:pt x="41" y="533"/>
                    <a:pt x="41" y="533"/>
                  </a:cubicBezTo>
                  <a:cubicBezTo>
                    <a:pt x="1" y="641"/>
                    <a:pt x="1" y="641"/>
                    <a:pt x="1" y="641"/>
                  </a:cubicBezTo>
                  <a:cubicBezTo>
                    <a:pt x="0" y="645"/>
                    <a:pt x="2" y="648"/>
                    <a:pt x="5" y="649"/>
                  </a:cubicBezTo>
                  <a:cubicBezTo>
                    <a:pt x="8" y="651"/>
                    <a:pt x="12" y="649"/>
                    <a:pt x="13" y="646"/>
                  </a:cubicBezTo>
                  <a:cubicBezTo>
                    <a:pt x="53" y="538"/>
                    <a:pt x="53" y="538"/>
                    <a:pt x="53" y="538"/>
                  </a:cubicBezTo>
                  <a:cubicBezTo>
                    <a:pt x="56" y="539"/>
                    <a:pt x="56" y="539"/>
                    <a:pt x="56" y="539"/>
                  </a:cubicBezTo>
                  <a:cubicBezTo>
                    <a:pt x="67" y="510"/>
                    <a:pt x="67" y="510"/>
                    <a:pt x="67" y="510"/>
                  </a:cubicBezTo>
                  <a:cubicBezTo>
                    <a:pt x="67" y="546"/>
                    <a:pt x="67" y="546"/>
                    <a:pt x="67" y="546"/>
                  </a:cubicBezTo>
                  <a:cubicBezTo>
                    <a:pt x="71" y="546"/>
                    <a:pt x="71" y="546"/>
                    <a:pt x="71" y="546"/>
                  </a:cubicBezTo>
                  <a:cubicBezTo>
                    <a:pt x="71" y="643"/>
                    <a:pt x="71" y="643"/>
                    <a:pt x="71" y="643"/>
                  </a:cubicBezTo>
                  <a:cubicBezTo>
                    <a:pt x="71" y="647"/>
                    <a:pt x="73" y="649"/>
                    <a:pt x="77" y="649"/>
                  </a:cubicBezTo>
                  <a:cubicBezTo>
                    <a:pt x="80" y="649"/>
                    <a:pt x="83" y="647"/>
                    <a:pt x="83" y="643"/>
                  </a:cubicBezTo>
                  <a:cubicBezTo>
                    <a:pt x="83" y="546"/>
                    <a:pt x="83" y="546"/>
                    <a:pt x="83" y="546"/>
                  </a:cubicBezTo>
                  <a:cubicBezTo>
                    <a:pt x="87" y="546"/>
                    <a:pt x="87" y="546"/>
                    <a:pt x="87" y="546"/>
                  </a:cubicBezTo>
                  <a:cubicBezTo>
                    <a:pt x="87" y="510"/>
                    <a:pt x="87" y="510"/>
                    <a:pt x="87" y="510"/>
                  </a:cubicBezTo>
                  <a:cubicBezTo>
                    <a:pt x="97" y="539"/>
                    <a:pt x="97" y="539"/>
                    <a:pt x="97" y="539"/>
                  </a:cubicBezTo>
                  <a:cubicBezTo>
                    <a:pt x="101" y="538"/>
                    <a:pt x="101" y="538"/>
                    <a:pt x="101" y="538"/>
                  </a:cubicBezTo>
                  <a:cubicBezTo>
                    <a:pt x="140" y="646"/>
                    <a:pt x="140" y="646"/>
                    <a:pt x="140" y="646"/>
                  </a:cubicBezTo>
                  <a:cubicBezTo>
                    <a:pt x="142" y="649"/>
                    <a:pt x="145" y="651"/>
                    <a:pt x="149" y="649"/>
                  </a:cubicBezTo>
                  <a:cubicBezTo>
                    <a:pt x="152" y="648"/>
                    <a:pt x="154" y="645"/>
                    <a:pt x="152" y="641"/>
                  </a:cubicBezTo>
                  <a:close/>
                </a:path>
              </a:pathLst>
            </a:custGeom>
            <a:solidFill>
              <a:srgbClr val="0D5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66"/>
            <p:cNvSpPr>
              <a:spLocks/>
            </p:cNvSpPr>
            <p:nvPr/>
          </p:nvSpPr>
          <p:spPr bwMode="auto">
            <a:xfrm>
              <a:off x="9968978" y="2923385"/>
              <a:ext cx="123825" cy="93662"/>
            </a:xfrm>
            <a:custGeom>
              <a:avLst/>
              <a:gdLst>
                <a:gd name="T0" fmla="*/ 78 w 78"/>
                <a:gd name="T1" fmla="*/ 37 h 59"/>
                <a:gd name="T2" fmla="*/ 12 w 78"/>
                <a:gd name="T3" fmla="*/ 59 h 59"/>
                <a:gd name="T4" fmla="*/ 0 w 78"/>
                <a:gd name="T5" fmla="*/ 21 h 59"/>
                <a:gd name="T6" fmla="*/ 66 w 78"/>
                <a:gd name="T7" fmla="*/ 0 h 59"/>
                <a:gd name="T8" fmla="*/ 78 w 78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78" y="37"/>
                  </a:moveTo>
                  <a:lnTo>
                    <a:pt x="12" y="59"/>
                  </a:lnTo>
                  <a:lnTo>
                    <a:pt x="0" y="21"/>
                  </a:lnTo>
                  <a:lnTo>
                    <a:pt x="66" y="0"/>
                  </a:lnTo>
                  <a:lnTo>
                    <a:pt x="78" y="37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67"/>
            <p:cNvSpPr>
              <a:spLocks/>
            </p:cNvSpPr>
            <p:nvPr/>
          </p:nvSpPr>
          <p:spPr bwMode="auto">
            <a:xfrm>
              <a:off x="9968978" y="2923385"/>
              <a:ext cx="123825" cy="93662"/>
            </a:xfrm>
            <a:custGeom>
              <a:avLst/>
              <a:gdLst>
                <a:gd name="T0" fmla="*/ 78 w 78"/>
                <a:gd name="T1" fmla="*/ 37 h 59"/>
                <a:gd name="T2" fmla="*/ 12 w 78"/>
                <a:gd name="T3" fmla="*/ 59 h 59"/>
                <a:gd name="T4" fmla="*/ 0 w 78"/>
                <a:gd name="T5" fmla="*/ 21 h 59"/>
                <a:gd name="T6" fmla="*/ 66 w 78"/>
                <a:gd name="T7" fmla="*/ 0 h 59"/>
                <a:gd name="T8" fmla="*/ 78 w 78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78" y="37"/>
                  </a:moveTo>
                  <a:lnTo>
                    <a:pt x="12" y="59"/>
                  </a:lnTo>
                  <a:lnTo>
                    <a:pt x="0" y="21"/>
                  </a:lnTo>
                  <a:lnTo>
                    <a:pt x="66" y="0"/>
                  </a:lnTo>
                  <a:lnTo>
                    <a:pt x="78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68"/>
            <p:cNvSpPr>
              <a:spLocks/>
            </p:cNvSpPr>
            <p:nvPr/>
          </p:nvSpPr>
          <p:spPr bwMode="auto">
            <a:xfrm>
              <a:off x="10035653" y="2797973"/>
              <a:ext cx="338138" cy="212725"/>
            </a:xfrm>
            <a:custGeom>
              <a:avLst/>
              <a:gdLst>
                <a:gd name="T0" fmla="*/ 213 w 213"/>
                <a:gd name="T1" fmla="*/ 86 h 134"/>
                <a:gd name="T2" fmla="*/ 19 w 213"/>
                <a:gd name="T3" fmla="*/ 134 h 134"/>
                <a:gd name="T4" fmla="*/ 0 w 213"/>
                <a:gd name="T5" fmla="*/ 74 h 134"/>
                <a:gd name="T6" fmla="*/ 185 w 213"/>
                <a:gd name="T7" fmla="*/ 0 h 134"/>
                <a:gd name="T8" fmla="*/ 213 w 213"/>
                <a:gd name="T9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34">
                  <a:moveTo>
                    <a:pt x="213" y="86"/>
                  </a:moveTo>
                  <a:lnTo>
                    <a:pt x="19" y="134"/>
                  </a:lnTo>
                  <a:lnTo>
                    <a:pt x="0" y="74"/>
                  </a:lnTo>
                  <a:lnTo>
                    <a:pt x="185" y="0"/>
                  </a:lnTo>
                  <a:lnTo>
                    <a:pt x="213" y="86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69"/>
            <p:cNvSpPr>
              <a:spLocks/>
            </p:cNvSpPr>
            <p:nvPr/>
          </p:nvSpPr>
          <p:spPr bwMode="auto">
            <a:xfrm>
              <a:off x="10035653" y="2797973"/>
              <a:ext cx="338138" cy="212725"/>
            </a:xfrm>
            <a:custGeom>
              <a:avLst/>
              <a:gdLst>
                <a:gd name="T0" fmla="*/ 213 w 213"/>
                <a:gd name="T1" fmla="*/ 86 h 134"/>
                <a:gd name="T2" fmla="*/ 19 w 213"/>
                <a:gd name="T3" fmla="*/ 134 h 134"/>
                <a:gd name="T4" fmla="*/ 0 w 213"/>
                <a:gd name="T5" fmla="*/ 74 h 134"/>
                <a:gd name="T6" fmla="*/ 185 w 213"/>
                <a:gd name="T7" fmla="*/ 0 h 134"/>
                <a:gd name="T8" fmla="*/ 213 w 213"/>
                <a:gd name="T9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34">
                  <a:moveTo>
                    <a:pt x="213" y="86"/>
                  </a:moveTo>
                  <a:lnTo>
                    <a:pt x="19" y="134"/>
                  </a:lnTo>
                  <a:lnTo>
                    <a:pt x="0" y="74"/>
                  </a:lnTo>
                  <a:lnTo>
                    <a:pt x="185" y="0"/>
                  </a:lnTo>
                  <a:lnTo>
                    <a:pt x="213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70"/>
            <p:cNvSpPr>
              <a:spLocks/>
            </p:cNvSpPr>
            <p:nvPr/>
          </p:nvSpPr>
          <p:spPr bwMode="auto">
            <a:xfrm>
              <a:off x="10035653" y="2797973"/>
              <a:ext cx="338138" cy="212725"/>
            </a:xfrm>
            <a:custGeom>
              <a:avLst/>
              <a:gdLst>
                <a:gd name="T0" fmla="*/ 213 w 213"/>
                <a:gd name="T1" fmla="*/ 86 h 134"/>
                <a:gd name="T2" fmla="*/ 19 w 213"/>
                <a:gd name="T3" fmla="*/ 134 h 134"/>
                <a:gd name="T4" fmla="*/ 0 w 213"/>
                <a:gd name="T5" fmla="*/ 74 h 134"/>
                <a:gd name="T6" fmla="*/ 185 w 213"/>
                <a:gd name="T7" fmla="*/ 0 h 134"/>
                <a:gd name="T8" fmla="*/ 213 w 213"/>
                <a:gd name="T9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34">
                  <a:moveTo>
                    <a:pt x="213" y="86"/>
                  </a:moveTo>
                  <a:lnTo>
                    <a:pt x="19" y="134"/>
                  </a:lnTo>
                  <a:lnTo>
                    <a:pt x="0" y="74"/>
                  </a:lnTo>
                  <a:lnTo>
                    <a:pt x="185" y="0"/>
                  </a:lnTo>
                  <a:lnTo>
                    <a:pt x="213" y="86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71"/>
            <p:cNvSpPr>
              <a:spLocks/>
            </p:cNvSpPr>
            <p:nvPr/>
          </p:nvSpPr>
          <p:spPr bwMode="auto">
            <a:xfrm>
              <a:off x="10035653" y="2797973"/>
              <a:ext cx="338138" cy="212725"/>
            </a:xfrm>
            <a:custGeom>
              <a:avLst/>
              <a:gdLst>
                <a:gd name="T0" fmla="*/ 213 w 213"/>
                <a:gd name="T1" fmla="*/ 86 h 134"/>
                <a:gd name="T2" fmla="*/ 19 w 213"/>
                <a:gd name="T3" fmla="*/ 134 h 134"/>
                <a:gd name="T4" fmla="*/ 0 w 213"/>
                <a:gd name="T5" fmla="*/ 74 h 134"/>
                <a:gd name="T6" fmla="*/ 185 w 213"/>
                <a:gd name="T7" fmla="*/ 0 h 134"/>
                <a:gd name="T8" fmla="*/ 213 w 213"/>
                <a:gd name="T9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34">
                  <a:moveTo>
                    <a:pt x="213" y="86"/>
                  </a:moveTo>
                  <a:lnTo>
                    <a:pt x="19" y="134"/>
                  </a:lnTo>
                  <a:lnTo>
                    <a:pt x="0" y="74"/>
                  </a:lnTo>
                  <a:lnTo>
                    <a:pt x="185" y="0"/>
                  </a:lnTo>
                  <a:lnTo>
                    <a:pt x="213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72"/>
            <p:cNvSpPr>
              <a:spLocks/>
            </p:cNvSpPr>
            <p:nvPr/>
          </p:nvSpPr>
          <p:spPr bwMode="auto">
            <a:xfrm>
              <a:off x="10210278" y="2834485"/>
              <a:ext cx="69850" cy="131762"/>
            </a:xfrm>
            <a:custGeom>
              <a:avLst/>
              <a:gdLst>
                <a:gd name="T0" fmla="*/ 24 w 44"/>
                <a:gd name="T1" fmla="*/ 83 h 83"/>
                <a:gd name="T2" fmla="*/ 44 w 44"/>
                <a:gd name="T3" fmla="*/ 78 h 83"/>
                <a:gd name="T4" fmla="*/ 18 w 44"/>
                <a:gd name="T5" fmla="*/ 0 h 83"/>
                <a:gd name="T6" fmla="*/ 0 w 44"/>
                <a:gd name="T7" fmla="*/ 8 h 83"/>
                <a:gd name="T8" fmla="*/ 24 w 44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3">
                  <a:moveTo>
                    <a:pt x="24" y="83"/>
                  </a:moveTo>
                  <a:lnTo>
                    <a:pt x="44" y="78"/>
                  </a:lnTo>
                  <a:lnTo>
                    <a:pt x="18" y="0"/>
                  </a:lnTo>
                  <a:lnTo>
                    <a:pt x="0" y="8"/>
                  </a:lnTo>
                  <a:lnTo>
                    <a:pt x="24" y="83"/>
                  </a:lnTo>
                  <a:close/>
                </a:path>
              </a:pathLst>
            </a:custGeom>
            <a:solidFill>
              <a:srgbClr val="0D5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73"/>
            <p:cNvSpPr>
              <a:spLocks/>
            </p:cNvSpPr>
            <p:nvPr/>
          </p:nvSpPr>
          <p:spPr bwMode="auto">
            <a:xfrm>
              <a:off x="10210278" y="2834485"/>
              <a:ext cx="69850" cy="131762"/>
            </a:xfrm>
            <a:custGeom>
              <a:avLst/>
              <a:gdLst>
                <a:gd name="T0" fmla="*/ 24 w 44"/>
                <a:gd name="T1" fmla="*/ 83 h 83"/>
                <a:gd name="T2" fmla="*/ 44 w 44"/>
                <a:gd name="T3" fmla="*/ 78 h 83"/>
                <a:gd name="T4" fmla="*/ 18 w 44"/>
                <a:gd name="T5" fmla="*/ 0 h 83"/>
                <a:gd name="T6" fmla="*/ 0 w 44"/>
                <a:gd name="T7" fmla="*/ 8 h 83"/>
                <a:gd name="T8" fmla="*/ 24 w 44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3">
                  <a:moveTo>
                    <a:pt x="24" y="83"/>
                  </a:moveTo>
                  <a:lnTo>
                    <a:pt x="44" y="78"/>
                  </a:lnTo>
                  <a:lnTo>
                    <a:pt x="18" y="0"/>
                  </a:lnTo>
                  <a:lnTo>
                    <a:pt x="0" y="8"/>
                  </a:lnTo>
                  <a:lnTo>
                    <a:pt x="24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74"/>
            <p:cNvSpPr>
              <a:spLocks/>
            </p:cNvSpPr>
            <p:nvPr/>
          </p:nvSpPr>
          <p:spPr bwMode="auto">
            <a:xfrm>
              <a:off x="10010253" y="2934498"/>
              <a:ext cx="50800" cy="68262"/>
            </a:xfrm>
            <a:custGeom>
              <a:avLst/>
              <a:gdLst>
                <a:gd name="T0" fmla="*/ 12 w 32"/>
                <a:gd name="T1" fmla="*/ 43 h 43"/>
                <a:gd name="T2" fmla="*/ 32 w 32"/>
                <a:gd name="T3" fmla="*/ 37 h 43"/>
                <a:gd name="T4" fmla="*/ 20 w 32"/>
                <a:gd name="T5" fmla="*/ 0 h 43"/>
                <a:gd name="T6" fmla="*/ 0 w 32"/>
                <a:gd name="T7" fmla="*/ 6 h 43"/>
                <a:gd name="T8" fmla="*/ 12 w 32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3">
                  <a:moveTo>
                    <a:pt x="12" y="43"/>
                  </a:moveTo>
                  <a:lnTo>
                    <a:pt x="32" y="37"/>
                  </a:lnTo>
                  <a:lnTo>
                    <a:pt x="20" y="0"/>
                  </a:lnTo>
                  <a:lnTo>
                    <a:pt x="0" y="6"/>
                  </a:lnTo>
                  <a:lnTo>
                    <a:pt x="12" y="43"/>
                  </a:lnTo>
                  <a:close/>
                </a:path>
              </a:pathLst>
            </a:custGeom>
            <a:solidFill>
              <a:srgbClr val="0D5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75"/>
            <p:cNvSpPr>
              <a:spLocks/>
            </p:cNvSpPr>
            <p:nvPr/>
          </p:nvSpPr>
          <p:spPr bwMode="auto">
            <a:xfrm>
              <a:off x="10010253" y="2934498"/>
              <a:ext cx="50800" cy="68262"/>
            </a:xfrm>
            <a:custGeom>
              <a:avLst/>
              <a:gdLst>
                <a:gd name="T0" fmla="*/ 12 w 32"/>
                <a:gd name="T1" fmla="*/ 43 h 43"/>
                <a:gd name="T2" fmla="*/ 32 w 32"/>
                <a:gd name="T3" fmla="*/ 37 h 43"/>
                <a:gd name="T4" fmla="*/ 20 w 32"/>
                <a:gd name="T5" fmla="*/ 0 h 43"/>
                <a:gd name="T6" fmla="*/ 0 w 32"/>
                <a:gd name="T7" fmla="*/ 6 h 43"/>
                <a:gd name="T8" fmla="*/ 12 w 32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3">
                  <a:moveTo>
                    <a:pt x="12" y="43"/>
                  </a:moveTo>
                  <a:lnTo>
                    <a:pt x="32" y="37"/>
                  </a:lnTo>
                  <a:lnTo>
                    <a:pt x="20" y="0"/>
                  </a:lnTo>
                  <a:lnTo>
                    <a:pt x="0" y="6"/>
                  </a:lnTo>
                  <a:lnTo>
                    <a:pt x="12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76"/>
            <p:cNvSpPr>
              <a:spLocks/>
            </p:cNvSpPr>
            <p:nvPr/>
          </p:nvSpPr>
          <p:spPr bwMode="auto">
            <a:xfrm>
              <a:off x="10234091" y="2613823"/>
              <a:ext cx="579438" cy="363537"/>
            </a:xfrm>
            <a:custGeom>
              <a:avLst/>
              <a:gdLst>
                <a:gd name="T0" fmla="*/ 365 w 365"/>
                <a:gd name="T1" fmla="*/ 147 h 229"/>
                <a:gd name="T2" fmla="*/ 32 w 365"/>
                <a:gd name="T3" fmla="*/ 229 h 229"/>
                <a:gd name="T4" fmla="*/ 0 w 365"/>
                <a:gd name="T5" fmla="*/ 127 h 229"/>
                <a:gd name="T6" fmla="*/ 318 w 365"/>
                <a:gd name="T7" fmla="*/ 0 h 229"/>
                <a:gd name="T8" fmla="*/ 365 w 365"/>
                <a:gd name="T9" fmla="*/ 14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9">
                  <a:moveTo>
                    <a:pt x="365" y="147"/>
                  </a:moveTo>
                  <a:lnTo>
                    <a:pt x="32" y="229"/>
                  </a:lnTo>
                  <a:lnTo>
                    <a:pt x="0" y="127"/>
                  </a:lnTo>
                  <a:lnTo>
                    <a:pt x="318" y="0"/>
                  </a:lnTo>
                  <a:lnTo>
                    <a:pt x="365" y="147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77"/>
            <p:cNvSpPr>
              <a:spLocks/>
            </p:cNvSpPr>
            <p:nvPr/>
          </p:nvSpPr>
          <p:spPr bwMode="auto">
            <a:xfrm>
              <a:off x="10234091" y="2613823"/>
              <a:ext cx="579438" cy="363537"/>
            </a:xfrm>
            <a:custGeom>
              <a:avLst/>
              <a:gdLst>
                <a:gd name="T0" fmla="*/ 365 w 365"/>
                <a:gd name="T1" fmla="*/ 147 h 229"/>
                <a:gd name="T2" fmla="*/ 32 w 365"/>
                <a:gd name="T3" fmla="*/ 229 h 229"/>
                <a:gd name="T4" fmla="*/ 0 w 365"/>
                <a:gd name="T5" fmla="*/ 127 h 229"/>
                <a:gd name="T6" fmla="*/ 318 w 365"/>
                <a:gd name="T7" fmla="*/ 0 h 229"/>
                <a:gd name="T8" fmla="*/ 365 w 365"/>
                <a:gd name="T9" fmla="*/ 14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9">
                  <a:moveTo>
                    <a:pt x="365" y="147"/>
                  </a:moveTo>
                  <a:lnTo>
                    <a:pt x="32" y="229"/>
                  </a:lnTo>
                  <a:lnTo>
                    <a:pt x="0" y="127"/>
                  </a:lnTo>
                  <a:lnTo>
                    <a:pt x="318" y="0"/>
                  </a:lnTo>
                  <a:lnTo>
                    <a:pt x="365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78"/>
            <p:cNvSpPr>
              <a:spLocks/>
            </p:cNvSpPr>
            <p:nvPr/>
          </p:nvSpPr>
          <p:spPr bwMode="auto">
            <a:xfrm>
              <a:off x="10042003" y="2877348"/>
              <a:ext cx="182563" cy="77787"/>
            </a:xfrm>
            <a:custGeom>
              <a:avLst/>
              <a:gdLst>
                <a:gd name="T0" fmla="*/ 111 w 115"/>
                <a:gd name="T1" fmla="*/ 0 h 49"/>
                <a:gd name="T2" fmla="*/ 0 w 115"/>
                <a:gd name="T3" fmla="*/ 38 h 49"/>
                <a:gd name="T4" fmla="*/ 0 w 115"/>
                <a:gd name="T5" fmla="*/ 39 h 49"/>
                <a:gd name="T6" fmla="*/ 3 w 115"/>
                <a:gd name="T7" fmla="*/ 49 h 49"/>
                <a:gd name="T8" fmla="*/ 115 w 115"/>
                <a:gd name="T9" fmla="*/ 11 h 49"/>
                <a:gd name="T10" fmla="*/ 114 w 115"/>
                <a:gd name="T11" fmla="*/ 7 h 49"/>
                <a:gd name="T12" fmla="*/ 111 w 115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49">
                  <a:moveTo>
                    <a:pt x="111" y="0"/>
                  </a:moveTo>
                  <a:lnTo>
                    <a:pt x="0" y="38"/>
                  </a:lnTo>
                  <a:lnTo>
                    <a:pt x="0" y="39"/>
                  </a:lnTo>
                  <a:lnTo>
                    <a:pt x="3" y="49"/>
                  </a:lnTo>
                  <a:lnTo>
                    <a:pt x="115" y="11"/>
                  </a:lnTo>
                  <a:lnTo>
                    <a:pt x="114" y="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79"/>
            <p:cNvSpPr>
              <a:spLocks/>
            </p:cNvSpPr>
            <p:nvPr/>
          </p:nvSpPr>
          <p:spPr bwMode="auto">
            <a:xfrm>
              <a:off x="10042003" y="2877348"/>
              <a:ext cx="182563" cy="77787"/>
            </a:xfrm>
            <a:custGeom>
              <a:avLst/>
              <a:gdLst>
                <a:gd name="T0" fmla="*/ 111 w 115"/>
                <a:gd name="T1" fmla="*/ 0 h 49"/>
                <a:gd name="T2" fmla="*/ 0 w 115"/>
                <a:gd name="T3" fmla="*/ 38 h 49"/>
                <a:gd name="T4" fmla="*/ 0 w 115"/>
                <a:gd name="T5" fmla="*/ 39 h 49"/>
                <a:gd name="T6" fmla="*/ 3 w 115"/>
                <a:gd name="T7" fmla="*/ 49 h 49"/>
                <a:gd name="T8" fmla="*/ 115 w 115"/>
                <a:gd name="T9" fmla="*/ 11 h 49"/>
                <a:gd name="T10" fmla="*/ 114 w 115"/>
                <a:gd name="T11" fmla="*/ 7 h 49"/>
                <a:gd name="T12" fmla="*/ 111 w 115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49">
                  <a:moveTo>
                    <a:pt x="111" y="0"/>
                  </a:moveTo>
                  <a:lnTo>
                    <a:pt x="0" y="38"/>
                  </a:lnTo>
                  <a:lnTo>
                    <a:pt x="0" y="39"/>
                  </a:lnTo>
                  <a:lnTo>
                    <a:pt x="3" y="49"/>
                  </a:lnTo>
                  <a:lnTo>
                    <a:pt x="115" y="11"/>
                  </a:lnTo>
                  <a:lnTo>
                    <a:pt x="114" y="7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80"/>
            <p:cNvSpPr>
              <a:spLocks/>
            </p:cNvSpPr>
            <p:nvPr/>
          </p:nvSpPr>
          <p:spPr bwMode="auto">
            <a:xfrm>
              <a:off x="10222978" y="2888460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81"/>
            <p:cNvSpPr>
              <a:spLocks/>
            </p:cNvSpPr>
            <p:nvPr/>
          </p:nvSpPr>
          <p:spPr bwMode="auto">
            <a:xfrm>
              <a:off x="10222978" y="2888460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82"/>
            <p:cNvSpPr>
              <a:spLocks/>
            </p:cNvSpPr>
            <p:nvPr/>
          </p:nvSpPr>
          <p:spPr bwMode="auto">
            <a:xfrm>
              <a:off x="10042003" y="2937673"/>
              <a:ext cx="0" cy="1587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83"/>
            <p:cNvSpPr>
              <a:spLocks/>
            </p:cNvSpPr>
            <p:nvPr/>
          </p:nvSpPr>
          <p:spPr bwMode="auto">
            <a:xfrm>
              <a:off x="10042003" y="2937673"/>
              <a:ext cx="0" cy="1587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84"/>
            <p:cNvSpPr>
              <a:spLocks/>
            </p:cNvSpPr>
            <p:nvPr/>
          </p:nvSpPr>
          <p:spPr bwMode="auto">
            <a:xfrm>
              <a:off x="9973741" y="297259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D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85"/>
            <p:cNvSpPr>
              <a:spLocks/>
            </p:cNvSpPr>
            <p:nvPr/>
          </p:nvSpPr>
          <p:spPr bwMode="auto">
            <a:xfrm>
              <a:off x="9973741" y="297259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86"/>
            <p:cNvSpPr>
              <a:spLocks/>
            </p:cNvSpPr>
            <p:nvPr/>
          </p:nvSpPr>
          <p:spPr bwMode="auto">
            <a:xfrm>
              <a:off x="9973741" y="2956723"/>
              <a:ext cx="44450" cy="22225"/>
            </a:xfrm>
            <a:custGeom>
              <a:avLst/>
              <a:gdLst>
                <a:gd name="T0" fmla="*/ 26 w 28"/>
                <a:gd name="T1" fmla="*/ 0 h 14"/>
                <a:gd name="T2" fmla="*/ 0 w 28"/>
                <a:gd name="T3" fmla="*/ 10 h 14"/>
                <a:gd name="T4" fmla="*/ 1 w 28"/>
                <a:gd name="T5" fmla="*/ 11 h 14"/>
                <a:gd name="T6" fmla="*/ 1 w 28"/>
                <a:gd name="T7" fmla="*/ 14 h 14"/>
                <a:gd name="T8" fmla="*/ 28 w 28"/>
                <a:gd name="T9" fmla="*/ 6 h 14"/>
                <a:gd name="T10" fmla="*/ 26 w 2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26" y="0"/>
                  </a:moveTo>
                  <a:lnTo>
                    <a:pt x="0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8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287"/>
            <p:cNvSpPr>
              <a:spLocks/>
            </p:cNvSpPr>
            <p:nvPr/>
          </p:nvSpPr>
          <p:spPr bwMode="auto">
            <a:xfrm>
              <a:off x="9973741" y="2956723"/>
              <a:ext cx="44450" cy="22225"/>
            </a:xfrm>
            <a:custGeom>
              <a:avLst/>
              <a:gdLst>
                <a:gd name="T0" fmla="*/ 26 w 28"/>
                <a:gd name="T1" fmla="*/ 0 h 14"/>
                <a:gd name="T2" fmla="*/ 0 w 28"/>
                <a:gd name="T3" fmla="*/ 10 h 14"/>
                <a:gd name="T4" fmla="*/ 1 w 28"/>
                <a:gd name="T5" fmla="*/ 11 h 14"/>
                <a:gd name="T6" fmla="*/ 1 w 28"/>
                <a:gd name="T7" fmla="*/ 14 h 14"/>
                <a:gd name="T8" fmla="*/ 28 w 28"/>
                <a:gd name="T9" fmla="*/ 6 h 14"/>
                <a:gd name="T10" fmla="*/ 26 w 2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26" y="0"/>
                  </a:moveTo>
                  <a:lnTo>
                    <a:pt x="0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8" y="6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288"/>
            <p:cNvSpPr>
              <a:spLocks/>
            </p:cNvSpPr>
            <p:nvPr/>
          </p:nvSpPr>
          <p:spPr bwMode="auto">
            <a:xfrm>
              <a:off x="10788128" y="2616998"/>
              <a:ext cx="103188" cy="198437"/>
            </a:xfrm>
            <a:custGeom>
              <a:avLst/>
              <a:gdLst>
                <a:gd name="T0" fmla="*/ 43 w 70"/>
                <a:gd name="T1" fmla="*/ 135 h 135"/>
                <a:gd name="T2" fmla="*/ 59 w 70"/>
                <a:gd name="T3" fmla="*/ 56 h 135"/>
                <a:gd name="T4" fmla="*/ 0 w 70"/>
                <a:gd name="T5" fmla="*/ 0 h 135"/>
                <a:gd name="T6" fmla="*/ 43 w 70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35">
                  <a:moveTo>
                    <a:pt x="43" y="135"/>
                  </a:moveTo>
                  <a:cubicBezTo>
                    <a:pt x="63" y="122"/>
                    <a:pt x="70" y="89"/>
                    <a:pt x="59" y="56"/>
                  </a:cubicBezTo>
                  <a:cubicBezTo>
                    <a:pt x="49" y="22"/>
                    <a:pt x="23" y="0"/>
                    <a:pt x="0" y="0"/>
                  </a:cubicBezTo>
                  <a:cubicBezTo>
                    <a:pt x="43" y="135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289"/>
            <p:cNvSpPr>
              <a:spLocks/>
            </p:cNvSpPr>
            <p:nvPr/>
          </p:nvSpPr>
          <p:spPr bwMode="auto">
            <a:xfrm>
              <a:off x="10788128" y="2616998"/>
              <a:ext cx="77788" cy="60325"/>
            </a:xfrm>
            <a:custGeom>
              <a:avLst/>
              <a:gdLst>
                <a:gd name="T0" fmla="*/ 13 w 53"/>
                <a:gd name="T1" fmla="*/ 27 h 41"/>
                <a:gd name="T2" fmla="*/ 53 w 53"/>
                <a:gd name="T3" fmla="*/ 41 h 41"/>
                <a:gd name="T4" fmla="*/ 0 w 53"/>
                <a:gd name="T5" fmla="*/ 0 h 41"/>
                <a:gd name="T6" fmla="*/ 8 w 53"/>
                <a:gd name="T7" fmla="*/ 27 h 41"/>
                <a:gd name="T8" fmla="*/ 13 w 53"/>
                <a:gd name="T9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1">
                  <a:moveTo>
                    <a:pt x="13" y="27"/>
                  </a:moveTo>
                  <a:cubicBezTo>
                    <a:pt x="28" y="27"/>
                    <a:pt x="42" y="32"/>
                    <a:pt x="53" y="41"/>
                  </a:cubicBezTo>
                  <a:cubicBezTo>
                    <a:pt x="41" y="16"/>
                    <a:pt x="20" y="0"/>
                    <a:pt x="0" y="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7"/>
                    <a:pt x="11" y="27"/>
                    <a:pt x="13" y="27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0"/>
            <p:cNvSpPr>
              <a:spLocks/>
            </p:cNvSpPr>
            <p:nvPr/>
          </p:nvSpPr>
          <p:spPr bwMode="auto">
            <a:xfrm>
              <a:off x="10730978" y="2577310"/>
              <a:ext cx="147638" cy="287337"/>
            </a:xfrm>
            <a:custGeom>
              <a:avLst/>
              <a:gdLst>
                <a:gd name="T0" fmla="*/ 93 w 93"/>
                <a:gd name="T1" fmla="*/ 169 h 181"/>
                <a:gd name="T2" fmla="*/ 55 w 93"/>
                <a:gd name="T3" fmla="*/ 181 h 181"/>
                <a:gd name="T4" fmla="*/ 0 w 93"/>
                <a:gd name="T5" fmla="*/ 13 h 181"/>
                <a:gd name="T6" fmla="*/ 39 w 93"/>
                <a:gd name="T7" fmla="*/ 0 h 181"/>
                <a:gd name="T8" fmla="*/ 93 w 93"/>
                <a:gd name="T9" fmla="*/ 16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81">
                  <a:moveTo>
                    <a:pt x="93" y="169"/>
                  </a:moveTo>
                  <a:lnTo>
                    <a:pt x="55" y="181"/>
                  </a:lnTo>
                  <a:lnTo>
                    <a:pt x="0" y="13"/>
                  </a:lnTo>
                  <a:lnTo>
                    <a:pt x="39" y="0"/>
                  </a:lnTo>
                  <a:lnTo>
                    <a:pt x="93" y="169"/>
                  </a:lnTo>
                  <a:close/>
                </a:path>
              </a:pathLst>
            </a:custGeom>
            <a:solidFill>
              <a:srgbClr val="107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91"/>
            <p:cNvSpPr>
              <a:spLocks/>
            </p:cNvSpPr>
            <p:nvPr/>
          </p:nvSpPr>
          <p:spPr bwMode="auto">
            <a:xfrm>
              <a:off x="10730978" y="2577310"/>
              <a:ext cx="147638" cy="287337"/>
            </a:xfrm>
            <a:custGeom>
              <a:avLst/>
              <a:gdLst>
                <a:gd name="T0" fmla="*/ 93 w 93"/>
                <a:gd name="T1" fmla="*/ 169 h 181"/>
                <a:gd name="T2" fmla="*/ 55 w 93"/>
                <a:gd name="T3" fmla="*/ 181 h 181"/>
                <a:gd name="T4" fmla="*/ 0 w 93"/>
                <a:gd name="T5" fmla="*/ 13 h 181"/>
                <a:gd name="T6" fmla="*/ 39 w 93"/>
                <a:gd name="T7" fmla="*/ 0 h 181"/>
                <a:gd name="T8" fmla="*/ 93 w 93"/>
                <a:gd name="T9" fmla="*/ 16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81">
                  <a:moveTo>
                    <a:pt x="93" y="169"/>
                  </a:moveTo>
                  <a:lnTo>
                    <a:pt x="55" y="181"/>
                  </a:lnTo>
                  <a:lnTo>
                    <a:pt x="0" y="13"/>
                  </a:lnTo>
                  <a:lnTo>
                    <a:pt x="39" y="0"/>
                  </a:lnTo>
                  <a:lnTo>
                    <a:pt x="93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92"/>
            <p:cNvSpPr>
              <a:spLocks/>
            </p:cNvSpPr>
            <p:nvPr/>
          </p:nvSpPr>
          <p:spPr bwMode="auto">
            <a:xfrm>
              <a:off x="10708753" y="2613823"/>
              <a:ext cx="104775" cy="241300"/>
            </a:xfrm>
            <a:custGeom>
              <a:avLst/>
              <a:gdLst>
                <a:gd name="T0" fmla="*/ 47 w 66"/>
                <a:gd name="T1" fmla="*/ 152 h 152"/>
                <a:gd name="T2" fmla="*/ 66 w 66"/>
                <a:gd name="T3" fmla="*/ 147 h 152"/>
                <a:gd name="T4" fmla="*/ 19 w 66"/>
                <a:gd name="T5" fmla="*/ 0 h 152"/>
                <a:gd name="T6" fmla="*/ 0 w 66"/>
                <a:gd name="T7" fmla="*/ 8 h 152"/>
                <a:gd name="T8" fmla="*/ 35 w 66"/>
                <a:gd name="T9" fmla="*/ 115 h 152"/>
                <a:gd name="T10" fmla="*/ 47 w 66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52">
                  <a:moveTo>
                    <a:pt x="47" y="152"/>
                  </a:moveTo>
                  <a:lnTo>
                    <a:pt x="66" y="147"/>
                  </a:lnTo>
                  <a:lnTo>
                    <a:pt x="19" y="0"/>
                  </a:lnTo>
                  <a:lnTo>
                    <a:pt x="0" y="8"/>
                  </a:lnTo>
                  <a:lnTo>
                    <a:pt x="35" y="115"/>
                  </a:lnTo>
                  <a:lnTo>
                    <a:pt x="47" y="152"/>
                  </a:lnTo>
                  <a:close/>
                </a:path>
              </a:pathLst>
            </a:custGeom>
            <a:solidFill>
              <a:srgbClr val="0D5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293"/>
            <p:cNvSpPr>
              <a:spLocks/>
            </p:cNvSpPr>
            <p:nvPr/>
          </p:nvSpPr>
          <p:spPr bwMode="auto">
            <a:xfrm>
              <a:off x="10708753" y="2613823"/>
              <a:ext cx="104775" cy="241300"/>
            </a:xfrm>
            <a:custGeom>
              <a:avLst/>
              <a:gdLst>
                <a:gd name="T0" fmla="*/ 47 w 66"/>
                <a:gd name="T1" fmla="*/ 152 h 152"/>
                <a:gd name="T2" fmla="*/ 66 w 66"/>
                <a:gd name="T3" fmla="*/ 147 h 152"/>
                <a:gd name="T4" fmla="*/ 19 w 66"/>
                <a:gd name="T5" fmla="*/ 0 h 152"/>
                <a:gd name="T6" fmla="*/ 0 w 66"/>
                <a:gd name="T7" fmla="*/ 8 h 152"/>
                <a:gd name="T8" fmla="*/ 35 w 66"/>
                <a:gd name="T9" fmla="*/ 115 h 152"/>
                <a:gd name="T10" fmla="*/ 47 w 66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52">
                  <a:moveTo>
                    <a:pt x="47" y="152"/>
                  </a:moveTo>
                  <a:lnTo>
                    <a:pt x="66" y="147"/>
                  </a:lnTo>
                  <a:lnTo>
                    <a:pt x="19" y="0"/>
                  </a:lnTo>
                  <a:lnTo>
                    <a:pt x="0" y="8"/>
                  </a:lnTo>
                  <a:lnTo>
                    <a:pt x="35" y="115"/>
                  </a:lnTo>
                  <a:lnTo>
                    <a:pt x="47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294"/>
            <p:cNvSpPr>
              <a:spLocks/>
            </p:cNvSpPr>
            <p:nvPr/>
          </p:nvSpPr>
          <p:spPr bwMode="auto">
            <a:xfrm>
              <a:off x="10242028" y="2844010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295"/>
            <p:cNvSpPr>
              <a:spLocks/>
            </p:cNvSpPr>
            <p:nvPr/>
          </p:nvSpPr>
          <p:spPr bwMode="auto">
            <a:xfrm>
              <a:off x="10242028" y="2844010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296"/>
            <p:cNvSpPr>
              <a:spLocks/>
            </p:cNvSpPr>
            <p:nvPr/>
          </p:nvSpPr>
          <p:spPr bwMode="auto">
            <a:xfrm>
              <a:off x="10242028" y="2844010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297"/>
            <p:cNvSpPr>
              <a:spLocks/>
            </p:cNvSpPr>
            <p:nvPr/>
          </p:nvSpPr>
          <p:spPr bwMode="auto">
            <a:xfrm>
              <a:off x="10242028" y="2844010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298"/>
            <p:cNvSpPr>
              <a:spLocks/>
            </p:cNvSpPr>
            <p:nvPr/>
          </p:nvSpPr>
          <p:spPr bwMode="auto">
            <a:xfrm>
              <a:off x="10242028" y="2677323"/>
              <a:ext cx="490538" cy="190500"/>
            </a:xfrm>
            <a:custGeom>
              <a:avLst/>
              <a:gdLst>
                <a:gd name="T0" fmla="*/ 304 w 309"/>
                <a:gd name="T1" fmla="*/ 0 h 120"/>
                <a:gd name="T2" fmla="*/ 0 w 309"/>
                <a:gd name="T3" fmla="*/ 105 h 120"/>
                <a:gd name="T4" fmla="*/ 1 w 309"/>
                <a:gd name="T5" fmla="*/ 109 h 120"/>
                <a:gd name="T6" fmla="*/ 5 w 309"/>
                <a:gd name="T7" fmla="*/ 120 h 120"/>
                <a:gd name="T8" fmla="*/ 309 w 309"/>
                <a:gd name="T9" fmla="*/ 15 h 120"/>
                <a:gd name="T10" fmla="*/ 307 w 309"/>
                <a:gd name="T11" fmla="*/ 8 h 120"/>
                <a:gd name="T12" fmla="*/ 304 w 309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120">
                  <a:moveTo>
                    <a:pt x="304" y="0"/>
                  </a:moveTo>
                  <a:lnTo>
                    <a:pt x="0" y="105"/>
                  </a:lnTo>
                  <a:lnTo>
                    <a:pt x="1" y="109"/>
                  </a:lnTo>
                  <a:lnTo>
                    <a:pt x="5" y="120"/>
                  </a:lnTo>
                  <a:lnTo>
                    <a:pt x="309" y="15"/>
                  </a:lnTo>
                  <a:lnTo>
                    <a:pt x="307" y="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299"/>
            <p:cNvSpPr>
              <a:spLocks/>
            </p:cNvSpPr>
            <p:nvPr/>
          </p:nvSpPr>
          <p:spPr bwMode="auto">
            <a:xfrm>
              <a:off x="10242028" y="2677323"/>
              <a:ext cx="490538" cy="190500"/>
            </a:xfrm>
            <a:custGeom>
              <a:avLst/>
              <a:gdLst>
                <a:gd name="T0" fmla="*/ 304 w 309"/>
                <a:gd name="T1" fmla="*/ 0 h 120"/>
                <a:gd name="T2" fmla="*/ 0 w 309"/>
                <a:gd name="T3" fmla="*/ 105 h 120"/>
                <a:gd name="T4" fmla="*/ 1 w 309"/>
                <a:gd name="T5" fmla="*/ 109 h 120"/>
                <a:gd name="T6" fmla="*/ 5 w 309"/>
                <a:gd name="T7" fmla="*/ 120 h 120"/>
                <a:gd name="T8" fmla="*/ 309 w 309"/>
                <a:gd name="T9" fmla="*/ 15 h 120"/>
                <a:gd name="T10" fmla="*/ 307 w 309"/>
                <a:gd name="T11" fmla="*/ 8 h 120"/>
                <a:gd name="T12" fmla="*/ 304 w 309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120">
                  <a:moveTo>
                    <a:pt x="304" y="0"/>
                  </a:moveTo>
                  <a:lnTo>
                    <a:pt x="0" y="105"/>
                  </a:lnTo>
                  <a:lnTo>
                    <a:pt x="1" y="109"/>
                  </a:lnTo>
                  <a:lnTo>
                    <a:pt x="5" y="120"/>
                  </a:lnTo>
                  <a:lnTo>
                    <a:pt x="309" y="15"/>
                  </a:lnTo>
                  <a:lnTo>
                    <a:pt x="307" y="8"/>
                  </a:lnTo>
                  <a:lnTo>
                    <a:pt x="3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00"/>
            <p:cNvSpPr>
              <a:spLocks/>
            </p:cNvSpPr>
            <p:nvPr/>
          </p:nvSpPr>
          <p:spPr bwMode="auto">
            <a:xfrm>
              <a:off x="10729391" y="2690023"/>
              <a:ext cx="3175" cy="11112"/>
            </a:xfrm>
            <a:custGeom>
              <a:avLst/>
              <a:gdLst>
                <a:gd name="T0" fmla="*/ 0 w 2"/>
                <a:gd name="T1" fmla="*/ 0 h 7"/>
                <a:gd name="T2" fmla="*/ 2 w 2"/>
                <a:gd name="T3" fmla="*/ 7 h 7"/>
                <a:gd name="T4" fmla="*/ 2 w 2"/>
                <a:gd name="T5" fmla="*/ 7 h 7"/>
                <a:gd name="T6" fmla="*/ 0 w 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2" y="7"/>
                  </a:lnTo>
                  <a:lnTo>
                    <a:pt x="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01"/>
            <p:cNvSpPr>
              <a:spLocks/>
            </p:cNvSpPr>
            <p:nvPr/>
          </p:nvSpPr>
          <p:spPr bwMode="auto">
            <a:xfrm>
              <a:off x="10729391" y="2690023"/>
              <a:ext cx="3175" cy="11112"/>
            </a:xfrm>
            <a:custGeom>
              <a:avLst/>
              <a:gdLst>
                <a:gd name="T0" fmla="*/ 0 w 2"/>
                <a:gd name="T1" fmla="*/ 0 h 7"/>
                <a:gd name="T2" fmla="*/ 2 w 2"/>
                <a:gd name="T3" fmla="*/ 7 h 7"/>
                <a:gd name="T4" fmla="*/ 2 w 2"/>
                <a:gd name="T5" fmla="*/ 7 h 7"/>
                <a:gd name="T6" fmla="*/ 0 w 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2" y="7"/>
                  </a:lnTo>
                  <a:lnTo>
                    <a:pt x="2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02"/>
            <p:cNvSpPr>
              <a:spLocks/>
            </p:cNvSpPr>
            <p:nvPr/>
          </p:nvSpPr>
          <p:spPr bwMode="auto">
            <a:xfrm>
              <a:off x="10818291" y="2658273"/>
              <a:ext cx="6350" cy="19050"/>
            </a:xfrm>
            <a:custGeom>
              <a:avLst/>
              <a:gdLst>
                <a:gd name="T0" fmla="*/ 0 w 4"/>
                <a:gd name="T1" fmla="*/ 0 h 12"/>
                <a:gd name="T2" fmla="*/ 4 w 4"/>
                <a:gd name="T3" fmla="*/ 12 h 12"/>
                <a:gd name="T4" fmla="*/ 4 w 4"/>
                <a:gd name="T5" fmla="*/ 12 h 12"/>
                <a:gd name="T6" fmla="*/ 0 w 4"/>
                <a:gd name="T7" fmla="*/ 0 h 12"/>
                <a:gd name="T8" fmla="*/ 0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0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03"/>
            <p:cNvSpPr>
              <a:spLocks/>
            </p:cNvSpPr>
            <p:nvPr/>
          </p:nvSpPr>
          <p:spPr bwMode="auto">
            <a:xfrm>
              <a:off x="10818291" y="2658273"/>
              <a:ext cx="6350" cy="19050"/>
            </a:xfrm>
            <a:custGeom>
              <a:avLst/>
              <a:gdLst>
                <a:gd name="T0" fmla="*/ 0 w 4"/>
                <a:gd name="T1" fmla="*/ 0 h 12"/>
                <a:gd name="T2" fmla="*/ 4 w 4"/>
                <a:gd name="T3" fmla="*/ 12 h 12"/>
                <a:gd name="T4" fmla="*/ 4 w 4"/>
                <a:gd name="T5" fmla="*/ 12 h 12"/>
                <a:gd name="T6" fmla="*/ 0 w 4"/>
                <a:gd name="T7" fmla="*/ 0 h 12"/>
                <a:gd name="T8" fmla="*/ 0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0" y="0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04"/>
            <p:cNvSpPr>
              <a:spLocks/>
            </p:cNvSpPr>
            <p:nvPr/>
          </p:nvSpPr>
          <p:spPr bwMode="auto">
            <a:xfrm>
              <a:off x="10753203" y="2639223"/>
              <a:ext cx="71438" cy="58737"/>
            </a:xfrm>
            <a:custGeom>
              <a:avLst/>
              <a:gdLst>
                <a:gd name="T0" fmla="*/ 37 w 45"/>
                <a:gd name="T1" fmla="*/ 0 h 37"/>
                <a:gd name="T2" fmla="*/ 0 w 45"/>
                <a:gd name="T3" fmla="*/ 13 h 37"/>
                <a:gd name="T4" fmla="*/ 8 w 45"/>
                <a:gd name="T5" fmla="*/ 37 h 37"/>
                <a:gd name="T6" fmla="*/ 45 w 45"/>
                <a:gd name="T7" fmla="*/ 24 h 37"/>
                <a:gd name="T8" fmla="*/ 41 w 45"/>
                <a:gd name="T9" fmla="*/ 12 h 37"/>
                <a:gd name="T10" fmla="*/ 40 w 45"/>
                <a:gd name="T11" fmla="*/ 9 h 37"/>
                <a:gd name="T12" fmla="*/ 37 w 45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7">
                  <a:moveTo>
                    <a:pt x="37" y="0"/>
                  </a:moveTo>
                  <a:lnTo>
                    <a:pt x="0" y="13"/>
                  </a:lnTo>
                  <a:lnTo>
                    <a:pt x="8" y="37"/>
                  </a:lnTo>
                  <a:lnTo>
                    <a:pt x="45" y="24"/>
                  </a:lnTo>
                  <a:lnTo>
                    <a:pt x="41" y="12"/>
                  </a:lnTo>
                  <a:lnTo>
                    <a:pt x="40" y="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9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05"/>
            <p:cNvSpPr>
              <a:spLocks/>
            </p:cNvSpPr>
            <p:nvPr/>
          </p:nvSpPr>
          <p:spPr bwMode="auto">
            <a:xfrm>
              <a:off x="10753203" y="2639223"/>
              <a:ext cx="71438" cy="58737"/>
            </a:xfrm>
            <a:custGeom>
              <a:avLst/>
              <a:gdLst>
                <a:gd name="T0" fmla="*/ 37 w 45"/>
                <a:gd name="T1" fmla="*/ 0 h 37"/>
                <a:gd name="T2" fmla="*/ 0 w 45"/>
                <a:gd name="T3" fmla="*/ 13 h 37"/>
                <a:gd name="T4" fmla="*/ 8 w 45"/>
                <a:gd name="T5" fmla="*/ 37 h 37"/>
                <a:gd name="T6" fmla="*/ 45 w 45"/>
                <a:gd name="T7" fmla="*/ 24 h 37"/>
                <a:gd name="T8" fmla="*/ 41 w 45"/>
                <a:gd name="T9" fmla="*/ 12 h 37"/>
                <a:gd name="T10" fmla="*/ 40 w 45"/>
                <a:gd name="T11" fmla="*/ 9 h 37"/>
                <a:gd name="T12" fmla="*/ 37 w 45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7">
                  <a:moveTo>
                    <a:pt x="37" y="0"/>
                  </a:moveTo>
                  <a:lnTo>
                    <a:pt x="0" y="13"/>
                  </a:lnTo>
                  <a:lnTo>
                    <a:pt x="8" y="37"/>
                  </a:lnTo>
                  <a:lnTo>
                    <a:pt x="45" y="24"/>
                  </a:lnTo>
                  <a:lnTo>
                    <a:pt x="41" y="12"/>
                  </a:lnTo>
                  <a:lnTo>
                    <a:pt x="40" y="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06"/>
            <p:cNvSpPr>
              <a:spLocks/>
            </p:cNvSpPr>
            <p:nvPr/>
          </p:nvSpPr>
          <p:spPr bwMode="auto">
            <a:xfrm>
              <a:off x="10753203" y="2659860"/>
              <a:ext cx="12700" cy="38100"/>
            </a:xfrm>
            <a:custGeom>
              <a:avLst/>
              <a:gdLst>
                <a:gd name="T0" fmla="*/ 0 w 8"/>
                <a:gd name="T1" fmla="*/ 0 h 24"/>
                <a:gd name="T2" fmla="*/ 0 w 8"/>
                <a:gd name="T3" fmla="*/ 0 h 24"/>
                <a:gd name="T4" fmla="*/ 8 w 8"/>
                <a:gd name="T5" fmla="*/ 24 h 24"/>
                <a:gd name="T6" fmla="*/ 0 w 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0" y="0"/>
                  </a:lnTo>
                  <a:lnTo>
                    <a:pt x="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07"/>
            <p:cNvSpPr>
              <a:spLocks/>
            </p:cNvSpPr>
            <p:nvPr/>
          </p:nvSpPr>
          <p:spPr bwMode="auto">
            <a:xfrm>
              <a:off x="10753203" y="2659860"/>
              <a:ext cx="12700" cy="38100"/>
            </a:xfrm>
            <a:custGeom>
              <a:avLst/>
              <a:gdLst>
                <a:gd name="T0" fmla="*/ 0 w 8"/>
                <a:gd name="T1" fmla="*/ 0 h 24"/>
                <a:gd name="T2" fmla="*/ 0 w 8"/>
                <a:gd name="T3" fmla="*/ 0 h 24"/>
                <a:gd name="T4" fmla="*/ 8 w 8"/>
                <a:gd name="T5" fmla="*/ 24 h 24"/>
                <a:gd name="T6" fmla="*/ 0 w 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0" y="0"/>
                  </a:lnTo>
                  <a:lnTo>
                    <a:pt x="8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08"/>
            <p:cNvSpPr>
              <a:spLocks/>
            </p:cNvSpPr>
            <p:nvPr/>
          </p:nvSpPr>
          <p:spPr bwMode="auto">
            <a:xfrm>
              <a:off x="9687991" y="3217073"/>
              <a:ext cx="55563" cy="55562"/>
            </a:xfrm>
            <a:custGeom>
              <a:avLst/>
              <a:gdLst>
                <a:gd name="T0" fmla="*/ 31 w 38"/>
                <a:gd name="T1" fmla="*/ 6 h 38"/>
                <a:gd name="T2" fmla="*/ 32 w 38"/>
                <a:gd name="T3" fmla="*/ 31 h 38"/>
                <a:gd name="T4" fmla="*/ 8 w 38"/>
                <a:gd name="T5" fmla="*/ 32 h 38"/>
                <a:gd name="T6" fmla="*/ 6 w 38"/>
                <a:gd name="T7" fmla="*/ 8 h 38"/>
                <a:gd name="T8" fmla="*/ 31 w 38"/>
                <a:gd name="T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1" y="6"/>
                  </a:moveTo>
                  <a:cubicBezTo>
                    <a:pt x="38" y="13"/>
                    <a:pt x="38" y="24"/>
                    <a:pt x="32" y="31"/>
                  </a:cubicBezTo>
                  <a:cubicBezTo>
                    <a:pt x="25" y="38"/>
                    <a:pt x="15" y="38"/>
                    <a:pt x="8" y="32"/>
                  </a:cubicBezTo>
                  <a:cubicBezTo>
                    <a:pt x="1" y="25"/>
                    <a:pt x="0" y="15"/>
                    <a:pt x="6" y="8"/>
                  </a:cubicBezTo>
                  <a:cubicBezTo>
                    <a:pt x="13" y="1"/>
                    <a:pt x="24" y="0"/>
                    <a:pt x="31" y="6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09"/>
            <p:cNvSpPr>
              <a:spLocks/>
            </p:cNvSpPr>
            <p:nvPr/>
          </p:nvSpPr>
          <p:spPr bwMode="auto">
            <a:xfrm>
              <a:off x="9775303" y="3099598"/>
              <a:ext cx="76200" cy="77787"/>
            </a:xfrm>
            <a:custGeom>
              <a:avLst/>
              <a:gdLst>
                <a:gd name="T0" fmla="*/ 43 w 52"/>
                <a:gd name="T1" fmla="*/ 42 h 52"/>
                <a:gd name="T2" fmla="*/ 10 w 52"/>
                <a:gd name="T3" fmla="*/ 44 h 52"/>
                <a:gd name="T4" fmla="*/ 9 w 52"/>
                <a:gd name="T5" fmla="*/ 10 h 52"/>
                <a:gd name="T6" fmla="*/ 42 w 52"/>
                <a:gd name="T7" fmla="*/ 9 h 52"/>
                <a:gd name="T8" fmla="*/ 43 w 52"/>
                <a:gd name="T9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3" y="42"/>
                  </a:moveTo>
                  <a:cubicBezTo>
                    <a:pt x="35" y="52"/>
                    <a:pt x="20" y="52"/>
                    <a:pt x="10" y="44"/>
                  </a:cubicBezTo>
                  <a:cubicBezTo>
                    <a:pt x="1" y="35"/>
                    <a:pt x="0" y="20"/>
                    <a:pt x="9" y="10"/>
                  </a:cubicBezTo>
                  <a:cubicBezTo>
                    <a:pt x="18" y="1"/>
                    <a:pt x="33" y="0"/>
                    <a:pt x="42" y="9"/>
                  </a:cubicBezTo>
                  <a:cubicBezTo>
                    <a:pt x="52" y="18"/>
                    <a:pt x="52" y="33"/>
                    <a:pt x="43" y="42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10"/>
            <p:cNvSpPr>
              <a:spLocks/>
            </p:cNvSpPr>
            <p:nvPr/>
          </p:nvSpPr>
          <p:spPr bwMode="auto">
            <a:xfrm>
              <a:off x="9695928" y="3115473"/>
              <a:ext cx="142875" cy="146050"/>
            </a:xfrm>
            <a:custGeom>
              <a:avLst/>
              <a:gdLst>
                <a:gd name="T0" fmla="*/ 58 w 90"/>
                <a:gd name="T1" fmla="*/ 0 h 92"/>
                <a:gd name="T2" fmla="*/ 0 w 90"/>
                <a:gd name="T3" fmla="*/ 71 h 92"/>
                <a:gd name="T4" fmla="*/ 24 w 90"/>
                <a:gd name="T5" fmla="*/ 92 h 92"/>
                <a:gd name="T6" fmla="*/ 90 w 90"/>
                <a:gd name="T7" fmla="*/ 29 h 92"/>
                <a:gd name="T8" fmla="*/ 58 w 90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2">
                  <a:moveTo>
                    <a:pt x="58" y="0"/>
                  </a:moveTo>
                  <a:lnTo>
                    <a:pt x="0" y="71"/>
                  </a:lnTo>
                  <a:lnTo>
                    <a:pt x="24" y="92"/>
                  </a:lnTo>
                  <a:lnTo>
                    <a:pt x="90" y="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11"/>
            <p:cNvSpPr>
              <a:spLocks/>
            </p:cNvSpPr>
            <p:nvPr/>
          </p:nvSpPr>
          <p:spPr bwMode="auto">
            <a:xfrm>
              <a:off x="9873728" y="3545685"/>
              <a:ext cx="63500" cy="261937"/>
            </a:xfrm>
            <a:custGeom>
              <a:avLst/>
              <a:gdLst>
                <a:gd name="T0" fmla="*/ 42 w 43"/>
                <a:gd name="T1" fmla="*/ 19 h 177"/>
                <a:gd name="T2" fmla="*/ 27 w 43"/>
                <a:gd name="T3" fmla="*/ 1 h 177"/>
                <a:gd name="T4" fmla="*/ 9 w 43"/>
                <a:gd name="T5" fmla="*/ 16 h 177"/>
                <a:gd name="T6" fmla="*/ 0 w 43"/>
                <a:gd name="T7" fmla="*/ 170 h 177"/>
                <a:gd name="T8" fmla="*/ 19 w 43"/>
                <a:gd name="T9" fmla="*/ 171 h 177"/>
                <a:gd name="T10" fmla="*/ 42 w 43"/>
                <a:gd name="T11" fmla="*/ 1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77">
                  <a:moveTo>
                    <a:pt x="42" y="19"/>
                  </a:moveTo>
                  <a:cubicBezTo>
                    <a:pt x="43" y="10"/>
                    <a:pt x="36" y="2"/>
                    <a:pt x="27" y="1"/>
                  </a:cubicBezTo>
                  <a:cubicBezTo>
                    <a:pt x="18" y="0"/>
                    <a:pt x="10" y="7"/>
                    <a:pt x="9" y="16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" y="175"/>
                    <a:pt x="19" y="177"/>
                    <a:pt x="19" y="171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12"/>
            <p:cNvSpPr>
              <a:spLocks/>
            </p:cNvSpPr>
            <p:nvPr/>
          </p:nvSpPr>
          <p:spPr bwMode="auto">
            <a:xfrm>
              <a:off x="9886428" y="3545685"/>
              <a:ext cx="50800" cy="52387"/>
            </a:xfrm>
            <a:custGeom>
              <a:avLst/>
              <a:gdLst>
                <a:gd name="T0" fmla="*/ 34 w 35"/>
                <a:gd name="T1" fmla="*/ 19 h 35"/>
                <a:gd name="T2" fmla="*/ 16 w 35"/>
                <a:gd name="T3" fmla="*/ 34 h 35"/>
                <a:gd name="T4" fmla="*/ 1 w 35"/>
                <a:gd name="T5" fmla="*/ 16 h 35"/>
                <a:gd name="T6" fmla="*/ 19 w 35"/>
                <a:gd name="T7" fmla="*/ 1 h 35"/>
                <a:gd name="T8" fmla="*/ 34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4" y="28"/>
                    <a:pt x="26" y="35"/>
                    <a:pt x="16" y="34"/>
                  </a:cubicBezTo>
                  <a:cubicBezTo>
                    <a:pt x="7" y="33"/>
                    <a:pt x="0" y="25"/>
                    <a:pt x="1" y="16"/>
                  </a:cubicBezTo>
                  <a:cubicBezTo>
                    <a:pt x="2" y="7"/>
                    <a:pt x="10" y="0"/>
                    <a:pt x="19" y="1"/>
                  </a:cubicBezTo>
                  <a:cubicBezTo>
                    <a:pt x="28" y="2"/>
                    <a:pt x="35" y="10"/>
                    <a:pt x="34" y="19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13"/>
            <p:cNvSpPr>
              <a:spLocks/>
            </p:cNvSpPr>
            <p:nvPr/>
          </p:nvSpPr>
          <p:spPr bwMode="auto">
            <a:xfrm>
              <a:off x="9865791" y="3353598"/>
              <a:ext cx="80963" cy="242887"/>
            </a:xfrm>
            <a:custGeom>
              <a:avLst/>
              <a:gdLst>
                <a:gd name="T0" fmla="*/ 48 w 55"/>
                <a:gd name="T1" fmla="*/ 148 h 165"/>
                <a:gd name="T2" fmla="*/ 32 w 55"/>
                <a:gd name="T3" fmla="*/ 165 h 165"/>
                <a:gd name="T4" fmla="*/ 15 w 55"/>
                <a:gd name="T5" fmla="*/ 149 h 165"/>
                <a:gd name="T6" fmla="*/ 0 w 55"/>
                <a:gd name="T7" fmla="*/ 28 h 165"/>
                <a:gd name="T8" fmla="*/ 27 w 55"/>
                <a:gd name="T9" fmla="*/ 1 h 165"/>
                <a:gd name="T10" fmla="*/ 55 w 55"/>
                <a:gd name="T11" fmla="*/ 26 h 165"/>
                <a:gd name="T12" fmla="*/ 48 w 55"/>
                <a:gd name="T13" fmla="*/ 14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65">
                  <a:moveTo>
                    <a:pt x="48" y="148"/>
                  </a:moveTo>
                  <a:cubicBezTo>
                    <a:pt x="49" y="157"/>
                    <a:pt x="41" y="165"/>
                    <a:pt x="32" y="165"/>
                  </a:cubicBezTo>
                  <a:cubicBezTo>
                    <a:pt x="23" y="165"/>
                    <a:pt x="15" y="158"/>
                    <a:pt x="15" y="14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5" y="11"/>
                    <a:pt x="55" y="26"/>
                  </a:cubicBezTo>
                  <a:lnTo>
                    <a:pt x="48" y="148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14"/>
            <p:cNvSpPr>
              <a:spLocks/>
            </p:cNvSpPr>
            <p:nvPr/>
          </p:nvSpPr>
          <p:spPr bwMode="auto">
            <a:xfrm>
              <a:off x="9791178" y="3545685"/>
              <a:ext cx="63500" cy="261937"/>
            </a:xfrm>
            <a:custGeom>
              <a:avLst/>
              <a:gdLst>
                <a:gd name="T0" fmla="*/ 1 w 43"/>
                <a:gd name="T1" fmla="*/ 19 h 177"/>
                <a:gd name="T2" fmla="*/ 16 w 43"/>
                <a:gd name="T3" fmla="*/ 1 h 177"/>
                <a:gd name="T4" fmla="*/ 34 w 43"/>
                <a:gd name="T5" fmla="*/ 16 h 177"/>
                <a:gd name="T6" fmla="*/ 43 w 43"/>
                <a:gd name="T7" fmla="*/ 170 h 177"/>
                <a:gd name="T8" fmla="*/ 24 w 43"/>
                <a:gd name="T9" fmla="*/ 171 h 177"/>
                <a:gd name="T10" fmla="*/ 1 w 43"/>
                <a:gd name="T11" fmla="*/ 1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77">
                  <a:moveTo>
                    <a:pt x="1" y="19"/>
                  </a:moveTo>
                  <a:cubicBezTo>
                    <a:pt x="0" y="10"/>
                    <a:pt x="7" y="2"/>
                    <a:pt x="16" y="1"/>
                  </a:cubicBezTo>
                  <a:cubicBezTo>
                    <a:pt x="26" y="0"/>
                    <a:pt x="34" y="7"/>
                    <a:pt x="34" y="16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5"/>
                    <a:pt x="25" y="177"/>
                    <a:pt x="24" y="171"/>
                  </a:cubicBezTo>
                  <a:lnTo>
                    <a:pt x="1" y="19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15"/>
            <p:cNvSpPr>
              <a:spLocks/>
            </p:cNvSpPr>
            <p:nvPr/>
          </p:nvSpPr>
          <p:spPr bwMode="auto">
            <a:xfrm>
              <a:off x="9791178" y="3545685"/>
              <a:ext cx="52388" cy="52387"/>
            </a:xfrm>
            <a:custGeom>
              <a:avLst/>
              <a:gdLst>
                <a:gd name="T0" fmla="*/ 1 w 35"/>
                <a:gd name="T1" fmla="*/ 19 h 35"/>
                <a:gd name="T2" fmla="*/ 19 w 35"/>
                <a:gd name="T3" fmla="*/ 34 h 35"/>
                <a:gd name="T4" fmla="*/ 34 w 35"/>
                <a:gd name="T5" fmla="*/ 16 h 35"/>
                <a:gd name="T6" fmla="*/ 16 w 35"/>
                <a:gd name="T7" fmla="*/ 1 h 35"/>
                <a:gd name="T8" fmla="*/ 1 w 35"/>
                <a:gd name="T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2" y="28"/>
                    <a:pt x="10" y="35"/>
                    <a:pt x="19" y="34"/>
                  </a:cubicBezTo>
                  <a:cubicBezTo>
                    <a:pt x="28" y="33"/>
                    <a:pt x="35" y="25"/>
                    <a:pt x="34" y="16"/>
                  </a:cubicBezTo>
                  <a:cubicBezTo>
                    <a:pt x="34" y="7"/>
                    <a:pt x="26" y="0"/>
                    <a:pt x="16" y="1"/>
                  </a:cubicBezTo>
                  <a:cubicBezTo>
                    <a:pt x="7" y="2"/>
                    <a:pt x="0" y="10"/>
                    <a:pt x="1" y="19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16"/>
            <p:cNvSpPr>
              <a:spLocks/>
            </p:cNvSpPr>
            <p:nvPr/>
          </p:nvSpPr>
          <p:spPr bwMode="auto">
            <a:xfrm>
              <a:off x="9784828" y="3353598"/>
              <a:ext cx="82550" cy="244475"/>
            </a:xfrm>
            <a:custGeom>
              <a:avLst/>
              <a:gdLst>
                <a:gd name="T0" fmla="*/ 5 w 56"/>
                <a:gd name="T1" fmla="*/ 148 h 166"/>
                <a:gd name="T2" fmla="*/ 21 w 56"/>
                <a:gd name="T3" fmla="*/ 165 h 166"/>
                <a:gd name="T4" fmla="*/ 38 w 56"/>
                <a:gd name="T5" fmla="*/ 149 h 166"/>
                <a:gd name="T6" fmla="*/ 55 w 56"/>
                <a:gd name="T7" fmla="*/ 29 h 166"/>
                <a:gd name="T8" fmla="*/ 29 w 56"/>
                <a:gd name="T9" fmla="*/ 1 h 166"/>
                <a:gd name="T10" fmla="*/ 0 w 56"/>
                <a:gd name="T11" fmla="*/ 26 h 166"/>
                <a:gd name="T12" fmla="*/ 5 w 56"/>
                <a:gd name="T13" fmla="*/ 14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66">
                  <a:moveTo>
                    <a:pt x="5" y="148"/>
                  </a:moveTo>
                  <a:cubicBezTo>
                    <a:pt x="5" y="157"/>
                    <a:pt x="12" y="165"/>
                    <a:pt x="21" y="165"/>
                  </a:cubicBezTo>
                  <a:cubicBezTo>
                    <a:pt x="30" y="166"/>
                    <a:pt x="38" y="158"/>
                    <a:pt x="38" y="14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14"/>
                    <a:pt x="44" y="1"/>
                    <a:pt x="29" y="1"/>
                  </a:cubicBezTo>
                  <a:cubicBezTo>
                    <a:pt x="14" y="0"/>
                    <a:pt x="1" y="11"/>
                    <a:pt x="0" y="26"/>
                  </a:cubicBezTo>
                  <a:lnTo>
                    <a:pt x="5" y="148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17"/>
            <p:cNvSpPr>
              <a:spLocks/>
            </p:cNvSpPr>
            <p:nvPr/>
          </p:nvSpPr>
          <p:spPr bwMode="auto">
            <a:xfrm>
              <a:off x="9781653" y="3339310"/>
              <a:ext cx="107950" cy="447675"/>
            </a:xfrm>
            <a:custGeom>
              <a:avLst/>
              <a:gdLst>
                <a:gd name="T0" fmla="*/ 49 w 73"/>
                <a:gd name="T1" fmla="*/ 160 h 304"/>
                <a:gd name="T2" fmla="*/ 51 w 73"/>
                <a:gd name="T3" fmla="*/ 304 h 304"/>
                <a:gd name="T4" fmla="*/ 23 w 73"/>
                <a:gd name="T5" fmla="*/ 304 h 304"/>
                <a:gd name="T6" fmla="*/ 1 w 73"/>
                <a:gd name="T7" fmla="*/ 163 h 304"/>
                <a:gd name="T8" fmla="*/ 0 w 73"/>
                <a:gd name="T9" fmla="*/ 15 h 304"/>
                <a:gd name="T10" fmla="*/ 58 w 73"/>
                <a:gd name="T11" fmla="*/ 0 h 304"/>
                <a:gd name="T12" fmla="*/ 49 w 73"/>
                <a:gd name="T13" fmla="*/ 16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304">
                  <a:moveTo>
                    <a:pt x="49" y="160"/>
                  </a:moveTo>
                  <a:cubicBezTo>
                    <a:pt x="51" y="304"/>
                    <a:pt x="51" y="304"/>
                    <a:pt x="51" y="304"/>
                  </a:cubicBezTo>
                  <a:cubicBezTo>
                    <a:pt x="23" y="304"/>
                    <a:pt x="23" y="304"/>
                    <a:pt x="23" y="30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44"/>
                    <a:pt x="48" y="109"/>
                    <a:pt x="49" y="160"/>
                  </a:cubicBezTo>
                  <a:close/>
                </a:path>
              </a:pathLst>
            </a:custGeom>
            <a:solidFill>
              <a:srgbClr val="213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18"/>
            <p:cNvSpPr>
              <a:spLocks/>
            </p:cNvSpPr>
            <p:nvPr/>
          </p:nvSpPr>
          <p:spPr bwMode="auto">
            <a:xfrm>
              <a:off x="9859441" y="3340898"/>
              <a:ext cx="92075" cy="446087"/>
            </a:xfrm>
            <a:custGeom>
              <a:avLst/>
              <a:gdLst>
                <a:gd name="T0" fmla="*/ 8 w 58"/>
                <a:gd name="T1" fmla="*/ 281 h 281"/>
                <a:gd name="T2" fmla="*/ 32 w 58"/>
                <a:gd name="T3" fmla="*/ 281 h 281"/>
                <a:gd name="T4" fmla="*/ 58 w 58"/>
                <a:gd name="T5" fmla="*/ 146 h 281"/>
                <a:gd name="T6" fmla="*/ 55 w 58"/>
                <a:gd name="T7" fmla="*/ 0 h 281"/>
                <a:gd name="T8" fmla="*/ 0 w 58"/>
                <a:gd name="T9" fmla="*/ 0 h 281"/>
                <a:gd name="T10" fmla="*/ 12 w 58"/>
                <a:gd name="T11" fmla="*/ 147 h 281"/>
                <a:gd name="T12" fmla="*/ 8 w 58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81">
                  <a:moveTo>
                    <a:pt x="8" y="281"/>
                  </a:moveTo>
                  <a:lnTo>
                    <a:pt x="32" y="281"/>
                  </a:lnTo>
                  <a:lnTo>
                    <a:pt x="58" y="146"/>
                  </a:lnTo>
                  <a:lnTo>
                    <a:pt x="55" y="0"/>
                  </a:lnTo>
                  <a:lnTo>
                    <a:pt x="0" y="0"/>
                  </a:lnTo>
                  <a:lnTo>
                    <a:pt x="12" y="147"/>
                  </a:lnTo>
                  <a:lnTo>
                    <a:pt x="8" y="281"/>
                  </a:lnTo>
                  <a:close/>
                </a:path>
              </a:pathLst>
            </a:custGeom>
            <a:solidFill>
              <a:srgbClr val="213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19"/>
            <p:cNvSpPr>
              <a:spLocks/>
            </p:cNvSpPr>
            <p:nvPr/>
          </p:nvSpPr>
          <p:spPr bwMode="auto">
            <a:xfrm>
              <a:off x="9872141" y="3810798"/>
              <a:ext cx="131763" cy="33337"/>
            </a:xfrm>
            <a:custGeom>
              <a:avLst/>
              <a:gdLst>
                <a:gd name="T0" fmla="*/ 0 w 89"/>
                <a:gd name="T1" fmla="*/ 2 h 23"/>
                <a:gd name="T2" fmla="*/ 0 w 89"/>
                <a:gd name="T3" fmla="*/ 16 h 23"/>
                <a:gd name="T4" fmla="*/ 9 w 89"/>
                <a:gd name="T5" fmla="*/ 20 h 23"/>
                <a:gd name="T6" fmla="*/ 51 w 89"/>
                <a:gd name="T7" fmla="*/ 23 h 23"/>
                <a:gd name="T8" fmla="*/ 80 w 89"/>
                <a:gd name="T9" fmla="*/ 21 h 23"/>
                <a:gd name="T10" fmla="*/ 83 w 89"/>
                <a:gd name="T11" fmla="*/ 14 h 23"/>
                <a:gd name="T12" fmla="*/ 43 w 89"/>
                <a:gd name="T13" fmla="*/ 3 h 23"/>
                <a:gd name="T14" fmla="*/ 0 w 89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3">
                  <a:moveTo>
                    <a:pt x="0" y="2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9"/>
                    <a:pt x="4" y="20"/>
                    <a:pt x="9" y="20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8" y="23"/>
                    <a:pt x="80" y="21"/>
                    <a:pt x="80" y="21"/>
                  </a:cubicBezTo>
                  <a:cubicBezTo>
                    <a:pt x="89" y="19"/>
                    <a:pt x="85" y="15"/>
                    <a:pt x="83" y="14"/>
                  </a:cubicBezTo>
                  <a:cubicBezTo>
                    <a:pt x="75" y="14"/>
                    <a:pt x="57" y="8"/>
                    <a:pt x="43" y="3"/>
                  </a:cubicBezTo>
                  <a:cubicBezTo>
                    <a:pt x="31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9AB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20"/>
            <p:cNvSpPr>
              <a:spLocks/>
            </p:cNvSpPr>
            <p:nvPr/>
          </p:nvSpPr>
          <p:spPr bwMode="auto">
            <a:xfrm>
              <a:off x="9872141" y="3794923"/>
              <a:ext cx="87313" cy="30162"/>
            </a:xfrm>
            <a:custGeom>
              <a:avLst/>
              <a:gdLst>
                <a:gd name="T0" fmla="*/ 1 w 59"/>
                <a:gd name="T1" fmla="*/ 0 h 20"/>
                <a:gd name="T2" fmla="*/ 0 w 59"/>
                <a:gd name="T3" fmla="*/ 12 h 20"/>
                <a:gd name="T4" fmla="*/ 51 w 59"/>
                <a:gd name="T5" fmla="*/ 19 h 20"/>
                <a:gd name="T6" fmla="*/ 57 w 59"/>
                <a:gd name="T7" fmla="*/ 17 h 20"/>
                <a:gd name="T8" fmla="*/ 21 w 59"/>
                <a:gd name="T9" fmla="*/ 0 h 20"/>
                <a:gd name="T10" fmla="*/ 1 w 5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0">
                  <a:moveTo>
                    <a:pt x="1" y="0"/>
                  </a:moveTo>
                  <a:cubicBezTo>
                    <a:pt x="1" y="5"/>
                    <a:pt x="0" y="9"/>
                    <a:pt x="0" y="12"/>
                  </a:cubicBezTo>
                  <a:cubicBezTo>
                    <a:pt x="1" y="16"/>
                    <a:pt x="51" y="19"/>
                    <a:pt x="51" y="19"/>
                  </a:cubicBezTo>
                  <a:cubicBezTo>
                    <a:pt x="52" y="20"/>
                    <a:pt x="59" y="18"/>
                    <a:pt x="57" y="17"/>
                  </a:cubicBezTo>
                  <a:cubicBezTo>
                    <a:pt x="45" y="14"/>
                    <a:pt x="20" y="4"/>
                    <a:pt x="2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21"/>
            <p:cNvSpPr>
              <a:spLocks/>
            </p:cNvSpPr>
            <p:nvPr/>
          </p:nvSpPr>
          <p:spPr bwMode="auto">
            <a:xfrm>
              <a:off x="9727678" y="3810798"/>
              <a:ext cx="130175" cy="36512"/>
            </a:xfrm>
            <a:custGeom>
              <a:avLst/>
              <a:gdLst>
                <a:gd name="T0" fmla="*/ 88 w 88"/>
                <a:gd name="T1" fmla="*/ 0 h 24"/>
                <a:gd name="T2" fmla="*/ 88 w 88"/>
                <a:gd name="T3" fmla="*/ 14 h 24"/>
                <a:gd name="T4" fmla="*/ 80 w 88"/>
                <a:gd name="T5" fmla="*/ 19 h 24"/>
                <a:gd name="T6" fmla="*/ 38 w 88"/>
                <a:gd name="T7" fmla="*/ 23 h 24"/>
                <a:gd name="T8" fmla="*/ 9 w 88"/>
                <a:gd name="T9" fmla="*/ 23 h 24"/>
                <a:gd name="T10" fmla="*/ 6 w 88"/>
                <a:gd name="T11" fmla="*/ 17 h 24"/>
                <a:gd name="T12" fmla="*/ 45 w 88"/>
                <a:gd name="T13" fmla="*/ 4 h 24"/>
                <a:gd name="T14" fmla="*/ 88 w 8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4">
                  <a:moveTo>
                    <a:pt x="88" y="0"/>
                  </a:moveTo>
                  <a:cubicBezTo>
                    <a:pt x="88" y="14"/>
                    <a:pt x="88" y="14"/>
                    <a:pt x="88" y="14"/>
                  </a:cubicBezTo>
                  <a:cubicBezTo>
                    <a:pt x="88" y="17"/>
                    <a:pt x="85" y="19"/>
                    <a:pt x="80" y="19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1" y="24"/>
                    <a:pt x="9" y="23"/>
                    <a:pt x="9" y="23"/>
                  </a:cubicBezTo>
                  <a:cubicBezTo>
                    <a:pt x="0" y="22"/>
                    <a:pt x="4" y="17"/>
                    <a:pt x="6" y="17"/>
                  </a:cubicBezTo>
                  <a:cubicBezTo>
                    <a:pt x="13" y="16"/>
                    <a:pt x="31" y="9"/>
                    <a:pt x="45" y="4"/>
                  </a:cubicBezTo>
                  <a:cubicBezTo>
                    <a:pt x="57" y="0"/>
                    <a:pt x="88" y="0"/>
                    <a:pt x="88" y="0"/>
                  </a:cubicBezTo>
                  <a:close/>
                </a:path>
              </a:pathLst>
            </a:custGeom>
            <a:solidFill>
              <a:srgbClr val="9AB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22"/>
            <p:cNvSpPr>
              <a:spLocks/>
            </p:cNvSpPr>
            <p:nvPr/>
          </p:nvSpPr>
          <p:spPr bwMode="auto">
            <a:xfrm>
              <a:off x="9770541" y="3794923"/>
              <a:ext cx="87313" cy="33337"/>
            </a:xfrm>
            <a:custGeom>
              <a:avLst/>
              <a:gdLst>
                <a:gd name="T0" fmla="*/ 57 w 59"/>
                <a:gd name="T1" fmla="*/ 0 h 22"/>
                <a:gd name="T2" fmla="*/ 59 w 59"/>
                <a:gd name="T3" fmla="*/ 11 h 22"/>
                <a:gd name="T4" fmla="*/ 8 w 59"/>
                <a:gd name="T5" fmla="*/ 22 h 22"/>
                <a:gd name="T6" fmla="*/ 3 w 59"/>
                <a:gd name="T7" fmla="*/ 20 h 22"/>
                <a:gd name="T8" fmla="*/ 38 w 59"/>
                <a:gd name="T9" fmla="*/ 0 h 22"/>
                <a:gd name="T10" fmla="*/ 57 w 59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57" y="0"/>
                  </a:moveTo>
                  <a:cubicBezTo>
                    <a:pt x="57" y="4"/>
                    <a:pt x="59" y="9"/>
                    <a:pt x="59" y="11"/>
                  </a:cubicBezTo>
                  <a:cubicBezTo>
                    <a:pt x="59" y="15"/>
                    <a:pt x="8" y="22"/>
                    <a:pt x="8" y="22"/>
                  </a:cubicBezTo>
                  <a:cubicBezTo>
                    <a:pt x="7" y="22"/>
                    <a:pt x="0" y="21"/>
                    <a:pt x="3" y="20"/>
                  </a:cubicBezTo>
                  <a:cubicBezTo>
                    <a:pt x="14" y="16"/>
                    <a:pt x="38" y="5"/>
                    <a:pt x="38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23"/>
            <p:cNvSpPr>
              <a:spLocks/>
            </p:cNvSpPr>
            <p:nvPr/>
          </p:nvSpPr>
          <p:spPr bwMode="auto">
            <a:xfrm>
              <a:off x="9778478" y="3093248"/>
              <a:ext cx="177800" cy="280987"/>
            </a:xfrm>
            <a:custGeom>
              <a:avLst/>
              <a:gdLst>
                <a:gd name="T0" fmla="*/ 60 w 121"/>
                <a:gd name="T1" fmla="*/ 0 h 191"/>
                <a:gd name="T2" fmla="*/ 20 w 121"/>
                <a:gd name="T3" fmla="*/ 8 h 191"/>
                <a:gd name="T4" fmla="*/ 9 w 121"/>
                <a:gd name="T5" fmla="*/ 59 h 191"/>
                <a:gd name="T6" fmla="*/ 8 w 121"/>
                <a:gd name="T7" fmla="*/ 133 h 191"/>
                <a:gd name="T8" fmla="*/ 0 w 121"/>
                <a:gd name="T9" fmla="*/ 184 h 191"/>
                <a:gd name="T10" fmla="*/ 115 w 121"/>
                <a:gd name="T11" fmla="*/ 174 h 191"/>
                <a:gd name="T12" fmla="*/ 114 w 121"/>
                <a:gd name="T13" fmla="*/ 133 h 191"/>
                <a:gd name="T14" fmla="*/ 113 w 121"/>
                <a:gd name="T15" fmla="*/ 61 h 191"/>
                <a:gd name="T16" fmla="*/ 121 w 121"/>
                <a:gd name="T17" fmla="*/ 8 h 191"/>
                <a:gd name="T18" fmla="*/ 60 w 121"/>
                <a:gd name="T1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91">
                  <a:moveTo>
                    <a:pt x="60" y="0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9" y="191"/>
                    <a:pt x="82" y="171"/>
                    <a:pt x="115" y="174"/>
                  </a:cubicBezTo>
                  <a:cubicBezTo>
                    <a:pt x="114" y="133"/>
                    <a:pt x="114" y="133"/>
                    <a:pt x="114" y="133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24"/>
            <p:cNvSpPr>
              <a:spLocks/>
            </p:cNvSpPr>
            <p:nvPr/>
          </p:nvSpPr>
          <p:spPr bwMode="auto">
            <a:xfrm>
              <a:off x="9843566" y="3059910"/>
              <a:ext cx="50800" cy="82550"/>
            </a:xfrm>
            <a:custGeom>
              <a:avLst/>
              <a:gdLst>
                <a:gd name="T0" fmla="*/ 34 w 34"/>
                <a:gd name="T1" fmla="*/ 0 h 56"/>
                <a:gd name="T2" fmla="*/ 0 w 34"/>
                <a:gd name="T3" fmla="*/ 2 h 56"/>
                <a:gd name="T4" fmla="*/ 0 w 34"/>
                <a:gd name="T5" fmla="*/ 34 h 56"/>
                <a:gd name="T6" fmla="*/ 16 w 34"/>
                <a:gd name="T7" fmla="*/ 56 h 56"/>
                <a:gd name="T8" fmla="*/ 31 w 34"/>
                <a:gd name="T9" fmla="*/ 34 h 56"/>
                <a:gd name="T10" fmla="*/ 34 w 34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6">
                  <a:moveTo>
                    <a:pt x="3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6"/>
                    <a:pt x="0" y="34"/>
                  </a:cubicBezTo>
                  <a:cubicBezTo>
                    <a:pt x="0" y="41"/>
                    <a:pt x="2" y="56"/>
                    <a:pt x="16" y="56"/>
                  </a:cubicBezTo>
                  <a:cubicBezTo>
                    <a:pt x="29" y="56"/>
                    <a:pt x="31" y="41"/>
                    <a:pt x="31" y="34"/>
                  </a:cubicBezTo>
                  <a:cubicBezTo>
                    <a:pt x="32" y="26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25"/>
            <p:cNvSpPr>
              <a:spLocks/>
            </p:cNvSpPr>
            <p:nvPr/>
          </p:nvSpPr>
          <p:spPr bwMode="auto">
            <a:xfrm>
              <a:off x="9848328" y="3074198"/>
              <a:ext cx="44450" cy="23812"/>
            </a:xfrm>
            <a:custGeom>
              <a:avLst/>
              <a:gdLst>
                <a:gd name="T0" fmla="*/ 1 w 30"/>
                <a:gd name="T1" fmla="*/ 0 h 17"/>
                <a:gd name="T2" fmla="*/ 29 w 30"/>
                <a:gd name="T3" fmla="*/ 15 h 17"/>
                <a:gd name="T4" fmla="*/ 30 w 30"/>
                <a:gd name="T5" fmla="*/ 3 h 17"/>
                <a:gd name="T6" fmla="*/ 1 w 30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7">
                  <a:moveTo>
                    <a:pt x="1" y="0"/>
                  </a:moveTo>
                  <a:cubicBezTo>
                    <a:pt x="0" y="15"/>
                    <a:pt x="21" y="17"/>
                    <a:pt x="29" y="15"/>
                  </a:cubicBezTo>
                  <a:cubicBezTo>
                    <a:pt x="30" y="3"/>
                    <a:pt x="30" y="3"/>
                    <a:pt x="3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EB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326"/>
            <p:cNvSpPr>
              <a:spLocks/>
            </p:cNvSpPr>
            <p:nvPr/>
          </p:nvSpPr>
          <p:spPr bwMode="auto">
            <a:xfrm>
              <a:off x="9789591" y="2948785"/>
              <a:ext cx="131763" cy="136525"/>
            </a:xfrm>
            <a:custGeom>
              <a:avLst/>
              <a:gdLst>
                <a:gd name="T0" fmla="*/ 70 w 89"/>
                <a:gd name="T1" fmla="*/ 35 h 93"/>
                <a:gd name="T2" fmla="*/ 6 w 89"/>
                <a:gd name="T3" fmla="*/ 40 h 93"/>
                <a:gd name="T4" fmla="*/ 38 w 89"/>
                <a:gd name="T5" fmla="*/ 88 h 93"/>
                <a:gd name="T6" fmla="*/ 76 w 89"/>
                <a:gd name="T7" fmla="*/ 87 h 93"/>
                <a:gd name="T8" fmla="*/ 83 w 89"/>
                <a:gd name="T9" fmla="*/ 82 h 93"/>
                <a:gd name="T10" fmla="*/ 80 w 89"/>
                <a:gd name="T11" fmla="*/ 58 h 93"/>
                <a:gd name="T12" fmla="*/ 84 w 89"/>
                <a:gd name="T13" fmla="*/ 51 h 93"/>
                <a:gd name="T14" fmla="*/ 72 w 89"/>
                <a:gd name="T15" fmla="*/ 38 h 93"/>
                <a:gd name="T16" fmla="*/ 70 w 89"/>
                <a:gd name="T17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93">
                  <a:moveTo>
                    <a:pt x="70" y="35"/>
                  </a:moveTo>
                  <a:cubicBezTo>
                    <a:pt x="53" y="0"/>
                    <a:pt x="12" y="12"/>
                    <a:pt x="6" y="40"/>
                  </a:cubicBezTo>
                  <a:cubicBezTo>
                    <a:pt x="0" y="67"/>
                    <a:pt x="20" y="82"/>
                    <a:pt x="38" y="88"/>
                  </a:cubicBezTo>
                  <a:cubicBezTo>
                    <a:pt x="52" y="93"/>
                    <a:pt x="68" y="89"/>
                    <a:pt x="76" y="87"/>
                  </a:cubicBezTo>
                  <a:cubicBezTo>
                    <a:pt x="84" y="85"/>
                    <a:pt x="83" y="82"/>
                    <a:pt x="83" y="82"/>
                  </a:cubicBezTo>
                  <a:cubicBezTo>
                    <a:pt x="82" y="77"/>
                    <a:pt x="78" y="61"/>
                    <a:pt x="80" y="58"/>
                  </a:cubicBezTo>
                  <a:cubicBezTo>
                    <a:pt x="89" y="54"/>
                    <a:pt x="85" y="52"/>
                    <a:pt x="84" y="51"/>
                  </a:cubicBezTo>
                  <a:cubicBezTo>
                    <a:pt x="83" y="50"/>
                    <a:pt x="72" y="41"/>
                    <a:pt x="72" y="38"/>
                  </a:cubicBezTo>
                  <a:cubicBezTo>
                    <a:pt x="71" y="37"/>
                    <a:pt x="71" y="36"/>
                    <a:pt x="70" y="35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327"/>
            <p:cNvSpPr>
              <a:spLocks/>
            </p:cNvSpPr>
            <p:nvPr/>
          </p:nvSpPr>
          <p:spPr bwMode="auto">
            <a:xfrm>
              <a:off x="9841978" y="3026573"/>
              <a:ext cx="7938" cy="22225"/>
            </a:xfrm>
            <a:custGeom>
              <a:avLst/>
              <a:gdLst>
                <a:gd name="T0" fmla="*/ 5 w 6"/>
                <a:gd name="T1" fmla="*/ 0 h 15"/>
                <a:gd name="T2" fmla="*/ 0 w 6"/>
                <a:gd name="T3" fmla="*/ 2 h 15"/>
                <a:gd name="T4" fmla="*/ 3 w 6"/>
                <a:gd name="T5" fmla="*/ 11 h 15"/>
                <a:gd name="T6" fmla="*/ 6 w 6"/>
                <a:gd name="T7" fmla="*/ 15 h 15"/>
                <a:gd name="T8" fmla="*/ 5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5" y="0"/>
                  </a:moveTo>
                  <a:cubicBezTo>
                    <a:pt x="3" y="0"/>
                    <a:pt x="1" y="0"/>
                    <a:pt x="0" y="2"/>
                  </a:cubicBezTo>
                  <a:cubicBezTo>
                    <a:pt x="0" y="4"/>
                    <a:pt x="1" y="8"/>
                    <a:pt x="3" y="11"/>
                  </a:cubicBezTo>
                  <a:cubicBezTo>
                    <a:pt x="4" y="13"/>
                    <a:pt x="5" y="14"/>
                    <a:pt x="6" y="15"/>
                  </a:cubicBezTo>
                  <a:cubicBezTo>
                    <a:pt x="5" y="12"/>
                    <a:pt x="2" y="3"/>
                    <a:pt x="5" y="0"/>
                  </a:cubicBezTo>
                  <a:close/>
                </a:path>
              </a:pathLst>
            </a:custGeom>
            <a:solidFill>
              <a:srgbClr val="DEB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328"/>
            <p:cNvSpPr>
              <a:spLocks/>
            </p:cNvSpPr>
            <p:nvPr/>
          </p:nvSpPr>
          <p:spPr bwMode="auto">
            <a:xfrm>
              <a:off x="9781653" y="2950373"/>
              <a:ext cx="115888" cy="127000"/>
            </a:xfrm>
            <a:custGeom>
              <a:avLst/>
              <a:gdLst>
                <a:gd name="T0" fmla="*/ 72 w 78"/>
                <a:gd name="T1" fmla="*/ 34 h 87"/>
                <a:gd name="T2" fmla="*/ 63 w 78"/>
                <a:gd name="T3" fmla="*/ 25 h 87"/>
                <a:gd name="T4" fmla="*/ 70 w 78"/>
                <a:gd name="T5" fmla="*/ 35 h 87"/>
                <a:gd name="T6" fmla="*/ 53 w 78"/>
                <a:gd name="T7" fmla="*/ 51 h 87"/>
                <a:gd name="T8" fmla="*/ 45 w 78"/>
                <a:gd name="T9" fmla="*/ 52 h 87"/>
                <a:gd name="T10" fmla="*/ 40 w 78"/>
                <a:gd name="T11" fmla="*/ 54 h 87"/>
                <a:gd name="T12" fmla="*/ 43 w 78"/>
                <a:gd name="T13" fmla="*/ 63 h 87"/>
                <a:gd name="T14" fmla="*/ 46 w 78"/>
                <a:gd name="T15" fmla="*/ 67 h 87"/>
                <a:gd name="T16" fmla="*/ 43 w 78"/>
                <a:gd name="T17" fmla="*/ 87 h 87"/>
                <a:gd name="T18" fmla="*/ 16 w 78"/>
                <a:gd name="T19" fmla="*/ 71 h 87"/>
                <a:gd name="T20" fmla="*/ 24 w 78"/>
                <a:gd name="T21" fmla="*/ 15 h 87"/>
                <a:gd name="T22" fmla="*/ 78 w 78"/>
                <a:gd name="T23" fmla="*/ 31 h 87"/>
                <a:gd name="T24" fmla="*/ 72 w 78"/>
                <a:gd name="T25" fmla="*/ 3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7">
                  <a:moveTo>
                    <a:pt x="72" y="34"/>
                  </a:moveTo>
                  <a:cubicBezTo>
                    <a:pt x="72" y="32"/>
                    <a:pt x="64" y="25"/>
                    <a:pt x="63" y="25"/>
                  </a:cubicBezTo>
                  <a:cubicBezTo>
                    <a:pt x="63" y="26"/>
                    <a:pt x="71" y="34"/>
                    <a:pt x="70" y="35"/>
                  </a:cubicBezTo>
                  <a:cubicBezTo>
                    <a:pt x="66" y="38"/>
                    <a:pt x="46" y="33"/>
                    <a:pt x="53" y="51"/>
                  </a:cubicBezTo>
                  <a:cubicBezTo>
                    <a:pt x="54" y="54"/>
                    <a:pt x="49" y="53"/>
                    <a:pt x="45" y="52"/>
                  </a:cubicBezTo>
                  <a:cubicBezTo>
                    <a:pt x="43" y="52"/>
                    <a:pt x="41" y="52"/>
                    <a:pt x="40" y="54"/>
                  </a:cubicBezTo>
                  <a:cubicBezTo>
                    <a:pt x="40" y="56"/>
                    <a:pt x="41" y="60"/>
                    <a:pt x="43" y="63"/>
                  </a:cubicBezTo>
                  <a:cubicBezTo>
                    <a:pt x="44" y="65"/>
                    <a:pt x="45" y="66"/>
                    <a:pt x="46" y="67"/>
                  </a:cubicBezTo>
                  <a:cubicBezTo>
                    <a:pt x="48" y="70"/>
                    <a:pt x="51" y="83"/>
                    <a:pt x="43" y="87"/>
                  </a:cubicBezTo>
                  <a:cubicBezTo>
                    <a:pt x="43" y="87"/>
                    <a:pt x="24" y="81"/>
                    <a:pt x="16" y="71"/>
                  </a:cubicBezTo>
                  <a:cubicBezTo>
                    <a:pt x="5" y="56"/>
                    <a:pt x="0" y="33"/>
                    <a:pt x="24" y="15"/>
                  </a:cubicBezTo>
                  <a:cubicBezTo>
                    <a:pt x="45" y="0"/>
                    <a:pt x="72" y="9"/>
                    <a:pt x="78" y="31"/>
                  </a:cubicBezTo>
                  <a:lnTo>
                    <a:pt x="72" y="34"/>
                  </a:lnTo>
                  <a:close/>
                </a:path>
              </a:pathLst>
            </a:custGeom>
            <a:solidFill>
              <a:srgbClr val="BA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329"/>
            <p:cNvSpPr>
              <a:spLocks/>
            </p:cNvSpPr>
            <p:nvPr/>
          </p:nvSpPr>
          <p:spPr bwMode="auto">
            <a:xfrm>
              <a:off x="9892778" y="3050385"/>
              <a:ext cx="17463" cy="3175"/>
            </a:xfrm>
            <a:custGeom>
              <a:avLst/>
              <a:gdLst>
                <a:gd name="T0" fmla="*/ 0 w 11"/>
                <a:gd name="T1" fmla="*/ 1 h 2"/>
                <a:gd name="T2" fmla="*/ 6 w 11"/>
                <a:gd name="T3" fmla="*/ 1 h 2"/>
                <a:gd name="T4" fmla="*/ 9 w 11"/>
                <a:gd name="T5" fmla="*/ 1 h 2"/>
                <a:gd name="T6" fmla="*/ 11 w 11"/>
                <a:gd name="T7" fmla="*/ 0 h 2"/>
                <a:gd name="T8" fmla="*/ 11 w 11"/>
                <a:gd name="T9" fmla="*/ 1 h 2"/>
                <a:gd name="T10" fmla="*/ 11 w 11"/>
                <a:gd name="T11" fmla="*/ 1 h 2"/>
                <a:gd name="T12" fmla="*/ 11 w 11"/>
                <a:gd name="T13" fmla="*/ 2 h 2"/>
                <a:gd name="T14" fmla="*/ 9 w 11"/>
                <a:gd name="T15" fmla="*/ 2 h 2"/>
                <a:gd name="T16" fmla="*/ 6 w 11"/>
                <a:gd name="T17" fmla="*/ 2 h 2"/>
                <a:gd name="T18" fmla="*/ 0 w 11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0" y="1"/>
                    <a:pt x="3" y="2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3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10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330"/>
            <p:cNvSpPr>
              <a:spLocks/>
            </p:cNvSpPr>
            <p:nvPr/>
          </p:nvSpPr>
          <p:spPr bwMode="auto">
            <a:xfrm>
              <a:off x="9892778" y="3051973"/>
              <a:ext cx="17463" cy="3175"/>
            </a:xfrm>
            <a:custGeom>
              <a:avLst/>
              <a:gdLst>
                <a:gd name="T0" fmla="*/ 0 w 11"/>
                <a:gd name="T1" fmla="*/ 0 h 2"/>
                <a:gd name="T2" fmla="*/ 5 w 11"/>
                <a:gd name="T3" fmla="*/ 1 h 2"/>
                <a:gd name="T4" fmla="*/ 11 w 11"/>
                <a:gd name="T5" fmla="*/ 0 h 2"/>
                <a:gd name="T6" fmla="*/ 11 w 11"/>
                <a:gd name="T7" fmla="*/ 1 h 2"/>
                <a:gd name="T8" fmla="*/ 11 w 11"/>
                <a:gd name="T9" fmla="*/ 2 h 2"/>
                <a:gd name="T10" fmla="*/ 11 w 11"/>
                <a:gd name="T11" fmla="*/ 2 h 2"/>
                <a:gd name="T12" fmla="*/ 5 w 11"/>
                <a:gd name="T13" fmla="*/ 1 h 2"/>
                <a:gd name="T14" fmla="*/ 0 w 1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cubicBezTo>
                    <a:pt x="0" y="0"/>
                    <a:pt x="3" y="1"/>
                    <a:pt x="5" y="1"/>
                  </a:cubicBezTo>
                  <a:cubicBezTo>
                    <a:pt x="8" y="1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8" y="2"/>
                    <a:pt x="5" y="1"/>
                  </a:cubicBezTo>
                  <a:cubicBezTo>
                    <a:pt x="3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10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331"/>
            <p:cNvSpPr>
              <a:spLocks/>
            </p:cNvSpPr>
            <p:nvPr/>
          </p:nvSpPr>
          <p:spPr bwMode="auto">
            <a:xfrm>
              <a:off x="9726091" y="3024985"/>
              <a:ext cx="79375" cy="134937"/>
            </a:xfrm>
            <a:custGeom>
              <a:avLst/>
              <a:gdLst>
                <a:gd name="T0" fmla="*/ 47 w 54"/>
                <a:gd name="T1" fmla="*/ 0 h 92"/>
                <a:gd name="T2" fmla="*/ 54 w 54"/>
                <a:gd name="T3" fmla="*/ 89 h 92"/>
                <a:gd name="T4" fmla="*/ 42 w 54"/>
                <a:gd name="T5" fmla="*/ 12 h 92"/>
                <a:gd name="T6" fmla="*/ 50 w 54"/>
                <a:gd name="T7" fmla="*/ 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2">
                  <a:moveTo>
                    <a:pt x="47" y="0"/>
                  </a:moveTo>
                  <a:cubicBezTo>
                    <a:pt x="16" y="17"/>
                    <a:pt x="0" y="92"/>
                    <a:pt x="54" y="89"/>
                  </a:cubicBezTo>
                  <a:cubicBezTo>
                    <a:pt x="38" y="72"/>
                    <a:pt x="25" y="34"/>
                    <a:pt x="42" y="12"/>
                  </a:cubicBezTo>
                  <a:cubicBezTo>
                    <a:pt x="46" y="8"/>
                    <a:pt x="49" y="7"/>
                    <a:pt x="50" y="8"/>
                  </a:cubicBezTo>
                </a:path>
              </a:pathLst>
            </a:custGeom>
            <a:solidFill>
              <a:srgbClr val="BA6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332"/>
            <p:cNvSpPr>
              <a:spLocks/>
            </p:cNvSpPr>
            <p:nvPr/>
          </p:nvSpPr>
          <p:spPr bwMode="auto">
            <a:xfrm>
              <a:off x="9745141" y="3307560"/>
              <a:ext cx="77788" cy="130175"/>
            </a:xfrm>
            <a:custGeom>
              <a:avLst/>
              <a:gdLst>
                <a:gd name="T0" fmla="*/ 10 w 53"/>
                <a:gd name="T1" fmla="*/ 42 h 88"/>
                <a:gd name="T2" fmla="*/ 26 w 53"/>
                <a:gd name="T3" fmla="*/ 76 h 88"/>
                <a:gd name="T4" fmla="*/ 35 w 53"/>
                <a:gd name="T5" fmla="*/ 79 h 88"/>
                <a:gd name="T6" fmla="*/ 45 w 53"/>
                <a:gd name="T7" fmla="*/ 82 h 88"/>
                <a:gd name="T8" fmla="*/ 51 w 53"/>
                <a:gd name="T9" fmla="*/ 83 h 88"/>
                <a:gd name="T10" fmla="*/ 49 w 53"/>
                <a:gd name="T11" fmla="*/ 77 h 88"/>
                <a:gd name="T12" fmla="*/ 49 w 53"/>
                <a:gd name="T13" fmla="*/ 68 h 88"/>
                <a:gd name="T14" fmla="*/ 44 w 53"/>
                <a:gd name="T15" fmla="*/ 59 h 88"/>
                <a:gd name="T16" fmla="*/ 53 w 53"/>
                <a:gd name="T17" fmla="*/ 58 h 88"/>
                <a:gd name="T18" fmla="*/ 35 w 53"/>
                <a:gd name="T19" fmla="*/ 40 h 88"/>
                <a:gd name="T20" fmla="*/ 31 w 53"/>
                <a:gd name="T21" fmla="*/ 37 h 88"/>
                <a:gd name="T22" fmla="*/ 15 w 53"/>
                <a:gd name="T23" fmla="*/ 0 h 88"/>
                <a:gd name="T24" fmla="*/ 0 w 53"/>
                <a:gd name="T25" fmla="*/ 18 h 88"/>
                <a:gd name="T26" fmla="*/ 10 w 53"/>
                <a:gd name="T27" fmla="*/ 4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88">
                  <a:moveTo>
                    <a:pt x="10" y="42"/>
                  </a:moveTo>
                  <a:cubicBezTo>
                    <a:pt x="13" y="59"/>
                    <a:pt x="17" y="64"/>
                    <a:pt x="26" y="76"/>
                  </a:cubicBezTo>
                  <a:cubicBezTo>
                    <a:pt x="32" y="83"/>
                    <a:pt x="36" y="83"/>
                    <a:pt x="35" y="79"/>
                  </a:cubicBezTo>
                  <a:cubicBezTo>
                    <a:pt x="39" y="87"/>
                    <a:pt x="47" y="88"/>
                    <a:pt x="45" y="82"/>
                  </a:cubicBezTo>
                  <a:cubicBezTo>
                    <a:pt x="46" y="84"/>
                    <a:pt x="49" y="85"/>
                    <a:pt x="51" y="83"/>
                  </a:cubicBezTo>
                  <a:cubicBezTo>
                    <a:pt x="52" y="80"/>
                    <a:pt x="50" y="78"/>
                    <a:pt x="49" y="77"/>
                  </a:cubicBezTo>
                  <a:cubicBezTo>
                    <a:pt x="51" y="76"/>
                    <a:pt x="53" y="73"/>
                    <a:pt x="49" y="68"/>
                  </a:cubicBezTo>
                  <a:cubicBezTo>
                    <a:pt x="45" y="64"/>
                    <a:pt x="44" y="59"/>
                    <a:pt x="44" y="59"/>
                  </a:cubicBezTo>
                  <a:cubicBezTo>
                    <a:pt x="49" y="62"/>
                    <a:pt x="53" y="61"/>
                    <a:pt x="53" y="58"/>
                  </a:cubicBezTo>
                  <a:cubicBezTo>
                    <a:pt x="48" y="54"/>
                    <a:pt x="42" y="45"/>
                    <a:pt x="35" y="40"/>
                  </a:cubicBezTo>
                  <a:cubicBezTo>
                    <a:pt x="34" y="38"/>
                    <a:pt x="33" y="37"/>
                    <a:pt x="31" y="3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10" y="42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333"/>
            <p:cNvSpPr>
              <a:spLocks/>
            </p:cNvSpPr>
            <p:nvPr/>
          </p:nvSpPr>
          <p:spPr bwMode="auto">
            <a:xfrm>
              <a:off x="9687991" y="3217073"/>
              <a:ext cx="57150" cy="57150"/>
            </a:xfrm>
            <a:custGeom>
              <a:avLst/>
              <a:gdLst>
                <a:gd name="T0" fmla="*/ 27 w 39"/>
                <a:gd name="T1" fmla="*/ 34 h 39"/>
                <a:gd name="T2" fmla="*/ 4 w 39"/>
                <a:gd name="T3" fmla="*/ 27 h 39"/>
                <a:gd name="T4" fmla="*/ 11 w 39"/>
                <a:gd name="T5" fmla="*/ 4 h 39"/>
                <a:gd name="T6" fmla="*/ 34 w 39"/>
                <a:gd name="T7" fmla="*/ 11 h 39"/>
                <a:gd name="T8" fmla="*/ 27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7" y="34"/>
                  </a:moveTo>
                  <a:cubicBezTo>
                    <a:pt x="19" y="39"/>
                    <a:pt x="8" y="35"/>
                    <a:pt x="4" y="27"/>
                  </a:cubicBezTo>
                  <a:cubicBezTo>
                    <a:pt x="0" y="19"/>
                    <a:pt x="3" y="8"/>
                    <a:pt x="11" y="4"/>
                  </a:cubicBezTo>
                  <a:cubicBezTo>
                    <a:pt x="20" y="0"/>
                    <a:pt x="30" y="3"/>
                    <a:pt x="34" y="11"/>
                  </a:cubicBezTo>
                  <a:cubicBezTo>
                    <a:pt x="39" y="19"/>
                    <a:pt x="35" y="30"/>
                    <a:pt x="27" y="34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34"/>
            <p:cNvSpPr>
              <a:spLocks/>
            </p:cNvSpPr>
            <p:nvPr/>
          </p:nvSpPr>
          <p:spPr bwMode="auto">
            <a:xfrm>
              <a:off x="9692753" y="3232948"/>
              <a:ext cx="93663" cy="128587"/>
            </a:xfrm>
            <a:custGeom>
              <a:avLst/>
              <a:gdLst>
                <a:gd name="T0" fmla="*/ 59 w 59"/>
                <a:gd name="T1" fmla="*/ 69 h 81"/>
                <a:gd name="T2" fmla="*/ 28 w 59"/>
                <a:gd name="T3" fmla="*/ 0 h 81"/>
                <a:gd name="T4" fmla="*/ 0 w 59"/>
                <a:gd name="T5" fmla="*/ 15 h 81"/>
                <a:gd name="T6" fmla="*/ 33 w 59"/>
                <a:gd name="T7" fmla="*/ 81 h 81"/>
                <a:gd name="T8" fmla="*/ 59 w 59"/>
                <a:gd name="T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1">
                  <a:moveTo>
                    <a:pt x="59" y="69"/>
                  </a:moveTo>
                  <a:lnTo>
                    <a:pt x="28" y="0"/>
                  </a:lnTo>
                  <a:lnTo>
                    <a:pt x="0" y="15"/>
                  </a:lnTo>
                  <a:lnTo>
                    <a:pt x="33" y="81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335"/>
            <p:cNvSpPr>
              <a:spLocks/>
            </p:cNvSpPr>
            <p:nvPr/>
          </p:nvSpPr>
          <p:spPr bwMode="auto">
            <a:xfrm>
              <a:off x="9880078" y="3015460"/>
              <a:ext cx="7938" cy="6350"/>
            </a:xfrm>
            <a:custGeom>
              <a:avLst/>
              <a:gdLst>
                <a:gd name="T0" fmla="*/ 3 w 5"/>
                <a:gd name="T1" fmla="*/ 3 h 5"/>
                <a:gd name="T2" fmla="*/ 5 w 5"/>
                <a:gd name="T3" fmla="*/ 4 h 5"/>
                <a:gd name="T4" fmla="*/ 5 w 5"/>
                <a:gd name="T5" fmla="*/ 2 h 5"/>
                <a:gd name="T6" fmla="*/ 2 w 5"/>
                <a:gd name="T7" fmla="*/ 0 h 5"/>
                <a:gd name="T8" fmla="*/ 0 w 5"/>
                <a:gd name="T9" fmla="*/ 3 h 5"/>
                <a:gd name="T10" fmla="*/ 1 w 5"/>
                <a:gd name="T11" fmla="*/ 5 h 5"/>
                <a:gd name="T12" fmla="*/ 3 w 5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3"/>
                  </a:moveTo>
                  <a:cubicBezTo>
                    <a:pt x="4" y="3"/>
                    <a:pt x="4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4"/>
                    <a:pt x="2" y="4"/>
                    <a:pt x="3" y="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336"/>
            <p:cNvSpPr>
              <a:spLocks/>
            </p:cNvSpPr>
            <p:nvPr/>
          </p:nvSpPr>
          <p:spPr bwMode="auto">
            <a:xfrm>
              <a:off x="9945166" y="2983710"/>
              <a:ext cx="30163" cy="33337"/>
            </a:xfrm>
            <a:custGeom>
              <a:avLst/>
              <a:gdLst>
                <a:gd name="T0" fmla="*/ 18 w 21"/>
                <a:gd name="T1" fmla="*/ 22 h 22"/>
                <a:gd name="T2" fmla="*/ 0 w 21"/>
                <a:gd name="T3" fmla="*/ 4 h 22"/>
                <a:gd name="T4" fmla="*/ 8 w 21"/>
                <a:gd name="T5" fmla="*/ 3 h 22"/>
                <a:gd name="T6" fmla="*/ 21 w 21"/>
                <a:gd name="T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8" y="22"/>
                  </a:moveTo>
                  <a:cubicBezTo>
                    <a:pt x="11" y="17"/>
                    <a:pt x="5" y="8"/>
                    <a:pt x="0" y="4"/>
                  </a:cubicBezTo>
                  <a:cubicBezTo>
                    <a:pt x="0" y="1"/>
                    <a:pt x="3" y="0"/>
                    <a:pt x="8" y="3"/>
                  </a:cubicBezTo>
                  <a:cubicBezTo>
                    <a:pt x="13" y="5"/>
                    <a:pt x="19" y="12"/>
                    <a:pt x="21" y="9"/>
                  </a:cubicBezTo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418451" y="2837255"/>
            <a:ext cx="1335510" cy="1049087"/>
            <a:chOff x="10013950" y="2701926"/>
            <a:chExt cx="1250950" cy="982663"/>
          </a:xfrm>
        </p:grpSpPr>
        <p:sp>
          <p:nvSpPr>
            <p:cNvPr id="106" name="Freeform 7"/>
            <p:cNvSpPr>
              <a:spLocks/>
            </p:cNvSpPr>
            <p:nvPr/>
          </p:nvSpPr>
          <p:spPr bwMode="auto">
            <a:xfrm>
              <a:off x="10099675" y="3001963"/>
              <a:ext cx="871538" cy="649288"/>
            </a:xfrm>
            <a:custGeom>
              <a:avLst/>
              <a:gdLst>
                <a:gd name="T0" fmla="*/ 992 w 1012"/>
                <a:gd name="T1" fmla="*/ 279 h 756"/>
                <a:gd name="T2" fmla="*/ 915 w 1012"/>
                <a:gd name="T3" fmla="*/ 197 h 756"/>
                <a:gd name="T4" fmla="*/ 899 w 1012"/>
                <a:gd name="T5" fmla="*/ 188 h 756"/>
                <a:gd name="T6" fmla="*/ 899 w 1012"/>
                <a:gd name="T7" fmla="*/ 0 h 756"/>
                <a:gd name="T8" fmla="*/ 0 w 1012"/>
                <a:gd name="T9" fmla="*/ 0 h 756"/>
                <a:gd name="T10" fmla="*/ 0 w 1012"/>
                <a:gd name="T11" fmla="*/ 244 h 756"/>
                <a:gd name="T12" fmla="*/ 52 w 1012"/>
                <a:gd name="T13" fmla="*/ 244 h 756"/>
                <a:gd name="T14" fmla="*/ 52 w 1012"/>
                <a:gd name="T15" fmla="*/ 54 h 756"/>
                <a:gd name="T16" fmla="*/ 847 w 1012"/>
                <a:gd name="T17" fmla="*/ 54 h 756"/>
                <a:gd name="T18" fmla="*/ 847 w 1012"/>
                <a:gd name="T19" fmla="*/ 230 h 756"/>
                <a:gd name="T20" fmla="*/ 806 w 1012"/>
                <a:gd name="T21" fmla="*/ 278 h 756"/>
                <a:gd name="T22" fmla="*/ 787 w 1012"/>
                <a:gd name="T23" fmla="*/ 328 h 756"/>
                <a:gd name="T24" fmla="*/ 787 w 1012"/>
                <a:gd name="T25" fmla="*/ 727 h 756"/>
                <a:gd name="T26" fmla="*/ 816 w 1012"/>
                <a:gd name="T27" fmla="*/ 756 h 756"/>
                <a:gd name="T28" fmla="*/ 983 w 1012"/>
                <a:gd name="T29" fmla="*/ 756 h 756"/>
                <a:gd name="T30" fmla="*/ 1012 w 1012"/>
                <a:gd name="T31" fmla="*/ 727 h 756"/>
                <a:gd name="T32" fmla="*/ 1012 w 1012"/>
                <a:gd name="T33" fmla="*/ 328 h 756"/>
                <a:gd name="T34" fmla="*/ 992 w 1012"/>
                <a:gd name="T35" fmla="*/ 279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2" h="756">
                  <a:moveTo>
                    <a:pt x="992" y="279"/>
                  </a:moveTo>
                  <a:cubicBezTo>
                    <a:pt x="915" y="197"/>
                    <a:pt x="915" y="197"/>
                    <a:pt x="915" y="197"/>
                  </a:cubicBezTo>
                  <a:cubicBezTo>
                    <a:pt x="910" y="192"/>
                    <a:pt x="905" y="189"/>
                    <a:pt x="899" y="188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2" y="244"/>
                    <a:pt x="52" y="244"/>
                    <a:pt x="52" y="24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847" y="54"/>
                    <a:pt x="847" y="54"/>
                    <a:pt x="847" y="54"/>
                  </a:cubicBezTo>
                  <a:cubicBezTo>
                    <a:pt x="847" y="230"/>
                    <a:pt x="847" y="230"/>
                    <a:pt x="847" y="230"/>
                  </a:cubicBezTo>
                  <a:cubicBezTo>
                    <a:pt x="806" y="278"/>
                    <a:pt x="806" y="278"/>
                    <a:pt x="806" y="278"/>
                  </a:cubicBezTo>
                  <a:cubicBezTo>
                    <a:pt x="795" y="290"/>
                    <a:pt x="787" y="313"/>
                    <a:pt x="787" y="328"/>
                  </a:cubicBezTo>
                  <a:cubicBezTo>
                    <a:pt x="787" y="727"/>
                    <a:pt x="787" y="727"/>
                    <a:pt x="787" y="727"/>
                  </a:cubicBezTo>
                  <a:cubicBezTo>
                    <a:pt x="787" y="743"/>
                    <a:pt x="800" y="756"/>
                    <a:pt x="816" y="756"/>
                  </a:cubicBezTo>
                  <a:cubicBezTo>
                    <a:pt x="983" y="756"/>
                    <a:pt x="983" y="756"/>
                    <a:pt x="983" y="756"/>
                  </a:cubicBezTo>
                  <a:cubicBezTo>
                    <a:pt x="999" y="756"/>
                    <a:pt x="1012" y="743"/>
                    <a:pt x="1012" y="727"/>
                  </a:cubicBezTo>
                  <a:cubicBezTo>
                    <a:pt x="1012" y="328"/>
                    <a:pt x="1012" y="328"/>
                    <a:pt x="1012" y="328"/>
                  </a:cubicBezTo>
                  <a:cubicBezTo>
                    <a:pt x="1012" y="313"/>
                    <a:pt x="1003" y="290"/>
                    <a:pt x="992" y="279"/>
                  </a:cubicBezTo>
                  <a:close/>
                </a:path>
              </a:pathLst>
            </a:cu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10366375" y="2744788"/>
              <a:ext cx="184150" cy="482600"/>
            </a:xfrm>
            <a:custGeom>
              <a:avLst/>
              <a:gdLst>
                <a:gd name="T0" fmla="*/ 212 w 214"/>
                <a:gd name="T1" fmla="*/ 108 h 563"/>
                <a:gd name="T2" fmla="*/ 178 w 214"/>
                <a:gd name="T3" fmla="*/ 24 h 563"/>
                <a:gd name="T4" fmla="*/ 165 w 214"/>
                <a:gd name="T5" fmla="*/ 14 h 563"/>
                <a:gd name="T6" fmla="*/ 160 w 214"/>
                <a:gd name="T7" fmla="*/ 13 h 563"/>
                <a:gd name="T8" fmla="*/ 150 w 214"/>
                <a:gd name="T9" fmla="*/ 84 h 563"/>
                <a:gd name="T10" fmla="*/ 126 w 214"/>
                <a:gd name="T11" fmla="*/ 112 h 563"/>
                <a:gd name="T12" fmla="*/ 86 w 214"/>
                <a:gd name="T13" fmla="*/ 107 h 563"/>
                <a:gd name="T14" fmla="*/ 70 w 214"/>
                <a:gd name="T15" fmla="*/ 72 h 563"/>
                <a:gd name="T16" fmla="*/ 80 w 214"/>
                <a:gd name="T17" fmla="*/ 2 h 563"/>
                <a:gd name="T18" fmla="*/ 75 w 214"/>
                <a:gd name="T19" fmla="*/ 1 h 563"/>
                <a:gd name="T20" fmla="*/ 60 w 214"/>
                <a:gd name="T21" fmla="*/ 7 h 563"/>
                <a:gd name="T22" fmla="*/ 4 w 214"/>
                <a:gd name="T23" fmla="*/ 79 h 563"/>
                <a:gd name="T24" fmla="*/ 2 w 214"/>
                <a:gd name="T25" fmla="*/ 95 h 563"/>
                <a:gd name="T26" fmla="*/ 36 w 214"/>
                <a:gd name="T27" fmla="*/ 179 h 563"/>
                <a:gd name="T28" fmla="*/ 49 w 214"/>
                <a:gd name="T29" fmla="*/ 190 h 563"/>
                <a:gd name="T30" fmla="*/ 56 w 214"/>
                <a:gd name="T31" fmla="*/ 191 h 563"/>
                <a:gd name="T32" fmla="*/ 5 w 214"/>
                <a:gd name="T33" fmla="*/ 552 h 563"/>
                <a:gd name="T34" fmla="*/ 81 w 214"/>
                <a:gd name="T35" fmla="*/ 563 h 563"/>
                <a:gd name="T36" fmla="*/ 132 w 214"/>
                <a:gd name="T37" fmla="*/ 201 h 563"/>
                <a:gd name="T38" fmla="*/ 139 w 214"/>
                <a:gd name="T39" fmla="*/ 202 h 563"/>
                <a:gd name="T40" fmla="*/ 154 w 214"/>
                <a:gd name="T41" fmla="*/ 196 h 563"/>
                <a:gd name="T42" fmla="*/ 210 w 214"/>
                <a:gd name="T43" fmla="*/ 125 h 563"/>
                <a:gd name="T44" fmla="*/ 212 w 214"/>
                <a:gd name="T45" fmla="*/ 10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563">
                  <a:moveTo>
                    <a:pt x="212" y="108"/>
                  </a:moveTo>
                  <a:cubicBezTo>
                    <a:pt x="178" y="24"/>
                    <a:pt x="178" y="24"/>
                    <a:pt x="178" y="24"/>
                  </a:cubicBezTo>
                  <a:cubicBezTo>
                    <a:pt x="176" y="19"/>
                    <a:pt x="170" y="14"/>
                    <a:pt x="165" y="14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0"/>
                    <a:pt x="63" y="3"/>
                    <a:pt x="60" y="7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1" y="83"/>
                    <a:pt x="0" y="90"/>
                    <a:pt x="2" y="95"/>
                  </a:cubicBezTo>
                  <a:cubicBezTo>
                    <a:pt x="36" y="179"/>
                    <a:pt x="36" y="179"/>
                    <a:pt x="36" y="179"/>
                  </a:cubicBezTo>
                  <a:cubicBezTo>
                    <a:pt x="38" y="184"/>
                    <a:pt x="43" y="189"/>
                    <a:pt x="49" y="190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" y="552"/>
                    <a:pt x="5" y="552"/>
                    <a:pt x="5" y="552"/>
                  </a:cubicBezTo>
                  <a:cubicBezTo>
                    <a:pt x="81" y="563"/>
                    <a:pt x="81" y="563"/>
                    <a:pt x="81" y="563"/>
                  </a:cubicBezTo>
                  <a:cubicBezTo>
                    <a:pt x="132" y="201"/>
                    <a:pt x="132" y="201"/>
                    <a:pt x="132" y="201"/>
                  </a:cubicBezTo>
                  <a:cubicBezTo>
                    <a:pt x="139" y="202"/>
                    <a:pt x="139" y="202"/>
                    <a:pt x="139" y="202"/>
                  </a:cubicBezTo>
                  <a:cubicBezTo>
                    <a:pt x="144" y="203"/>
                    <a:pt x="151" y="200"/>
                    <a:pt x="154" y="196"/>
                  </a:cubicBezTo>
                  <a:cubicBezTo>
                    <a:pt x="210" y="125"/>
                    <a:pt x="210" y="125"/>
                    <a:pt x="210" y="125"/>
                  </a:cubicBezTo>
                  <a:cubicBezTo>
                    <a:pt x="213" y="120"/>
                    <a:pt x="214" y="113"/>
                    <a:pt x="212" y="108"/>
                  </a:cubicBezTo>
                  <a:close/>
                </a:path>
              </a:pathLst>
            </a:cu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10388600" y="2746376"/>
              <a:ext cx="161925" cy="481013"/>
            </a:xfrm>
            <a:custGeom>
              <a:avLst/>
              <a:gdLst>
                <a:gd name="T0" fmla="*/ 186 w 188"/>
                <a:gd name="T1" fmla="*/ 106 h 561"/>
                <a:gd name="T2" fmla="*/ 158 w 188"/>
                <a:gd name="T3" fmla="*/ 35 h 561"/>
                <a:gd name="T4" fmla="*/ 151 w 188"/>
                <a:gd name="T5" fmla="*/ 85 h 561"/>
                <a:gd name="T6" fmla="*/ 126 w 188"/>
                <a:gd name="T7" fmla="*/ 114 h 561"/>
                <a:gd name="T8" fmla="*/ 100 w 188"/>
                <a:gd name="T9" fmla="*/ 110 h 561"/>
                <a:gd name="T10" fmla="*/ 60 w 188"/>
                <a:gd name="T11" fmla="*/ 105 h 561"/>
                <a:gd name="T12" fmla="*/ 44 w 188"/>
                <a:gd name="T13" fmla="*/ 70 h 561"/>
                <a:gd name="T14" fmla="*/ 54 w 188"/>
                <a:gd name="T15" fmla="*/ 0 h 561"/>
                <a:gd name="T16" fmla="*/ 51 w 188"/>
                <a:gd name="T17" fmla="*/ 21 h 561"/>
                <a:gd name="T18" fmla="*/ 4 w 188"/>
                <a:gd name="T19" fmla="*/ 80 h 561"/>
                <a:gd name="T20" fmla="*/ 2 w 188"/>
                <a:gd name="T21" fmla="*/ 97 h 561"/>
                <a:gd name="T22" fmla="*/ 36 w 188"/>
                <a:gd name="T23" fmla="*/ 181 h 561"/>
                <a:gd name="T24" fmla="*/ 49 w 188"/>
                <a:gd name="T25" fmla="*/ 191 h 561"/>
                <a:gd name="T26" fmla="*/ 57 w 188"/>
                <a:gd name="T27" fmla="*/ 193 h 561"/>
                <a:gd name="T28" fmla="*/ 6 w 188"/>
                <a:gd name="T29" fmla="*/ 554 h 561"/>
                <a:gd name="T30" fmla="*/ 55 w 188"/>
                <a:gd name="T31" fmla="*/ 561 h 561"/>
                <a:gd name="T32" fmla="*/ 106 w 188"/>
                <a:gd name="T33" fmla="*/ 199 h 561"/>
                <a:gd name="T34" fmla="*/ 113 w 188"/>
                <a:gd name="T35" fmla="*/ 200 h 561"/>
                <a:gd name="T36" fmla="*/ 128 w 188"/>
                <a:gd name="T37" fmla="*/ 194 h 561"/>
                <a:gd name="T38" fmla="*/ 184 w 188"/>
                <a:gd name="T39" fmla="*/ 123 h 561"/>
                <a:gd name="T40" fmla="*/ 186 w 188"/>
                <a:gd name="T41" fmla="*/ 10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561">
                  <a:moveTo>
                    <a:pt x="186" y="106"/>
                  </a:moveTo>
                  <a:cubicBezTo>
                    <a:pt x="158" y="35"/>
                    <a:pt x="158" y="35"/>
                    <a:pt x="158" y="35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26" y="114"/>
                    <a:pt x="126" y="114"/>
                    <a:pt x="126" y="114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1" y="85"/>
                    <a:pt x="0" y="92"/>
                    <a:pt x="2" y="97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8" y="186"/>
                    <a:pt x="44" y="191"/>
                    <a:pt x="49" y="191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6" y="554"/>
                    <a:pt x="6" y="554"/>
                    <a:pt x="6" y="554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8" y="201"/>
                    <a:pt x="125" y="198"/>
                    <a:pt x="128" y="194"/>
                  </a:cubicBezTo>
                  <a:cubicBezTo>
                    <a:pt x="184" y="123"/>
                    <a:pt x="184" y="123"/>
                    <a:pt x="184" y="123"/>
                  </a:cubicBezTo>
                  <a:cubicBezTo>
                    <a:pt x="187" y="118"/>
                    <a:pt x="188" y="111"/>
                    <a:pt x="186" y="106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"/>
            <p:cNvSpPr>
              <a:spLocks/>
            </p:cNvSpPr>
            <p:nvPr/>
          </p:nvSpPr>
          <p:spPr bwMode="auto">
            <a:xfrm>
              <a:off x="10013950" y="2760663"/>
              <a:ext cx="344488" cy="360363"/>
            </a:xfrm>
            <a:custGeom>
              <a:avLst/>
              <a:gdLst>
                <a:gd name="T0" fmla="*/ 400 w 400"/>
                <a:gd name="T1" fmla="*/ 111 h 421"/>
                <a:gd name="T2" fmla="*/ 211 w 400"/>
                <a:gd name="T3" fmla="*/ 24 h 421"/>
                <a:gd name="T4" fmla="*/ 210 w 400"/>
                <a:gd name="T5" fmla="*/ 24 h 421"/>
                <a:gd name="T6" fmla="*/ 167 w 400"/>
                <a:gd name="T7" fmla="*/ 31 h 421"/>
                <a:gd name="T8" fmla="*/ 166 w 400"/>
                <a:gd name="T9" fmla="*/ 31 h 421"/>
                <a:gd name="T10" fmla="*/ 165 w 400"/>
                <a:gd name="T11" fmla="*/ 31 h 421"/>
                <a:gd name="T12" fmla="*/ 164 w 400"/>
                <a:gd name="T13" fmla="*/ 31 h 421"/>
                <a:gd name="T14" fmla="*/ 164 w 400"/>
                <a:gd name="T15" fmla="*/ 31 h 421"/>
                <a:gd name="T16" fmla="*/ 164 w 400"/>
                <a:gd name="T17" fmla="*/ 31 h 421"/>
                <a:gd name="T18" fmla="*/ 164 w 400"/>
                <a:gd name="T19" fmla="*/ 31 h 421"/>
                <a:gd name="T20" fmla="*/ 161 w 400"/>
                <a:gd name="T21" fmla="*/ 32 h 421"/>
                <a:gd name="T22" fmla="*/ 159 w 400"/>
                <a:gd name="T23" fmla="*/ 32 h 421"/>
                <a:gd name="T24" fmla="*/ 159 w 400"/>
                <a:gd name="T25" fmla="*/ 32 h 421"/>
                <a:gd name="T26" fmla="*/ 108 w 400"/>
                <a:gd name="T27" fmla="*/ 54 h 421"/>
                <a:gd name="T28" fmla="*/ 94 w 400"/>
                <a:gd name="T29" fmla="*/ 72 h 421"/>
                <a:gd name="T30" fmla="*/ 71 w 400"/>
                <a:gd name="T31" fmla="*/ 68 h 421"/>
                <a:gd name="T32" fmla="*/ 36 w 400"/>
                <a:gd name="T33" fmla="*/ 61 h 421"/>
                <a:gd name="T34" fmla="*/ 23 w 400"/>
                <a:gd name="T35" fmla="*/ 64 h 421"/>
                <a:gd name="T36" fmla="*/ 14 w 400"/>
                <a:gd name="T37" fmla="*/ 67 h 421"/>
                <a:gd name="T38" fmla="*/ 12 w 400"/>
                <a:gd name="T39" fmla="*/ 67 h 421"/>
                <a:gd name="T40" fmla="*/ 1 w 400"/>
                <a:gd name="T41" fmla="*/ 84 h 421"/>
                <a:gd name="T42" fmla="*/ 19 w 400"/>
                <a:gd name="T43" fmla="*/ 159 h 421"/>
                <a:gd name="T44" fmla="*/ 36 w 400"/>
                <a:gd name="T45" fmla="*/ 169 h 421"/>
                <a:gd name="T46" fmla="*/ 38 w 400"/>
                <a:gd name="T47" fmla="*/ 169 h 421"/>
                <a:gd name="T48" fmla="*/ 38 w 400"/>
                <a:gd name="T49" fmla="*/ 169 h 421"/>
                <a:gd name="T50" fmla="*/ 62 w 400"/>
                <a:gd name="T51" fmla="*/ 163 h 421"/>
                <a:gd name="T52" fmla="*/ 88 w 400"/>
                <a:gd name="T53" fmla="*/ 143 h 421"/>
                <a:gd name="T54" fmla="*/ 107 w 400"/>
                <a:gd name="T55" fmla="*/ 129 h 421"/>
                <a:gd name="T56" fmla="*/ 119 w 400"/>
                <a:gd name="T57" fmla="*/ 132 h 421"/>
                <a:gd name="T58" fmla="*/ 119 w 400"/>
                <a:gd name="T59" fmla="*/ 133 h 421"/>
                <a:gd name="T60" fmla="*/ 121 w 400"/>
                <a:gd name="T61" fmla="*/ 140 h 421"/>
                <a:gd name="T62" fmla="*/ 139 w 400"/>
                <a:gd name="T63" fmla="*/ 151 h 421"/>
                <a:gd name="T64" fmla="*/ 162 w 400"/>
                <a:gd name="T65" fmla="*/ 145 h 421"/>
                <a:gd name="T66" fmla="*/ 226 w 400"/>
                <a:gd name="T67" fmla="*/ 421 h 421"/>
                <a:gd name="T68" fmla="*/ 277 w 400"/>
                <a:gd name="T69" fmla="*/ 408 h 421"/>
                <a:gd name="T70" fmla="*/ 213 w 400"/>
                <a:gd name="T71" fmla="*/ 133 h 421"/>
                <a:gd name="T72" fmla="*/ 236 w 400"/>
                <a:gd name="T73" fmla="*/ 128 h 421"/>
                <a:gd name="T74" fmla="*/ 246 w 400"/>
                <a:gd name="T75" fmla="*/ 110 h 421"/>
                <a:gd name="T76" fmla="*/ 245 w 400"/>
                <a:gd name="T77" fmla="*/ 105 h 421"/>
                <a:gd name="T78" fmla="*/ 400 w 400"/>
                <a:gd name="T79" fmla="*/ 1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421">
                  <a:moveTo>
                    <a:pt x="400" y="111"/>
                  </a:moveTo>
                  <a:cubicBezTo>
                    <a:pt x="361" y="0"/>
                    <a:pt x="211" y="24"/>
                    <a:pt x="211" y="24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00" y="25"/>
                    <a:pt x="185" y="26"/>
                    <a:pt x="167" y="31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5" y="31"/>
                    <a:pt x="164" y="31"/>
                    <a:pt x="164" y="31"/>
                  </a:cubicBezTo>
                  <a:cubicBezTo>
                    <a:pt x="164" y="31"/>
                    <a:pt x="164" y="31"/>
                    <a:pt x="164" y="31"/>
                  </a:cubicBezTo>
                  <a:cubicBezTo>
                    <a:pt x="164" y="31"/>
                    <a:pt x="164" y="31"/>
                    <a:pt x="164" y="31"/>
                  </a:cubicBezTo>
                  <a:cubicBezTo>
                    <a:pt x="164" y="31"/>
                    <a:pt x="164" y="31"/>
                    <a:pt x="164" y="31"/>
                  </a:cubicBezTo>
                  <a:cubicBezTo>
                    <a:pt x="163" y="31"/>
                    <a:pt x="162" y="32"/>
                    <a:pt x="161" y="32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28" y="40"/>
                    <a:pt x="109" y="50"/>
                    <a:pt x="108" y="54"/>
                  </a:cubicBezTo>
                  <a:cubicBezTo>
                    <a:pt x="106" y="67"/>
                    <a:pt x="98" y="71"/>
                    <a:pt x="94" y="72"/>
                  </a:cubicBezTo>
                  <a:cubicBezTo>
                    <a:pt x="90" y="73"/>
                    <a:pt x="79" y="72"/>
                    <a:pt x="71" y="68"/>
                  </a:cubicBezTo>
                  <a:cubicBezTo>
                    <a:pt x="57" y="63"/>
                    <a:pt x="36" y="61"/>
                    <a:pt x="36" y="61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4" y="69"/>
                    <a:pt x="0" y="77"/>
                    <a:pt x="1" y="84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1" y="166"/>
                    <a:pt x="29" y="171"/>
                    <a:pt x="36" y="169"/>
                  </a:cubicBezTo>
                  <a:cubicBezTo>
                    <a:pt x="38" y="169"/>
                    <a:pt x="38" y="169"/>
                    <a:pt x="38" y="169"/>
                  </a:cubicBezTo>
                  <a:cubicBezTo>
                    <a:pt x="38" y="169"/>
                    <a:pt x="38" y="169"/>
                    <a:pt x="38" y="169"/>
                  </a:cubicBez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80" y="153"/>
                    <a:pt x="88" y="143"/>
                  </a:cubicBezTo>
                  <a:cubicBezTo>
                    <a:pt x="94" y="136"/>
                    <a:pt x="103" y="130"/>
                    <a:pt x="107" y="129"/>
                  </a:cubicBezTo>
                  <a:cubicBezTo>
                    <a:pt x="110" y="129"/>
                    <a:pt x="115" y="129"/>
                    <a:pt x="119" y="132"/>
                  </a:cubicBezTo>
                  <a:cubicBezTo>
                    <a:pt x="119" y="132"/>
                    <a:pt x="119" y="132"/>
                    <a:pt x="119" y="133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23" y="148"/>
                    <a:pt x="131" y="152"/>
                    <a:pt x="139" y="151"/>
                  </a:cubicBezTo>
                  <a:cubicBezTo>
                    <a:pt x="162" y="145"/>
                    <a:pt x="162" y="145"/>
                    <a:pt x="162" y="145"/>
                  </a:cubicBezTo>
                  <a:cubicBezTo>
                    <a:pt x="226" y="421"/>
                    <a:pt x="226" y="421"/>
                    <a:pt x="226" y="421"/>
                  </a:cubicBezTo>
                  <a:cubicBezTo>
                    <a:pt x="277" y="408"/>
                    <a:pt x="277" y="408"/>
                    <a:pt x="277" y="408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36" y="128"/>
                    <a:pt x="236" y="128"/>
                    <a:pt x="236" y="128"/>
                  </a:cubicBezTo>
                  <a:cubicBezTo>
                    <a:pt x="243" y="126"/>
                    <a:pt x="248" y="118"/>
                    <a:pt x="246" y="110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312" y="56"/>
                    <a:pt x="391" y="108"/>
                    <a:pt x="400" y="11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1"/>
            <p:cNvSpPr>
              <a:spLocks/>
            </p:cNvSpPr>
            <p:nvPr/>
          </p:nvSpPr>
          <p:spPr bwMode="auto">
            <a:xfrm>
              <a:off x="10150475" y="2959101"/>
              <a:ext cx="168275" cy="349250"/>
            </a:xfrm>
            <a:custGeom>
              <a:avLst/>
              <a:gdLst>
                <a:gd name="T0" fmla="*/ 194 w 196"/>
                <a:gd name="T1" fmla="*/ 367 h 406"/>
                <a:gd name="T2" fmla="*/ 183 w 196"/>
                <a:gd name="T3" fmla="*/ 385 h 406"/>
                <a:gd name="T4" fmla="*/ 103 w 196"/>
                <a:gd name="T5" fmla="*/ 404 h 406"/>
                <a:gd name="T6" fmla="*/ 85 w 196"/>
                <a:gd name="T7" fmla="*/ 393 h 406"/>
                <a:gd name="T8" fmla="*/ 2 w 196"/>
                <a:gd name="T9" fmla="*/ 38 h 406"/>
                <a:gd name="T10" fmla="*/ 13 w 196"/>
                <a:gd name="T11" fmla="*/ 21 h 406"/>
                <a:gd name="T12" fmla="*/ 93 w 196"/>
                <a:gd name="T13" fmla="*/ 2 h 406"/>
                <a:gd name="T14" fmla="*/ 111 w 196"/>
                <a:gd name="T15" fmla="*/ 13 h 406"/>
                <a:gd name="T16" fmla="*/ 194 w 196"/>
                <a:gd name="T17" fmla="*/ 36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406">
                  <a:moveTo>
                    <a:pt x="194" y="367"/>
                  </a:moveTo>
                  <a:cubicBezTo>
                    <a:pt x="196" y="375"/>
                    <a:pt x="191" y="383"/>
                    <a:pt x="183" y="385"/>
                  </a:cubicBezTo>
                  <a:cubicBezTo>
                    <a:pt x="103" y="404"/>
                    <a:pt x="103" y="404"/>
                    <a:pt x="103" y="404"/>
                  </a:cubicBezTo>
                  <a:cubicBezTo>
                    <a:pt x="95" y="406"/>
                    <a:pt x="87" y="401"/>
                    <a:pt x="85" y="393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1"/>
                    <a:pt x="5" y="23"/>
                    <a:pt x="13" y="21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101" y="0"/>
                    <a:pt x="109" y="5"/>
                    <a:pt x="111" y="13"/>
                  </a:cubicBezTo>
                  <a:lnTo>
                    <a:pt x="194" y="367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2"/>
            <p:cNvSpPr>
              <a:spLocks/>
            </p:cNvSpPr>
            <p:nvPr/>
          </p:nvSpPr>
          <p:spPr bwMode="auto">
            <a:xfrm>
              <a:off x="10150475" y="2974976"/>
              <a:ext cx="100013" cy="333375"/>
            </a:xfrm>
            <a:custGeom>
              <a:avLst/>
              <a:gdLst>
                <a:gd name="T0" fmla="*/ 27 w 117"/>
                <a:gd name="T1" fmla="*/ 0 h 388"/>
                <a:gd name="T2" fmla="*/ 13 w 117"/>
                <a:gd name="T3" fmla="*/ 3 h 388"/>
                <a:gd name="T4" fmla="*/ 2 w 117"/>
                <a:gd name="T5" fmla="*/ 20 h 388"/>
                <a:gd name="T6" fmla="*/ 85 w 117"/>
                <a:gd name="T7" fmla="*/ 375 h 388"/>
                <a:gd name="T8" fmla="*/ 103 w 117"/>
                <a:gd name="T9" fmla="*/ 386 h 388"/>
                <a:gd name="T10" fmla="*/ 117 w 117"/>
                <a:gd name="T11" fmla="*/ 382 h 388"/>
                <a:gd name="T12" fmla="*/ 27 w 117"/>
                <a:gd name="T13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88">
                  <a:moveTo>
                    <a:pt x="27" y="0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5" y="5"/>
                    <a:pt x="0" y="13"/>
                    <a:pt x="2" y="20"/>
                  </a:cubicBezTo>
                  <a:cubicBezTo>
                    <a:pt x="85" y="375"/>
                    <a:pt x="85" y="375"/>
                    <a:pt x="85" y="375"/>
                  </a:cubicBezTo>
                  <a:cubicBezTo>
                    <a:pt x="87" y="383"/>
                    <a:pt x="95" y="388"/>
                    <a:pt x="103" y="386"/>
                  </a:cubicBezTo>
                  <a:cubicBezTo>
                    <a:pt x="117" y="382"/>
                    <a:pt x="117" y="382"/>
                    <a:pt x="117" y="382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3"/>
            <p:cNvSpPr>
              <a:spLocks/>
            </p:cNvSpPr>
            <p:nvPr/>
          </p:nvSpPr>
          <p:spPr bwMode="auto">
            <a:xfrm>
              <a:off x="10013950" y="2813051"/>
              <a:ext cx="52388" cy="93663"/>
            </a:xfrm>
            <a:custGeom>
              <a:avLst/>
              <a:gdLst>
                <a:gd name="T0" fmla="*/ 43 w 62"/>
                <a:gd name="T1" fmla="*/ 92 h 110"/>
                <a:gd name="T2" fmla="*/ 26 w 62"/>
                <a:gd name="T3" fmla="*/ 18 h 110"/>
                <a:gd name="T4" fmla="*/ 36 w 62"/>
                <a:gd name="T5" fmla="*/ 0 h 110"/>
                <a:gd name="T6" fmla="*/ 36 w 62"/>
                <a:gd name="T7" fmla="*/ 0 h 110"/>
                <a:gd name="T8" fmla="*/ 23 w 62"/>
                <a:gd name="T9" fmla="*/ 3 h 110"/>
                <a:gd name="T10" fmla="*/ 14 w 62"/>
                <a:gd name="T11" fmla="*/ 6 h 110"/>
                <a:gd name="T12" fmla="*/ 12 w 62"/>
                <a:gd name="T13" fmla="*/ 6 h 110"/>
                <a:gd name="T14" fmla="*/ 1 w 62"/>
                <a:gd name="T15" fmla="*/ 23 h 110"/>
                <a:gd name="T16" fmla="*/ 19 w 62"/>
                <a:gd name="T17" fmla="*/ 98 h 110"/>
                <a:gd name="T18" fmla="*/ 36 w 62"/>
                <a:gd name="T19" fmla="*/ 108 h 110"/>
                <a:gd name="T20" fmla="*/ 38 w 62"/>
                <a:gd name="T21" fmla="*/ 108 h 110"/>
                <a:gd name="T22" fmla="*/ 38 w 62"/>
                <a:gd name="T23" fmla="*/ 108 h 110"/>
                <a:gd name="T24" fmla="*/ 62 w 62"/>
                <a:gd name="T25" fmla="*/ 102 h 110"/>
                <a:gd name="T26" fmla="*/ 62 w 62"/>
                <a:gd name="T27" fmla="*/ 102 h 110"/>
                <a:gd name="T28" fmla="*/ 62 w 62"/>
                <a:gd name="T29" fmla="*/ 102 h 110"/>
                <a:gd name="T30" fmla="*/ 61 w 62"/>
                <a:gd name="T31" fmla="*/ 103 h 110"/>
                <a:gd name="T32" fmla="*/ 43 w 62"/>
                <a:gd name="T33" fmla="*/ 9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10">
                  <a:moveTo>
                    <a:pt x="43" y="92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4" y="10"/>
                    <a:pt x="29" y="2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4" y="8"/>
                    <a:pt x="0" y="16"/>
                    <a:pt x="1" y="23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1" y="105"/>
                    <a:pt x="29" y="110"/>
                    <a:pt x="36" y="108"/>
                  </a:cubicBezTo>
                  <a:cubicBezTo>
                    <a:pt x="38" y="108"/>
                    <a:pt x="38" y="108"/>
                    <a:pt x="38" y="108"/>
                  </a:cubicBezTo>
                  <a:cubicBezTo>
                    <a:pt x="38" y="108"/>
                    <a:pt x="38" y="108"/>
                    <a:pt x="38" y="108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53" y="104"/>
                    <a:pt x="45" y="100"/>
                    <a:pt x="43" y="92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4"/>
            <p:cNvSpPr>
              <a:spLocks/>
            </p:cNvSpPr>
            <p:nvPr/>
          </p:nvSpPr>
          <p:spPr bwMode="auto">
            <a:xfrm>
              <a:off x="10152063" y="2881313"/>
              <a:ext cx="34925" cy="93663"/>
            </a:xfrm>
            <a:custGeom>
              <a:avLst/>
              <a:gdLst>
                <a:gd name="T0" fmla="*/ 9 w 22"/>
                <a:gd name="T1" fmla="*/ 0 h 59"/>
                <a:gd name="T2" fmla="*/ 0 w 22"/>
                <a:gd name="T3" fmla="*/ 2 h 59"/>
                <a:gd name="T4" fmla="*/ 14 w 22"/>
                <a:gd name="T5" fmla="*/ 59 h 59"/>
                <a:gd name="T6" fmla="*/ 22 w 22"/>
                <a:gd name="T7" fmla="*/ 57 h 59"/>
                <a:gd name="T8" fmla="*/ 9 w 2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9">
                  <a:moveTo>
                    <a:pt x="9" y="0"/>
                  </a:moveTo>
                  <a:lnTo>
                    <a:pt x="0" y="2"/>
                  </a:lnTo>
                  <a:lnTo>
                    <a:pt x="14" y="59"/>
                  </a:lnTo>
                  <a:lnTo>
                    <a:pt x="22" y="5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5"/>
            <p:cNvSpPr>
              <a:spLocks/>
            </p:cNvSpPr>
            <p:nvPr/>
          </p:nvSpPr>
          <p:spPr bwMode="auto">
            <a:xfrm>
              <a:off x="10269538" y="2900363"/>
              <a:ext cx="666750" cy="376238"/>
            </a:xfrm>
            <a:custGeom>
              <a:avLst/>
              <a:gdLst>
                <a:gd name="T0" fmla="*/ 106 w 774"/>
                <a:gd name="T1" fmla="*/ 221 h 438"/>
                <a:gd name="T2" fmla="*/ 103 w 774"/>
                <a:gd name="T3" fmla="*/ 194 h 438"/>
                <a:gd name="T4" fmla="*/ 239 w 774"/>
                <a:gd name="T5" fmla="*/ 59 h 438"/>
                <a:gd name="T6" fmla="*/ 319 w 774"/>
                <a:gd name="T7" fmla="*/ 85 h 438"/>
                <a:gd name="T8" fmla="*/ 467 w 774"/>
                <a:gd name="T9" fmla="*/ 0 h 438"/>
                <a:gd name="T10" fmla="*/ 636 w 774"/>
                <a:gd name="T11" fmla="*/ 167 h 438"/>
                <a:gd name="T12" fmla="*/ 638 w 774"/>
                <a:gd name="T13" fmla="*/ 167 h 438"/>
                <a:gd name="T14" fmla="*/ 774 w 774"/>
                <a:gd name="T15" fmla="*/ 302 h 438"/>
                <a:gd name="T16" fmla="*/ 638 w 774"/>
                <a:gd name="T17" fmla="*/ 438 h 438"/>
                <a:gd name="T18" fmla="*/ 109 w 774"/>
                <a:gd name="T19" fmla="*/ 438 h 438"/>
                <a:gd name="T20" fmla="*/ 0 w 774"/>
                <a:gd name="T21" fmla="*/ 329 h 438"/>
                <a:gd name="T22" fmla="*/ 106 w 774"/>
                <a:gd name="T23" fmla="*/ 22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4" h="438">
                  <a:moveTo>
                    <a:pt x="106" y="221"/>
                  </a:moveTo>
                  <a:cubicBezTo>
                    <a:pt x="104" y="212"/>
                    <a:pt x="103" y="203"/>
                    <a:pt x="103" y="194"/>
                  </a:cubicBezTo>
                  <a:cubicBezTo>
                    <a:pt x="103" y="119"/>
                    <a:pt x="164" y="59"/>
                    <a:pt x="239" y="59"/>
                  </a:cubicBezTo>
                  <a:cubicBezTo>
                    <a:pt x="269" y="59"/>
                    <a:pt x="297" y="69"/>
                    <a:pt x="319" y="85"/>
                  </a:cubicBezTo>
                  <a:cubicBezTo>
                    <a:pt x="349" y="34"/>
                    <a:pt x="404" y="0"/>
                    <a:pt x="467" y="0"/>
                  </a:cubicBezTo>
                  <a:cubicBezTo>
                    <a:pt x="559" y="0"/>
                    <a:pt x="635" y="74"/>
                    <a:pt x="636" y="167"/>
                  </a:cubicBezTo>
                  <a:cubicBezTo>
                    <a:pt x="637" y="167"/>
                    <a:pt x="638" y="167"/>
                    <a:pt x="638" y="167"/>
                  </a:cubicBezTo>
                  <a:cubicBezTo>
                    <a:pt x="713" y="167"/>
                    <a:pt x="774" y="227"/>
                    <a:pt x="774" y="302"/>
                  </a:cubicBezTo>
                  <a:cubicBezTo>
                    <a:pt x="774" y="377"/>
                    <a:pt x="713" y="438"/>
                    <a:pt x="638" y="438"/>
                  </a:cubicBezTo>
                  <a:cubicBezTo>
                    <a:pt x="109" y="438"/>
                    <a:pt x="109" y="438"/>
                    <a:pt x="109" y="438"/>
                  </a:cubicBezTo>
                  <a:cubicBezTo>
                    <a:pt x="49" y="438"/>
                    <a:pt x="0" y="389"/>
                    <a:pt x="0" y="329"/>
                  </a:cubicBezTo>
                  <a:cubicBezTo>
                    <a:pt x="0" y="270"/>
                    <a:pt x="47" y="222"/>
                    <a:pt x="106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6"/>
            <p:cNvSpPr>
              <a:spLocks/>
            </p:cNvSpPr>
            <p:nvPr/>
          </p:nvSpPr>
          <p:spPr bwMode="auto">
            <a:xfrm>
              <a:off x="10269538" y="3108326"/>
              <a:ext cx="649288" cy="168275"/>
            </a:xfrm>
            <a:custGeom>
              <a:avLst/>
              <a:gdLst>
                <a:gd name="T0" fmla="*/ 44 w 754"/>
                <a:gd name="T1" fmla="*/ 0 h 196"/>
                <a:gd name="T2" fmla="*/ 30 w 754"/>
                <a:gd name="T3" fmla="*/ 52 h 196"/>
                <a:gd name="T4" fmla="*/ 139 w 754"/>
                <a:gd name="T5" fmla="*/ 161 h 196"/>
                <a:gd name="T6" fmla="*/ 668 w 754"/>
                <a:gd name="T7" fmla="*/ 161 h 196"/>
                <a:gd name="T8" fmla="*/ 754 w 754"/>
                <a:gd name="T9" fmla="*/ 130 h 196"/>
                <a:gd name="T10" fmla="*/ 638 w 754"/>
                <a:gd name="T11" fmla="*/ 196 h 196"/>
                <a:gd name="T12" fmla="*/ 109 w 754"/>
                <a:gd name="T13" fmla="*/ 196 h 196"/>
                <a:gd name="T14" fmla="*/ 0 w 754"/>
                <a:gd name="T15" fmla="*/ 87 h 196"/>
                <a:gd name="T16" fmla="*/ 44 w 754"/>
                <a:gd name="T1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4" h="196">
                  <a:moveTo>
                    <a:pt x="44" y="0"/>
                  </a:moveTo>
                  <a:cubicBezTo>
                    <a:pt x="35" y="16"/>
                    <a:pt x="30" y="34"/>
                    <a:pt x="30" y="52"/>
                  </a:cubicBezTo>
                  <a:cubicBezTo>
                    <a:pt x="30" y="112"/>
                    <a:pt x="79" y="161"/>
                    <a:pt x="139" y="161"/>
                  </a:cubicBezTo>
                  <a:cubicBezTo>
                    <a:pt x="668" y="161"/>
                    <a:pt x="668" y="161"/>
                    <a:pt x="668" y="161"/>
                  </a:cubicBezTo>
                  <a:cubicBezTo>
                    <a:pt x="701" y="161"/>
                    <a:pt x="731" y="149"/>
                    <a:pt x="754" y="130"/>
                  </a:cubicBezTo>
                  <a:cubicBezTo>
                    <a:pt x="730" y="169"/>
                    <a:pt x="687" y="196"/>
                    <a:pt x="638" y="196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49" y="196"/>
                    <a:pt x="0" y="147"/>
                    <a:pt x="0" y="87"/>
                  </a:cubicBezTo>
                  <a:cubicBezTo>
                    <a:pt x="0" y="52"/>
                    <a:pt x="17" y="20"/>
                    <a:pt x="44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Rectangle 17"/>
            <p:cNvSpPr>
              <a:spLocks noChangeArrowheads="1"/>
            </p:cNvSpPr>
            <p:nvPr/>
          </p:nvSpPr>
          <p:spPr bwMode="auto">
            <a:xfrm>
              <a:off x="10120313" y="3259138"/>
              <a:ext cx="850900" cy="392113"/>
            </a:xfrm>
            <a:prstGeom prst="rect">
              <a:avLst/>
            </a:pr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8"/>
            <p:cNvSpPr>
              <a:spLocks/>
            </p:cNvSpPr>
            <p:nvPr/>
          </p:nvSpPr>
          <p:spPr bwMode="auto">
            <a:xfrm>
              <a:off x="10204450" y="3259138"/>
              <a:ext cx="766763" cy="312738"/>
            </a:xfrm>
            <a:custGeom>
              <a:avLst/>
              <a:gdLst>
                <a:gd name="T0" fmla="*/ 0 w 891"/>
                <a:gd name="T1" fmla="*/ 365 h 365"/>
                <a:gd name="T2" fmla="*/ 891 w 891"/>
                <a:gd name="T3" fmla="*/ 0 h 365"/>
                <a:gd name="T4" fmla="*/ 0 w 891"/>
                <a:gd name="T5" fmla="*/ 0 h 365"/>
                <a:gd name="T6" fmla="*/ 0 w 891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1" h="365">
                  <a:moveTo>
                    <a:pt x="0" y="365"/>
                  </a:moveTo>
                  <a:cubicBezTo>
                    <a:pt x="0" y="365"/>
                    <a:pt x="152" y="0"/>
                    <a:pt x="891" y="0"/>
                  </a:cubicBezTo>
                  <a:cubicBezTo>
                    <a:pt x="51" y="0"/>
                    <a:pt x="0" y="0"/>
                    <a:pt x="0" y="0"/>
                  </a:cubicBezTo>
                  <a:lnTo>
                    <a:pt x="0" y="365"/>
                  </a:lnTo>
                  <a:close/>
                </a:path>
              </a:pathLst>
            </a:custGeom>
            <a:solidFill>
              <a:srgbClr val="BA1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9"/>
            <p:cNvSpPr>
              <a:spLocks/>
            </p:cNvSpPr>
            <p:nvPr/>
          </p:nvSpPr>
          <p:spPr bwMode="auto">
            <a:xfrm>
              <a:off x="10191750" y="3630613"/>
              <a:ext cx="779463" cy="20638"/>
            </a:xfrm>
            <a:custGeom>
              <a:avLst/>
              <a:gdLst>
                <a:gd name="T0" fmla="*/ 904 w 904"/>
                <a:gd name="T1" fmla="*/ 24 h 24"/>
                <a:gd name="T2" fmla="*/ 904 w 904"/>
                <a:gd name="T3" fmla="*/ 0 h 24"/>
                <a:gd name="T4" fmla="*/ 29 w 904"/>
                <a:gd name="T5" fmla="*/ 0 h 24"/>
                <a:gd name="T6" fmla="*/ 0 w 904"/>
                <a:gd name="T7" fmla="*/ 24 h 24"/>
                <a:gd name="T8" fmla="*/ 904 w 90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4">
                  <a:moveTo>
                    <a:pt x="904" y="24"/>
                  </a:moveTo>
                  <a:cubicBezTo>
                    <a:pt x="904" y="0"/>
                    <a:pt x="904" y="0"/>
                    <a:pt x="90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6" y="14"/>
                    <a:pt x="15" y="24"/>
                    <a:pt x="0" y="24"/>
                  </a:cubicBezTo>
                  <a:lnTo>
                    <a:pt x="904" y="24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20"/>
            <p:cNvSpPr>
              <a:spLocks/>
            </p:cNvSpPr>
            <p:nvPr/>
          </p:nvSpPr>
          <p:spPr bwMode="auto">
            <a:xfrm>
              <a:off x="10028238" y="3160713"/>
              <a:ext cx="193675" cy="490538"/>
            </a:xfrm>
            <a:custGeom>
              <a:avLst/>
              <a:gdLst>
                <a:gd name="T0" fmla="*/ 225 w 225"/>
                <a:gd name="T1" fmla="*/ 115 h 571"/>
                <a:gd name="T2" fmla="*/ 128 w 225"/>
                <a:gd name="T3" fmla="*/ 12 h 571"/>
                <a:gd name="T4" fmla="*/ 89 w 225"/>
                <a:gd name="T5" fmla="*/ 12 h 571"/>
                <a:gd name="T6" fmla="*/ 1 w 225"/>
                <a:gd name="T7" fmla="*/ 113 h 571"/>
                <a:gd name="T8" fmla="*/ 0 w 225"/>
                <a:gd name="T9" fmla="*/ 116 h 571"/>
                <a:gd name="T10" fmla="*/ 0 w 225"/>
                <a:gd name="T11" fmla="*/ 557 h 571"/>
                <a:gd name="T12" fmla="*/ 14 w 225"/>
                <a:gd name="T13" fmla="*/ 571 h 571"/>
                <a:gd name="T14" fmla="*/ 210 w 225"/>
                <a:gd name="T15" fmla="*/ 571 h 571"/>
                <a:gd name="T16" fmla="*/ 225 w 225"/>
                <a:gd name="T17" fmla="*/ 557 h 571"/>
                <a:gd name="T18" fmla="*/ 225 w 225"/>
                <a:gd name="T19" fmla="*/ 11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571">
                  <a:moveTo>
                    <a:pt x="225" y="115"/>
                  </a:moveTo>
                  <a:cubicBezTo>
                    <a:pt x="128" y="12"/>
                    <a:pt x="128" y="12"/>
                    <a:pt x="128" y="12"/>
                  </a:cubicBezTo>
                  <a:cubicBezTo>
                    <a:pt x="117" y="0"/>
                    <a:pt x="100" y="0"/>
                    <a:pt x="89" y="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4"/>
                    <a:pt x="0" y="115"/>
                    <a:pt x="0" y="116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0" y="565"/>
                    <a:pt x="6" y="571"/>
                    <a:pt x="14" y="571"/>
                  </a:cubicBezTo>
                  <a:cubicBezTo>
                    <a:pt x="210" y="571"/>
                    <a:pt x="210" y="571"/>
                    <a:pt x="210" y="571"/>
                  </a:cubicBezTo>
                  <a:cubicBezTo>
                    <a:pt x="218" y="571"/>
                    <a:pt x="225" y="565"/>
                    <a:pt x="225" y="557"/>
                  </a:cubicBezTo>
                  <a:lnTo>
                    <a:pt x="225" y="115"/>
                  </a:lnTo>
                  <a:close/>
                </a:path>
              </a:pathLst>
            </a:cu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21"/>
            <p:cNvSpPr>
              <a:spLocks/>
            </p:cNvSpPr>
            <p:nvPr/>
          </p:nvSpPr>
          <p:spPr bwMode="auto">
            <a:xfrm>
              <a:off x="10588625" y="3213101"/>
              <a:ext cx="349250" cy="471488"/>
            </a:xfrm>
            <a:custGeom>
              <a:avLst/>
              <a:gdLst>
                <a:gd name="T0" fmla="*/ 17 w 404"/>
                <a:gd name="T1" fmla="*/ 550 h 550"/>
                <a:gd name="T2" fmla="*/ 0 w 404"/>
                <a:gd name="T3" fmla="*/ 534 h 550"/>
                <a:gd name="T4" fmla="*/ 0 w 404"/>
                <a:gd name="T5" fmla="*/ 17 h 550"/>
                <a:gd name="T6" fmla="*/ 17 w 404"/>
                <a:gd name="T7" fmla="*/ 0 h 550"/>
                <a:gd name="T8" fmla="*/ 388 w 404"/>
                <a:gd name="T9" fmla="*/ 0 h 550"/>
                <a:gd name="T10" fmla="*/ 404 w 404"/>
                <a:gd name="T11" fmla="*/ 17 h 550"/>
                <a:gd name="T12" fmla="*/ 404 w 404"/>
                <a:gd name="T13" fmla="*/ 534 h 550"/>
                <a:gd name="T14" fmla="*/ 388 w 404"/>
                <a:gd name="T15" fmla="*/ 550 h 550"/>
                <a:gd name="T16" fmla="*/ 17 w 404"/>
                <a:gd name="T17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550">
                  <a:moveTo>
                    <a:pt x="17" y="550"/>
                  </a:moveTo>
                  <a:cubicBezTo>
                    <a:pt x="8" y="550"/>
                    <a:pt x="0" y="543"/>
                    <a:pt x="0" y="53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96" y="0"/>
                    <a:pt x="404" y="8"/>
                    <a:pt x="404" y="17"/>
                  </a:cubicBezTo>
                  <a:cubicBezTo>
                    <a:pt x="404" y="534"/>
                    <a:pt x="404" y="534"/>
                    <a:pt x="404" y="534"/>
                  </a:cubicBezTo>
                  <a:cubicBezTo>
                    <a:pt x="404" y="543"/>
                    <a:pt x="396" y="550"/>
                    <a:pt x="388" y="550"/>
                  </a:cubicBezTo>
                  <a:lnTo>
                    <a:pt x="17" y="5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22"/>
            <p:cNvSpPr>
              <a:spLocks/>
            </p:cNvSpPr>
            <p:nvPr/>
          </p:nvSpPr>
          <p:spPr bwMode="auto">
            <a:xfrm>
              <a:off x="10594975" y="3213101"/>
              <a:ext cx="347663" cy="471488"/>
            </a:xfrm>
            <a:custGeom>
              <a:avLst/>
              <a:gdLst>
                <a:gd name="T0" fmla="*/ 16 w 403"/>
                <a:gd name="T1" fmla="*/ 550 h 550"/>
                <a:gd name="T2" fmla="*/ 0 w 403"/>
                <a:gd name="T3" fmla="*/ 534 h 550"/>
                <a:gd name="T4" fmla="*/ 0 w 403"/>
                <a:gd name="T5" fmla="*/ 17 h 550"/>
                <a:gd name="T6" fmla="*/ 16 w 403"/>
                <a:gd name="T7" fmla="*/ 0 h 550"/>
                <a:gd name="T8" fmla="*/ 387 w 403"/>
                <a:gd name="T9" fmla="*/ 0 h 550"/>
                <a:gd name="T10" fmla="*/ 403 w 403"/>
                <a:gd name="T11" fmla="*/ 17 h 550"/>
                <a:gd name="T12" fmla="*/ 403 w 403"/>
                <a:gd name="T13" fmla="*/ 534 h 550"/>
                <a:gd name="T14" fmla="*/ 387 w 403"/>
                <a:gd name="T15" fmla="*/ 550 h 550"/>
                <a:gd name="T16" fmla="*/ 16 w 403"/>
                <a:gd name="T17" fmla="*/ 55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550">
                  <a:moveTo>
                    <a:pt x="16" y="550"/>
                  </a:moveTo>
                  <a:cubicBezTo>
                    <a:pt x="7" y="550"/>
                    <a:pt x="0" y="543"/>
                    <a:pt x="0" y="53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396" y="0"/>
                    <a:pt x="403" y="8"/>
                    <a:pt x="403" y="17"/>
                  </a:cubicBezTo>
                  <a:cubicBezTo>
                    <a:pt x="403" y="534"/>
                    <a:pt x="403" y="534"/>
                    <a:pt x="403" y="534"/>
                  </a:cubicBezTo>
                  <a:cubicBezTo>
                    <a:pt x="403" y="543"/>
                    <a:pt x="396" y="550"/>
                    <a:pt x="387" y="550"/>
                  </a:cubicBezTo>
                  <a:lnTo>
                    <a:pt x="16" y="55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10633075" y="3251201"/>
              <a:ext cx="269875" cy="395288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24"/>
            <p:cNvSpPr>
              <a:spLocks/>
            </p:cNvSpPr>
            <p:nvPr/>
          </p:nvSpPr>
          <p:spPr bwMode="auto">
            <a:xfrm>
              <a:off x="10915650" y="3449638"/>
              <a:ext cx="14288" cy="14288"/>
            </a:xfrm>
            <a:custGeom>
              <a:avLst/>
              <a:gdLst>
                <a:gd name="T0" fmla="*/ 0 w 9"/>
                <a:gd name="T1" fmla="*/ 0 h 9"/>
                <a:gd name="T2" fmla="*/ 1 w 9"/>
                <a:gd name="T3" fmla="*/ 9 h 9"/>
                <a:gd name="T4" fmla="*/ 7 w 9"/>
                <a:gd name="T5" fmla="*/ 9 h 9"/>
                <a:gd name="T6" fmla="*/ 9 w 9"/>
                <a:gd name="T7" fmla="*/ 0 h 9"/>
                <a:gd name="T8" fmla="*/ 0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1" y="9"/>
                  </a:lnTo>
                  <a:lnTo>
                    <a:pt x="7" y="9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25"/>
            <p:cNvSpPr>
              <a:spLocks/>
            </p:cNvSpPr>
            <p:nvPr/>
          </p:nvSpPr>
          <p:spPr bwMode="auto">
            <a:xfrm>
              <a:off x="11233150" y="3640138"/>
              <a:ext cx="31750" cy="39688"/>
            </a:xfrm>
            <a:custGeom>
              <a:avLst/>
              <a:gdLst>
                <a:gd name="T0" fmla="*/ 15 w 37"/>
                <a:gd name="T1" fmla="*/ 39 h 47"/>
                <a:gd name="T2" fmla="*/ 0 w 37"/>
                <a:gd name="T3" fmla="*/ 10 h 47"/>
                <a:gd name="T4" fmla="*/ 19 w 37"/>
                <a:gd name="T5" fmla="*/ 0 h 47"/>
                <a:gd name="T6" fmla="*/ 34 w 37"/>
                <a:gd name="T7" fmla="*/ 30 h 47"/>
                <a:gd name="T8" fmla="*/ 30 w 37"/>
                <a:gd name="T9" fmla="*/ 44 h 47"/>
                <a:gd name="T10" fmla="*/ 30 w 37"/>
                <a:gd name="T11" fmla="*/ 44 h 47"/>
                <a:gd name="T12" fmla="*/ 15 w 37"/>
                <a:gd name="T13" fmla="*/ 3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7">
                  <a:moveTo>
                    <a:pt x="15" y="3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35"/>
                    <a:pt x="35" y="41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5" y="47"/>
                    <a:pt x="18" y="45"/>
                    <a:pt x="15" y="39"/>
                  </a:cubicBez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26"/>
            <p:cNvSpPr>
              <a:spLocks/>
            </p:cNvSpPr>
            <p:nvPr/>
          </p:nvSpPr>
          <p:spPr bwMode="auto">
            <a:xfrm>
              <a:off x="10768013" y="2794001"/>
              <a:ext cx="484188" cy="806450"/>
            </a:xfrm>
            <a:custGeom>
              <a:avLst/>
              <a:gdLst>
                <a:gd name="T0" fmla="*/ 58 w 305"/>
                <a:gd name="T1" fmla="*/ 0 h 508"/>
                <a:gd name="T2" fmla="*/ 19 w 305"/>
                <a:gd name="T3" fmla="*/ 20 h 508"/>
                <a:gd name="T4" fmla="*/ 0 w 305"/>
                <a:gd name="T5" fmla="*/ 29 h 508"/>
                <a:gd name="T6" fmla="*/ 247 w 305"/>
                <a:gd name="T7" fmla="*/ 508 h 508"/>
                <a:gd name="T8" fmla="*/ 267 w 305"/>
                <a:gd name="T9" fmla="*/ 499 h 508"/>
                <a:gd name="T10" fmla="*/ 305 w 305"/>
                <a:gd name="T11" fmla="*/ 479 h 508"/>
                <a:gd name="T12" fmla="*/ 58 w 30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508">
                  <a:moveTo>
                    <a:pt x="58" y="0"/>
                  </a:moveTo>
                  <a:lnTo>
                    <a:pt x="19" y="20"/>
                  </a:lnTo>
                  <a:lnTo>
                    <a:pt x="0" y="29"/>
                  </a:lnTo>
                  <a:lnTo>
                    <a:pt x="247" y="508"/>
                  </a:lnTo>
                  <a:lnTo>
                    <a:pt x="267" y="499"/>
                  </a:lnTo>
                  <a:lnTo>
                    <a:pt x="305" y="47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27"/>
            <p:cNvSpPr>
              <a:spLocks/>
            </p:cNvSpPr>
            <p:nvPr/>
          </p:nvSpPr>
          <p:spPr bwMode="auto">
            <a:xfrm>
              <a:off x="10763250" y="2770188"/>
              <a:ext cx="87313" cy="65088"/>
            </a:xfrm>
            <a:custGeom>
              <a:avLst/>
              <a:gdLst>
                <a:gd name="T0" fmla="*/ 0 w 55"/>
                <a:gd name="T1" fmla="*/ 23 h 41"/>
                <a:gd name="T2" fmla="*/ 9 w 55"/>
                <a:gd name="T3" fmla="*/ 41 h 41"/>
                <a:gd name="T4" fmla="*/ 55 w 55"/>
                <a:gd name="T5" fmla="*/ 18 h 41"/>
                <a:gd name="T6" fmla="*/ 45 w 55"/>
                <a:gd name="T7" fmla="*/ 0 h 41"/>
                <a:gd name="T8" fmla="*/ 0 w 55"/>
                <a:gd name="T9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1">
                  <a:moveTo>
                    <a:pt x="0" y="23"/>
                  </a:moveTo>
                  <a:lnTo>
                    <a:pt x="9" y="41"/>
                  </a:lnTo>
                  <a:lnTo>
                    <a:pt x="55" y="18"/>
                  </a:lnTo>
                  <a:lnTo>
                    <a:pt x="45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281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28"/>
            <p:cNvSpPr>
              <a:spLocks/>
            </p:cNvSpPr>
            <p:nvPr/>
          </p:nvSpPr>
          <p:spPr bwMode="auto">
            <a:xfrm>
              <a:off x="11160125" y="3554413"/>
              <a:ext cx="103188" cy="111125"/>
            </a:xfrm>
            <a:custGeom>
              <a:avLst/>
              <a:gdLst>
                <a:gd name="T0" fmla="*/ 65 w 65"/>
                <a:gd name="T1" fmla="*/ 61 h 70"/>
                <a:gd name="T2" fmla="*/ 58 w 65"/>
                <a:gd name="T3" fmla="*/ 0 h 70"/>
                <a:gd name="T4" fmla="*/ 0 w 65"/>
                <a:gd name="T5" fmla="*/ 29 h 70"/>
                <a:gd name="T6" fmla="*/ 46 w 65"/>
                <a:gd name="T7" fmla="*/ 70 h 70"/>
                <a:gd name="T8" fmla="*/ 65 w 65"/>
                <a:gd name="T9" fmla="*/ 6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0">
                  <a:moveTo>
                    <a:pt x="65" y="61"/>
                  </a:moveTo>
                  <a:lnTo>
                    <a:pt x="58" y="0"/>
                  </a:lnTo>
                  <a:lnTo>
                    <a:pt x="0" y="29"/>
                  </a:lnTo>
                  <a:lnTo>
                    <a:pt x="46" y="70"/>
                  </a:lnTo>
                  <a:lnTo>
                    <a:pt x="65" y="61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29"/>
            <p:cNvSpPr>
              <a:spLocks/>
            </p:cNvSpPr>
            <p:nvPr/>
          </p:nvSpPr>
          <p:spPr bwMode="auto">
            <a:xfrm>
              <a:off x="10768013" y="2825751"/>
              <a:ext cx="423863" cy="774700"/>
            </a:xfrm>
            <a:custGeom>
              <a:avLst/>
              <a:gdLst>
                <a:gd name="T0" fmla="*/ 0 w 267"/>
                <a:gd name="T1" fmla="*/ 9 h 488"/>
                <a:gd name="T2" fmla="*/ 247 w 267"/>
                <a:gd name="T3" fmla="*/ 488 h 488"/>
                <a:gd name="T4" fmla="*/ 267 w 267"/>
                <a:gd name="T5" fmla="*/ 479 h 488"/>
                <a:gd name="T6" fmla="*/ 19 w 267"/>
                <a:gd name="T7" fmla="*/ 0 h 488"/>
                <a:gd name="T8" fmla="*/ 0 w 267"/>
                <a:gd name="T9" fmla="*/ 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488">
                  <a:moveTo>
                    <a:pt x="0" y="9"/>
                  </a:moveTo>
                  <a:lnTo>
                    <a:pt x="247" y="488"/>
                  </a:lnTo>
                  <a:lnTo>
                    <a:pt x="267" y="479"/>
                  </a:lnTo>
                  <a:lnTo>
                    <a:pt x="1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30"/>
            <p:cNvSpPr>
              <a:spLocks/>
            </p:cNvSpPr>
            <p:nvPr/>
          </p:nvSpPr>
          <p:spPr bwMode="auto">
            <a:xfrm>
              <a:off x="10721975" y="2701926"/>
              <a:ext cx="122238" cy="111125"/>
            </a:xfrm>
            <a:custGeom>
              <a:avLst/>
              <a:gdLst>
                <a:gd name="T0" fmla="*/ 110 w 141"/>
                <a:gd name="T1" fmla="*/ 12 h 128"/>
                <a:gd name="T2" fmla="*/ 87 w 141"/>
                <a:gd name="T3" fmla="*/ 4 h 128"/>
                <a:gd name="T4" fmla="*/ 47 w 141"/>
                <a:gd name="T5" fmla="*/ 25 h 128"/>
                <a:gd name="T6" fmla="*/ 31 w 141"/>
                <a:gd name="T7" fmla="*/ 33 h 128"/>
                <a:gd name="T8" fmla="*/ 16 w 141"/>
                <a:gd name="T9" fmla="*/ 40 h 128"/>
                <a:gd name="T10" fmla="*/ 11 w 141"/>
                <a:gd name="T11" fmla="*/ 43 h 128"/>
                <a:gd name="T12" fmla="*/ 4 w 141"/>
                <a:gd name="T13" fmla="*/ 66 h 128"/>
                <a:gd name="T14" fmla="*/ 36 w 141"/>
                <a:gd name="T15" fmla="*/ 128 h 128"/>
                <a:gd name="T16" fmla="*/ 71 w 141"/>
                <a:gd name="T17" fmla="*/ 109 h 128"/>
                <a:gd name="T18" fmla="*/ 141 w 141"/>
                <a:gd name="T19" fmla="*/ 73 h 128"/>
                <a:gd name="T20" fmla="*/ 110 w 141"/>
                <a:gd name="T21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28">
                  <a:moveTo>
                    <a:pt x="110" y="12"/>
                  </a:moveTo>
                  <a:cubicBezTo>
                    <a:pt x="106" y="3"/>
                    <a:pt x="95" y="0"/>
                    <a:pt x="87" y="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3" y="27"/>
                    <a:pt x="37" y="30"/>
                    <a:pt x="31" y="33"/>
                  </a:cubicBezTo>
                  <a:cubicBezTo>
                    <a:pt x="26" y="35"/>
                    <a:pt x="20" y="38"/>
                    <a:pt x="16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" y="47"/>
                    <a:pt x="0" y="58"/>
                    <a:pt x="4" y="66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141" y="73"/>
                    <a:pt x="141" y="73"/>
                    <a:pt x="141" y="73"/>
                  </a:cubicBezTo>
                  <a:lnTo>
                    <a:pt x="110" y="12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31"/>
            <p:cNvSpPr>
              <a:spLocks/>
            </p:cNvSpPr>
            <p:nvPr/>
          </p:nvSpPr>
          <p:spPr bwMode="auto">
            <a:xfrm>
              <a:off x="10723563" y="2732088"/>
              <a:ext cx="58738" cy="79375"/>
            </a:xfrm>
            <a:custGeom>
              <a:avLst/>
              <a:gdLst>
                <a:gd name="T0" fmla="*/ 68 w 69"/>
                <a:gd name="T1" fmla="*/ 71 h 93"/>
                <a:gd name="T2" fmla="*/ 33 w 69"/>
                <a:gd name="T3" fmla="*/ 3 h 93"/>
                <a:gd name="T4" fmla="*/ 26 w 69"/>
                <a:gd name="T5" fmla="*/ 1 h 93"/>
                <a:gd name="T6" fmla="*/ 15 w 69"/>
                <a:gd name="T7" fmla="*/ 6 h 93"/>
                <a:gd name="T8" fmla="*/ 15 w 69"/>
                <a:gd name="T9" fmla="*/ 6 h 93"/>
                <a:gd name="T10" fmla="*/ 5 w 69"/>
                <a:gd name="T11" fmla="*/ 37 h 93"/>
                <a:gd name="T12" fmla="*/ 32 w 69"/>
                <a:gd name="T13" fmla="*/ 89 h 93"/>
                <a:gd name="T14" fmla="*/ 39 w 69"/>
                <a:gd name="T15" fmla="*/ 91 h 93"/>
                <a:gd name="T16" fmla="*/ 65 w 69"/>
                <a:gd name="T17" fmla="*/ 78 h 93"/>
                <a:gd name="T18" fmla="*/ 68 w 69"/>
                <a:gd name="T19" fmla="*/ 7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93">
                  <a:moveTo>
                    <a:pt x="68" y="71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31" y="1"/>
                    <a:pt x="28" y="0"/>
                    <a:pt x="26" y="1"/>
                  </a:cubicBezTo>
                  <a:cubicBezTo>
                    <a:pt x="22" y="3"/>
                    <a:pt x="18" y="5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4" y="12"/>
                    <a:pt x="0" y="26"/>
                    <a:pt x="5" y="3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4" y="92"/>
                    <a:pt x="37" y="93"/>
                    <a:pt x="39" y="9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8" y="77"/>
                    <a:pt x="69" y="73"/>
                    <a:pt x="68" y="71"/>
                  </a:cubicBezTo>
                  <a:close/>
                </a:path>
              </a:pathLst>
            </a:cu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32"/>
            <p:cNvSpPr>
              <a:spLocks/>
            </p:cNvSpPr>
            <p:nvPr/>
          </p:nvSpPr>
          <p:spPr bwMode="auto">
            <a:xfrm>
              <a:off x="11122025" y="3295651"/>
              <a:ext cx="68263" cy="115888"/>
            </a:xfrm>
            <a:custGeom>
              <a:avLst/>
              <a:gdLst>
                <a:gd name="T0" fmla="*/ 36 w 43"/>
                <a:gd name="T1" fmla="*/ 73 h 73"/>
                <a:gd name="T2" fmla="*/ 0 w 43"/>
                <a:gd name="T3" fmla="*/ 4 h 73"/>
                <a:gd name="T4" fmla="*/ 7 w 43"/>
                <a:gd name="T5" fmla="*/ 0 h 73"/>
                <a:gd name="T6" fmla="*/ 43 w 43"/>
                <a:gd name="T7" fmla="*/ 69 h 73"/>
                <a:gd name="T8" fmla="*/ 36 w 43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3">
                  <a:moveTo>
                    <a:pt x="36" y="73"/>
                  </a:moveTo>
                  <a:lnTo>
                    <a:pt x="0" y="4"/>
                  </a:lnTo>
                  <a:lnTo>
                    <a:pt x="7" y="0"/>
                  </a:lnTo>
                  <a:lnTo>
                    <a:pt x="43" y="69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3"/>
            <p:cNvSpPr>
              <a:spLocks/>
            </p:cNvSpPr>
            <p:nvPr/>
          </p:nvSpPr>
          <p:spPr bwMode="auto">
            <a:xfrm>
              <a:off x="11122025" y="3298826"/>
              <a:ext cx="63500" cy="112713"/>
            </a:xfrm>
            <a:custGeom>
              <a:avLst/>
              <a:gdLst>
                <a:gd name="T0" fmla="*/ 36 w 40"/>
                <a:gd name="T1" fmla="*/ 71 h 71"/>
                <a:gd name="T2" fmla="*/ 0 w 40"/>
                <a:gd name="T3" fmla="*/ 2 h 71"/>
                <a:gd name="T4" fmla="*/ 4 w 40"/>
                <a:gd name="T5" fmla="*/ 0 h 71"/>
                <a:gd name="T6" fmla="*/ 40 w 40"/>
                <a:gd name="T7" fmla="*/ 69 h 71"/>
                <a:gd name="T8" fmla="*/ 36 w 4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36" y="71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0" y="69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40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4"/>
            <p:cNvSpPr>
              <a:spLocks noChangeArrowheads="1"/>
            </p:cNvSpPr>
            <p:nvPr/>
          </p:nvSpPr>
          <p:spPr bwMode="auto">
            <a:xfrm>
              <a:off x="10656888" y="3324226"/>
              <a:ext cx="223838" cy="282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"/>
            <p:cNvSpPr>
              <a:spLocks noEditPoints="1"/>
            </p:cNvSpPr>
            <p:nvPr/>
          </p:nvSpPr>
          <p:spPr bwMode="auto">
            <a:xfrm>
              <a:off x="10688638" y="3263901"/>
              <a:ext cx="158750" cy="66675"/>
            </a:xfrm>
            <a:custGeom>
              <a:avLst/>
              <a:gdLst>
                <a:gd name="T0" fmla="*/ 175 w 183"/>
                <a:gd name="T1" fmla="*/ 35 h 79"/>
                <a:gd name="T2" fmla="*/ 128 w 183"/>
                <a:gd name="T3" fmla="*/ 35 h 79"/>
                <a:gd name="T4" fmla="*/ 93 w 183"/>
                <a:gd name="T5" fmla="*/ 0 h 79"/>
                <a:gd name="T6" fmla="*/ 57 w 183"/>
                <a:gd name="T7" fmla="*/ 35 h 79"/>
                <a:gd name="T8" fmla="*/ 8 w 183"/>
                <a:gd name="T9" fmla="*/ 35 h 79"/>
                <a:gd name="T10" fmla="*/ 0 w 183"/>
                <a:gd name="T11" fmla="*/ 43 h 79"/>
                <a:gd name="T12" fmla="*/ 0 w 183"/>
                <a:gd name="T13" fmla="*/ 71 h 79"/>
                <a:gd name="T14" fmla="*/ 8 w 183"/>
                <a:gd name="T15" fmla="*/ 79 h 79"/>
                <a:gd name="T16" fmla="*/ 175 w 183"/>
                <a:gd name="T17" fmla="*/ 79 h 79"/>
                <a:gd name="T18" fmla="*/ 183 w 183"/>
                <a:gd name="T19" fmla="*/ 71 h 79"/>
                <a:gd name="T20" fmla="*/ 183 w 183"/>
                <a:gd name="T21" fmla="*/ 43 h 79"/>
                <a:gd name="T22" fmla="*/ 175 w 183"/>
                <a:gd name="T23" fmla="*/ 35 h 79"/>
                <a:gd name="T24" fmla="*/ 73 w 183"/>
                <a:gd name="T25" fmla="*/ 35 h 79"/>
                <a:gd name="T26" fmla="*/ 93 w 183"/>
                <a:gd name="T27" fmla="*/ 15 h 79"/>
                <a:gd name="T28" fmla="*/ 112 w 183"/>
                <a:gd name="T29" fmla="*/ 35 h 79"/>
                <a:gd name="T30" fmla="*/ 73 w 183"/>
                <a:gd name="T31" fmla="*/ 3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" h="79">
                  <a:moveTo>
                    <a:pt x="175" y="35"/>
                  </a:moveTo>
                  <a:cubicBezTo>
                    <a:pt x="128" y="35"/>
                    <a:pt x="128" y="35"/>
                    <a:pt x="128" y="35"/>
                  </a:cubicBezTo>
                  <a:cubicBezTo>
                    <a:pt x="128" y="15"/>
                    <a:pt x="112" y="0"/>
                    <a:pt x="93" y="0"/>
                  </a:cubicBezTo>
                  <a:cubicBezTo>
                    <a:pt x="73" y="0"/>
                    <a:pt x="57" y="15"/>
                    <a:pt x="5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" y="35"/>
                    <a:pt x="0" y="38"/>
                    <a:pt x="0" y="4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5"/>
                    <a:pt x="4" y="79"/>
                    <a:pt x="8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80" y="79"/>
                    <a:pt x="183" y="75"/>
                    <a:pt x="183" y="71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38"/>
                    <a:pt x="180" y="35"/>
                    <a:pt x="175" y="35"/>
                  </a:cubicBezTo>
                  <a:close/>
                  <a:moveTo>
                    <a:pt x="73" y="35"/>
                  </a:moveTo>
                  <a:cubicBezTo>
                    <a:pt x="73" y="24"/>
                    <a:pt x="82" y="15"/>
                    <a:pt x="93" y="15"/>
                  </a:cubicBezTo>
                  <a:cubicBezTo>
                    <a:pt x="103" y="15"/>
                    <a:pt x="112" y="24"/>
                    <a:pt x="112" y="35"/>
                  </a:cubicBezTo>
                  <a:lnTo>
                    <a:pt x="73" y="3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6"/>
            <p:cNvSpPr>
              <a:spLocks/>
            </p:cNvSpPr>
            <p:nvPr/>
          </p:nvSpPr>
          <p:spPr bwMode="auto">
            <a:xfrm>
              <a:off x="10688638" y="3435351"/>
              <a:ext cx="160338" cy="14288"/>
            </a:xfrm>
            <a:custGeom>
              <a:avLst/>
              <a:gdLst>
                <a:gd name="T0" fmla="*/ 176 w 185"/>
                <a:gd name="T1" fmla="*/ 18 h 18"/>
                <a:gd name="T2" fmla="*/ 9 w 185"/>
                <a:gd name="T3" fmla="*/ 18 h 18"/>
                <a:gd name="T4" fmla="*/ 0 w 185"/>
                <a:gd name="T5" fmla="*/ 9 h 18"/>
                <a:gd name="T6" fmla="*/ 9 w 185"/>
                <a:gd name="T7" fmla="*/ 0 h 18"/>
                <a:gd name="T8" fmla="*/ 176 w 185"/>
                <a:gd name="T9" fmla="*/ 0 h 18"/>
                <a:gd name="T10" fmla="*/ 185 w 185"/>
                <a:gd name="T11" fmla="*/ 9 h 18"/>
                <a:gd name="T12" fmla="*/ 176 w 18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">
                  <a:moveTo>
                    <a:pt x="176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1" y="0"/>
                    <a:pt x="185" y="4"/>
                    <a:pt x="185" y="9"/>
                  </a:cubicBezTo>
                  <a:cubicBezTo>
                    <a:pt x="185" y="14"/>
                    <a:pt x="181" y="18"/>
                    <a:pt x="176" y="1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37"/>
            <p:cNvSpPr>
              <a:spLocks/>
            </p:cNvSpPr>
            <p:nvPr/>
          </p:nvSpPr>
          <p:spPr bwMode="auto">
            <a:xfrm>
              <a:off x="10688638" y="3386138"/>
              <a:ext cx="85725" cy="15875"/>
            </a:xfrm>
            <a:custGeom>
              <a:avLst/>
              <a:gdLst>
                <a:gd name="T0" fmla="*/ 90 w 99"/>
                <a:gd name="T1" fmla="*/ 19 h 19"/>
                <a:gd name="T2" fmla="*/ 9 w 99"/>
                <a:gd name="T3" fmla="*/ 19 h 19"/>
                <a:gd name="T4" fmla="*/ 0 w 99"/>
                <a:gd name="T5" fmla="*/ 10 h 19"/>
                <a:gd name="T6" fmla="*/ 9 w 99"/>
                <a:gd name="T7" fmla="*/ 0 h 19"/>
                <a:gd name="T8" fmla="*/ 90 w 99"/>
                <a:gd name="T9" fmla="*/ 0 h 19"/>
                <a:gd name="T10" fmla="*/ 99 w 99"/>
                <a:gd name="T11" fmla="*/ 10 h 19"/>
                <a:gd name="T12" fmla="*/ 90 w 9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9">
                  <a:moveTo>
                    <a:pt x="90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5" y="0"/>
                    <a:pt x="99" y="5"/>
                    <a:pt x="99" y="10"/>
                  </a:cubicBezTo>
                  <a:cubicBezTo>
                    <a:pt x="99" y="15"/>
                    <a:pt x="95" y="19"/>
                    <a:pt x="90" y="19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38"/>
            <p:cNvSpPr>
              <a:spLocks/>
            </p:cNvSpPr>
            <p:nvPr/>
          </p:nvSpPr>
          <p:spPr bwMode="auto">
            <a:xfrm>
              <a:off x="10688638" y="3462338"/>
              <a:ext cx="160338" cy="15875"/>
            </a:xfrm>
            <a:custGeom>
              <a:avLst/>
              <a:gdLst>
                <a:gd name="T0" fmla="*/ 176 w 185"/>
                <a:gd name="T1" fmla="*/ 18 h 18"/>
                <a:gd name="T2" fmla="*/ 9 w 185"/>
                <a:gd name="T3" fmla="*/ 18 h 18"/>
                <a:gd name="T4" fmla="*/ 0 w 185"/>
                <a:gd name="T5" fmla="*/ 9 h 18"/>
                <a:gd name="T6" fmla="*/ 9 w 185"/>
                <a:gd name="T7" fmla="*/ 0 h 18"/>
                <a:gd name="T8" fmla="*/ 176 w 185"/>
                <a:gd name="T9" fmla="*/ 0 h 18"/>
                <a:gd name="T10" fmla="*/ 185 w 185"/>
                <a:gd name="T11" fmla="*/ 9 h 18"/>
                <a:gd name="T12" fmla="*/ 176 w 18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">
                  <a:moveTo>
                    <a:pt x="176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1" y="0"/>
                    <a:pt x="185" y="4"/>
                    <a:pt x="185" y="9"/>
                  </a:cubicBezTo>
                  <a:cubicBezTo>
                    <a:pt x="185" y="14"/>
                    <a:pt x="181" y="18"/>
                    <a:pt x="176" y="1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39"/>
            <p:cNvSpPr>
              <a:spLocks/>
            </p:cNvSpPr>
            <p:nvPr/>
          </p:nvSpPr>
          <p:spPr bwMode="auto">
            <a:xfrm>
              <a:off x="10688638" y="3490913"/>
              <a:ext cx="160338" cy="14288"/>
            </a:xfrm>
            <a:custGeom>
              <a:avLst/>
              <a:gdLst>
                <a:gd name="T0" fmla="*/ 176 w 185"/>
                <a:gd name="T1" fmla="*/ 18 h 18"/>
                <a:gd name="T2" fmla="*/ 9 w 185"/>
                <a:gd name="T3" fmla="*/ 18 h 18"/>
                <a:gd name="T4" fmla="*/ 0 w 185"/>
                <a:gd name="T5" fmla="*/ 9 h 18"/>
                <a:gd name="T6" fmla="*/ 9 w 185"/>
                <a:gd name="T7" fmla="*/ 0 h 18"/>
                <a:gd name="T8" fmla="*/ 176 w 185"/>
                <a:gd name="T9" fmla="*/ 0 h 18"/>
                <a:gd name="T10" fmla="*/ 185 w 185"/>
                <a:gd name="T11" fmla="*/ 9 h 18"/>
                <a:gd name="T12" fmla="*/ 176 w 18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">
                  <a:moveTo>
                    <a:pt x="176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1" y="0"/>
                    <a:pt x="185" y="4"/>
                    <a:pt x="185" y="9"/>
                  </a:cubicBezTo>
                  <a:cubicBezTo>
                    <a:pt x="185" y="14"/>
                    <a:pt x="181" y="18"/>
                    <a:pt x="176" y="1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40"/>
            <p:cNvSpPr>
              <a:spLocks/>
            </p:cNvSpPr>
            <p:nvPr/>
          </p:nvSpPr>
          <p:spPr bwMode="auto">
            <a:xfrm>
              <a:off x="10688638" y="3517901"/>
              <a:ext cx="160338" cy="15875"/>
            </a:xfrm>
            <a:custGeom>
              <a:avLst/>
              <a:gdLst>
                <a:gd name="T0" fmla="*/ 176 w 185"/>
                <a:gd name="T1" fmla="*/ 18 h 18"/>
                <a:gd name="T2" fmla="*/ 9 w 185"/>
                <a:gd name="T3" fmla="*/ 18 h 18"/>
                <a:gd name="T4" fmla="*/ 0 w 185"/>
                <a:gd name="T5" fmla="*/ 9 h 18"/>
                <a:gd name="T6" fmla="*/ 9 w 185"/>
                <a:gd name="T7" fmla="*/ 0 h 18"/>
                <a:gd name="T8" fmla="*/ 176 w 185"/>
                <a:gd name="T9" fmla="*/ 0 h 18"/>
                <a:gd name="T10" fmla="*/ 185 w 185"/>
                <a:gd name="T11" fmla="*/ 9 h 18"/>
                <a:gd name="T12" fmla="*/ 176 w 18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">
                  <a:moveTo>
                    <a:pt x="176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1" y="0"/>
                    <a:pt x="185" y="4"/>
                    <a:pt x="185" y="9"/>
                  </a:cubicBezTo>
                  <a:cubicBezTo>
                    <a:pt x="185" y="14"/>
                    <a:pt x="181" y="18"/>
                    <a:pt x="176" y="1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41"/>
            <p:cNvSpPr>
              <a:spLocks/>
            </p:cNvSpPr>
            <p:nvPr/>
          </p:nvSpPr>
          <p:spPr bwMode="auto">
            <a:xfrm>
              <a:off x="10688638" y="3546476"/>
              <a:ext cx="160338" cy="15875"/>
            </a:xfrm>
            <a:custGeom>
              <a:avLst/>
              <a:gdLst>
                <a:gd name="T0" fmla="*/ 176 w 185"/>
                <a:gd name="T1" fmla="*/ 18 h 18"/>
                <a:gd name="T2" fmla="*/ 9 w 185"/>
                <a:gd name="T3" fmla="*/ 18 h 18"/>
                <a:gd name="T4" fmla="*/ 0 w 185"/>
                <a:gd name="T5" fmla="*/ 9 h 18"/>
                <a:gd name="T6" fmla="*/ 9 w 185"/>
                <a:gd name="T7" fmla="*/ 0 h 18"/>
                <a:gd name="T8" fmla="*/ 176 w 185"/>
                <a:gd name="T9" fmla="*/ 0 h 18"/>
                <a:gd name="T10" fmla="*/ 185 w 185"/>
                <a:gd name="T11" fmla="*/ 9 h 18"/>
                <a:gd name="T12" fmla="*/ 176 w 18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">
                  <a:moveTo>
                    <a:pt x="176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1" y="0"/>
                    <a:pt x="185" y="4"/>
                    <a:pt x="185" y="9"/>
                  </a:cubicBezTo>
                  <a:cubicBezTo>
                    <a:pt x="185" y="14"/>
                    <a:pt x="181" y="18"/>
                    <a:pt x="176" y="1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020" y="2212567"/>
            <a:ext cx="248017" cy="16059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25" y="2444739"/>
            <a:ext cx="621533" cy="137793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254" y="1881682"/>
            <a:ext cx="770919" cy="466505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3885" y="1864471"/>
            <a:ext cx="974805" cy="47563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3550265" y="5243060"/>
            <a:ext cx="575672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+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979933" y="5214212"/>
            <a:ext cx="575672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charset="0"/>
                <a:cs typeface="Segoe UI" charset="0"/>
              </a:rPr>
              <a:t>=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11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Experiences Specialized for Learning </a:t>
            </a:r>
            <a:endParaRPr lang="en-US" i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Cluster Management</a:t>
            </a:r>
          </a:p>
          <a:p>
            <a:pPr lvl="1"/>
            <a:r>
              <a:rPr lang="en-US" sz="3200" dirty="0"/>
              <a:t>Auto Scaling</a:t>
            </a:r>
          </a:p>
          <a:p>
            <a:pPr lvl="1"/>
            <a:r>
              <a:rPr lang="en-US" sz="3200" dirty="0"/>
              <a:t>Mount Azure File Share, Network File System</a:t>
            </a:r>
          </a:p>
          <a:p>
            <a:pPr lvl="1"/>
            <a:r>
              <a:rPr lang="en-US" sz="3200" dirty="0"/>
              <a:t>BYO (Bring Your Own) File System</a:t>
            </a:r>
          </a:p>
          <a:p>
            <a:pPr lvl="1"/>
            <a:r>
              <a:rPr lang="en-US" sz="3200" dirty="0"/>
              <a:t>Use GPUs, InfiniBand, MPI, </a:t>
            </a:r>
            <a:r>
              <a:rPr lang="en-US" sz="3200" dirty="0" err="1"/>
              <a:t>Grpc</a:t>
            </a:r>
            <a:endParaRPr lang="en-US" sz="3200" dirty="0"/>
          </a:p>
          <a:p>
            <a:pPr lvl="1"/>
            <a:r>
              <a:rPr lang="en-US" sz="3200" dirty="0"/>
              <a:t>Hierarchical Quota Management</a:t>
            </a:r>
          </a:p>
        </p:txBody>
      </p:sp>
    </p:spTree>
    <p:extLst>
      <p:ext uri="{BB962C8B-B14F-4D97-AF65-F5344CB8AC3E}">
        <p14:creationId xmlns:p14="http://schemas.microsoft.com/office/powerpoint/2010/main" val="62519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Experiences Specialized for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200" dirty="0"/>
              <a:t>Job Management</a:t>
            </a:r>
          </a:p>
          <a:p>
            <a:pPr lvl="1"/>
            <a:r>
              <a:rPr lang="en-US" sz="3200" dirty="0"/>
              <a:t>Ability to submit and monitor 1000’s of job in Parallel</a:t>
            </a:r>
          </a:p>
          <a:p>
            <a:pPr lvl="1"/>
            <a:r>
              <a:rPr lang="en-US" sz="3200" dirty="0"/>
              <a:t>Multi machine distributed jobs</a:t>
            </a:r>
          </a:p>
          <a:p>
            <a:pPr lvl="1"/>
            <a:r>
              <a:rPr lang="en-US" sz="3200" dirty="0"/>
              <a:t>Output directories management</a:t>
            </a:r>
          </a:p>
          <a:p>
            <a:pPr lvl="1"/>
            <a:r>
              <a:rPr lang="en-US" sz="3200" dirty="0"/>
              <a:t>Environment variables 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894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3B3A02DD31F45BC377D0EB50A5B86" ma:contentTypeVersion="9" ma:contentTypeDescription="Create a new document." ma:contentTypeScope="" ma:versionID="47eb3f23a7cd0d96ec67b6bba82c54e3">
  <xsd:schema xmlns:xsd="http://www.w3.org/2001/XMLSchema" xmlns:xs="http://www.w3.org/2001/XMLSchema" xmlns:p="http://schemas.microsoft.com/office/2006/metadata/properties" xmlns:ns1="http://schemas.microsoft.com/sharepoint/v3" xmlns:ns2="031c44c3-7d16-4823-92c8-2d72f0748cf8" xmlns:ns3="3e0de5d2-9670-4fd2-8126-a3feda5b7985" xmlns:ns4="7cbce14c-1a72-4bf3-8fc2-9f82a7e98dda" targetNamespace="http://schemas.microsoft.com/office/2006/metadata/properties" ma:root="true" ma:fieldsID="1e88fc066bb0309af754ab0e2273aa84" ns1:_="" ns2:_="" ns3:_="" ns4:_="">
    <xsd:import namespace="http://schemas.microsoft.com/sharepoint/v3"/>
    <xsd:import namespace="031c44c3-7d16-4823-92c8-2d72f0748cf8"/>
    <xsd:import namespace="3e0de5d2-9670-4fd2-8126-a3feda5b7985"/>
    <xsd:import namespace="7cbce14c-1a72-4bf3-8fc2-9f82a7e98dd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3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c44c3-7d16-4823-92c8-2d72f0748c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de5d2-9670-4fd2-8126-a3feda5b7985" elementFormDefault="qualified">
    <xsd:import namespace="http://schemas.microsoft.com/office/2006/documentManagement/types"/>
    <xsd:import namespace="http://schemas.microsoft.com/office/infopath/2007/PartnerControls"/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ce14c-1a72-4bf3-8fc2-9f82a7e98d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D1EC25-CDB8-4315-8EE1-8DBF22D2739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3e0de5d2-9670-4fd2-8126-a3feda5b7985"/>
    <ds:schemaRef ds:uri="http://purl.org/dc/terms/"/>
    <ds:schemaRef ds:uri="http://schemas.openxmlformats.org/package/2006/metadata/core-properties"/>
    <ds:schemaRef ds:uri="7cbce14c-1a72-4bf3-8fc2-9f82a7e98dda"/>
    <ds:schemaRef ds:uri="031c44c3-7d16-4823-92c8-2d72f0748cf8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CD9AC2-D80E-4E05-A480-0857DAE407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243960-0ACD-4B06-A5A1-1C9A7B584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31c44c3-7d16-4823-92c8-2d72f0748cf8"/>
    <ds:schemaRef ds:uri="3e0de5d2-9670-4fd2-8126-a3feda5b7985"/>
    <ds:schemaRef ds:uri="7cbce14c-1a72-4bf3-8fc2-9f82a7e98d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565</Words>
  <Application>Microsoft Office PowerPoint</Application>
  <PresentationFormat>Widescreen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Segoe Pro</vt:lpstr>
      <vt:lpstr>Segoe Pro Light</vt:lpstr>
      <vt:lpstr>Segoe UI</vt:lpstr>
      <vt:lpstr>Segoe UI Light</vt:lpstr>
      <vt:lpstr>Wingdings</vt:lpstr>
      <vt:lpstr>Office Theme</vt:lpstr>
      <vt:lpstr>Azure Batch AI Training Service</vt:lpstr>
      <vt:lpstr>GPUs in Azure</vt:lpstr>
      <vt:lpstr>PowerPoint Presentation</vt:lpstr>
      <vt:lpstr>Recipe for Powerful AI</vt:lpstr>
      <vt:lpstr>Challenges of Training at Scale</vt:lpstr>
      <vt:lpstr>Azure Batch AI Training Service</vt:lpstr>
      <vt:lpstr>Train and Deploy Custom AI End-to-End</vt:lpstr>
      <vt:lpstr>Experiences Specialized for Learning </vt:lpstr>
      <vt:lpstr>Experiences Specialized for Learning</vt:lpstr>
      <vt:lpstr>Experiences Specialized for Learning</vt:lpstr>
      <vt:lpstr>Experiences Specialized for Learning</vt:lpstr>
      <vt:lpstr>Experience Specialized for Learning</vt:lpstr>
      <vt:lpstr>Summary</vt:lpstr>
      <vt:lpstr>How Relates To…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Batch AI Training Service</dc:title>
  <dc:creator>Vaman Bedekar</dc:creator>
  <cp:lastModifiedBy>Anusua Trivedi</cp:lastModifiedBy>
  <cp:revision>48</cp:revision>
  <dcterms:created xsi:type="dcterms:W3CDTF">2017-06-15T20:24:05Z</dcterms:created>
  <dcterms:modified xsi:type="dcterms:W3CDTF">2017-06-26T23:45:37Z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vamanb@microsoft.com</vt:lpwstr>
  </property>
  <property fmtid="{D5CDD505-2E9C-101B-9397-08002B2CF9AE}" pid="6" name="MSIP_Label_f42aa342-8706-4288-bd11-ebb85995028c_SetDate">
    <vt:lpwstr>2017-06-15T14:32:32.2475307-07:00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0x0101005843B3A02DD31F45BC377D0EB50A5B86</vt:lpwstr>
  </property>
</Properties>
</file>