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Taller de programación orientada a objetos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Propedéutico: Antonio Roa.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38" y="3973480"/>
            <a:ext cx="3615120" cy="25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7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competencias manejara el alumno?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El alumno dominara lo fundamental de la </a:t>
            </a:r>
            <a:r>
              <a:rPr lang="es-MX" dirty="0" err="1" smtClean="0"/>
              <a:t>poo</a:t>
            </a:r>
            <a:r>
              <a:rPr lang="es-MX" dirty="0" smtClean="0"/>
              <a:t>, identificar el uso de las condicionales, uso del </a:t>
            </a:r>
            <a:r>
              <a:rPr lang="es-MX" dirty="0" err="1" smtClean="0"/>
              <a:t>for</a:t>
            </a:r>
            <a:r>
              <a:rPr lang="es-MX" dirty="0" smtClean="0"/>
              <a:t>, do </a:t>
            </a:r>
            <a:r>
              <a:rPr lang="es-MX" dirty="0" err="1" smtClean="0"/>
              <a:t>while</a:t>
            </a:r>
            <a:r>
              <a:rPr lang="es-MX" dirty="0" smtClean="0"/>
              <a:t>, </a:t>
            </a:r>
            <a:r>
              <a:rPr lang="es-MX" dirty="0" err="1" smtClean="0"/>
              <a:t>while</a:t>
            </a:r>
            <a:r>
              <a:rPr lang="es-MX" dirty="0" smtClean="0"/>
              <a:t>, </a:t>
            </a:r>
            <a:r>
              <a:rPr lang="es-MX" dirty="0" err="1" smtClean="0"/>
              <a:t>if</a:t>
            </a:r>
            <a:r>
              <a:rPr lang="es-MX" dirty="0" smtClean="0"/>
              <a:t>, como las excepciones, clases método, herencia y polimorfismo de los objetos java, la cual les servirán para los cursos posteriores y puedan tener un mejor desempeño en el ámbito de las TICS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414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51" y="993228"/>
            <a:ext cx="2588658" cy="1839310"/>
          </a:xfrm>
        </p:spPr>
      </p:pic>
      <p:pic>
        <p:nvPicPr>
          <p:cNvPr id="7170" name="Picture 2" descr="http://www.checanos.com/htdocs/gracias_checan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68" y="2832538"/>
            <a:ext cx="95250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Programación Orientada a Objetos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sz="2400" dirty="0"/>
              <a:t>Es un modelo de programación que utiliza objetos, ligados mediante mensajes, para la solución de problemas. Es decir organizar los programas a imagen y semejanza de la organización de los objetos en el mundo real</a:t>
            </a:r>
            <a:r>
              <a:rPr lang="es-MX" sz="2400" dirty="0" smtClean="0"/>
              <a:t>.</a:t>
            </a:r>
          </a:p>
          <a:p>
            <a:r>
              <a:rPr lang="es-MX" sz="2400" dirty="0"/>
              <a:t>Cuando se ejecuta un programa orientado a objetos, los objetos están recibiendo, interpretando y respondiendo mensajes de otros objetos y por lo tanto ejecutando métodos asociados con el objeto. </a:t>
            </a:r>
          </a:p>
          <a:p>
            <a:r>
              <a:rPr lang="es-MX" sz="2400" dirty="0"/>
              <a:t>Los métodos se escriben en una clase de objetos y determinan como tiene que actuar el objeto cuando recibe el mensaje vinculado con ese método. A su vez un método puede también enviar mensajes a otros objetos solicitando una acción o información, además los atributos definidos en la clase permiten almacenar información para dicho objeto. </a:t>
            </a:r>
          </a:p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0226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POO</a:t>
            </a:r>
            <a:endParaRPr lang="es-MX" dirty="0"/>
          </a:p>
        </p:txBody>
      </p:sp>
      <p:pic>
        <p:nvPicPr>
          <p:cNvPr id="1026" name="Picture 2" descr="https://sites.google.com/site/programacionbasicajava/_/rsrc/1342016909583/home/programacion-orientada-a-objetos/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4" y="2175641"/>
            <a:ext cx="10309996" cy="405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3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del Do </a:t>
            </a:r>
            <a:r>
              <a:rPr lang="es-MX" dirty="0" err="1" smtClean="0"/>
              <a:t>while</a:t>
            </a:r>
            <a:endParaRPr lang="es-MX" dirty="0"/>
          </a:p>
        </p:txBody>
      </p:sp>
      <p:pic>
        <p:nvPicPr>
          <p:cNvPr id="2050" name="Picture 2" descr="https://sites.google.com/site/programacionbasicajava/_/rsrc/1403587210891/home/programacion-orientada-a-objetos/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719604"/>
            <a:ext cx="9467193" cy="492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7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del </a:t>
            </a:r>
            <a:r>
              <a:rPr lang="es-MX" dirty="0" err="1" smtClean="0"/>
              <a:t>For</a:t>
            </a:r>
            <a:endParaRPr lang="es-MX" dirty="0"/>
          </a:p>
        </p:txBody>
      </p:sp>
      <p:pic>
        <p:nvPicPr>
          <p:cNvPr id="3074" name="Picture 2" descr="http://i.ytimg.com/vi/-IIUBiw_rSY/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06" y="1810953"/>
            <a:ext cx="7535917" cy="468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5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del </a:t>
            </a:r>
            <a:r>
              <a:rPr lang="es-MX" dirty="0" err="1" smtClean="0"/>
              <a:t>if</a:t>
            </a:r>
            <a:r>
              <a:rPr lang="es-MX" dirty="0" smtClean="0"/>
              <a:t>, </a:t>
            </a:r>
            <a:r>
              <a:rPr lang="es-MX" dirty="0" err="1" smtClean="0"/>
              <a:t>else</a:t>
            </a:r>
            <a:endParaRPr lang="es-MX" dirty="0"/>
          </a:p>
        </p:txBody>
      </p:sp>
      <p:pic>
        <p:nvPicPr>
          <p:cNvPr id="4098" name="Picture 2" descr="http://www.adrformacion.com/udsimg/java/2/img020048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34" y="1896663"/>
            <a:ext cx="8970580" cy="460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3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2434"/>
              </p:ext>
            </p:extLst>
          </p:nvPr>
        </p:nvGraphicFramePr>
        <p:xfrm>
          <a:off x="606972" y="2538248"/>
          <a:ext cx="9872662" cy="2667000"/>
        </p:xfrm>
        <a:graphic>
          <a:graphicData uri="http://schemas.openxmlformats.org/drawingml/2006/table">
            <a:tbl>
              <a:tblPr/>
              <a:tblGrid>
                <a:gridCol w="4936331"/>
                <a:gridCol w="493633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effectLst/>
                        </a:rPr>
                        <a:t>OPERADOR</a:t>
                      </a:r>
                      <a:endParaRPr lang="es-MX" sz="18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>
                          <a:effectLst/>
                        </a:rPr>
                        <a:t>DESCRIPCIÓN</a:t>
                      </a:r>
                      <a:endParaRPr lang="es-MX" sz="18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effectLst/>
                        </a:rPr>
                        <a:t>==</a:t>
                      </a:r>
                      <a:endParaRPr lang="es-MX" sz="18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Es igual</a:t>
                      </a: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b="1">
                          <a:effectLst/>
                        </a:rPr>
                        <a:t>!=</a:t>
                      </a:r>
                      <a:endParaRPr lang="es-MX" sz="18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Es distinto</a:t>
                      </a: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b="1">
                          <a:effectLst/>
                        </a:rPr>
                        <a:t>&lt;, &lt;=, &gt;, &gt;=</a:t>
                      </a:r>
                      <a:endParaRPr lang="es-MX" sz="18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Menor, menor o igual, mayor, mayor o igual</a:t>
                      </a: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b="1">
                          <a:effectLst/>
                        </a:rPr>
                        <a:t>&amp;&amp;</a:t>
                      </a:r>
                      <a:endParaRPr lang="es-MX" sz="18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Operador and (y)</a:t>
                      </a: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b="1">
                          <a:effectLst/>
                        </a:rPr>
                        <a:t>||</a:t>
                      </a:r>
                      <a:endParaRPr lang="es-MX" sz="18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Operador or (o)</a:t>
                      </a: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b="1">
                          <a:effectLst/>
                        </a:rPr>
                        <a:t>!</a:t>
                      </a:r>
                      <a:endParaRPr lang="es-MX" sz="18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effectLst/>
                        </a:rPr>
                        <a:t>Operador </a:t>
                      </a:r>
                      <a:r>
                        <a:rPr lang="es-MX" sz="1800" dirty="0" err="1">
                          <a:effectLst/>
                        </a:rPr>
                        <a:t>not</a:t>
                      </a:r>
                      <a:r>
                        <a:rPr lang="es-MX" sz="1800" dirty="0">
                          <a:effectLst/>
                        </a:rPr>
                        <a:t> (no)</a:t>
                      </a:r>
                    </a:p>
                  </a:txBody>
                  <a:tcPr marL="53340" marR="53340" marT="53340" marB="5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47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020" y="302045"/>
            <a:ext cx="9875520" cy="1356360"/>
          </a:xfrm>
        </p:spPr>
        <p:txBody>
          <a:bodyPr/>
          <a:lstStyle/>
          <a:p>
            <a:r>
              <a:rPr lang="es-MX" dirty="0" smtClean="0"/>
              <a:t>Prioridades en la programación</a:t>
            </a:r>
            <a:endParaRPr lang="es-MX" dirty="0"/>
          </a:p>
        </p:txBody>
      </p:sp>
      <p:pic>
        <p:nvPicPr>
          <p:cNvPr id="6146" name="Picture 2" descr="prioridad operadores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2" y="1295798"/>
            <a:ext cx="5738648" cy="52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8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se debe desarrollar en el taller?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3 programas desarrollados en java, </a:t>
            </a:r>
            <a:r>
              <a:rPr lang="es-MX" dirty="0" err="1" smtClean="0"/>
              <a:t>ide</a:t>
            </a:r>
            <a:r>
              <a:rPr lang="es-MX" dirty="0" smtClean="0"/>
              <a:t> </a:t>
            </a:r>
            <a:r>
              <a:rPr lang="es-MX" dirty="0" err="1" smtClean="0"/>
              <a:t>Netbeans</a:t>
            </a:r>
            <a:r>
              <a:rPr lang="es-MX" dirty="0" smtClean="0"/>
              <a:t>, el cual debe contener lo aprendido en clase, el uso y el objetivo de la solución de dicho problema abstraído del mundo real, mas los ejercicios de prueba de enseñanza que se realizara en clase.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77327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52</TotalTime>
  <Words>271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Base</vt:lpstr>
      <vt:lpstr>Taller de programación orientada a objetos</vt:lpstr>
      <vt:lpstr>Programación Orientada a Objetos </vt:lpstr>
      <vt:lpstr>Ejemplo POO</vt:lpstr>
      <vt:lpstr>Uso del Do while</vt:lpstr>
      <vt:lpstr>Uso del For</vt:lpstr>
      <vt:lpstr>Uso del if, else</vt:lpstr>
      <vt:lpstr>Operadores</vt:lpstr>
      <vt:lpstr>Prioridades en la programación</vt:lpstr>
      <vt:lpstr>¿Que se debe desarrollar en el taller?</vt:lpstr>
      <vt:lpstr>¿Qué competencias manejara el alumno?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programación orientada a objetos</dc:title>
  <dc:creator>Luis Antonio Roa Juarez Frias</dc:creator>
  <cp:lastModifiedBy>Luis Antonio Roa Juarez Frias</cp:lastModifiedBy>
  <cp:revision>4</cp:revision>
  <dcterms:created xsi:type="dcterms:W3CDTF">2015-05-27T18:44:15Z</dcterms:created>
  <dcterms:modified xsi:type="dcterms:W3CDTF">2015-05-27T19:36:37Z</dcterms:modified>
</cp:coreProperties>
</file>