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785C-2738-4364-82E9-45EA54C35830}" type="datetimeFigureOut">
              <a:rPr lang="es-MX" smtClean="0"/>
              <a:pPr/>
              <a:t>15/09/2015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A0-D1B1-4075-A4DC-63A460291E1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785C-2738-4364-82E9-45EA54C35830}" type="datetimeFigureOut">
              <a:rPr lang="es-MX" smtClean="0"/>
              <a:pPr/>
              <a:t>15/09/2015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A0-D1B1-4075-A4DC-63A460291E1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785C-2738-4364-82E9-45EA54C35830}" type="datetimeFigureOut">
              <a:rPr lang="es-MX" smtClean="0"/>
              <a:pPr/>
              <a:t>15/09/2015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A0-D1B1-4075-A4DC-63A460291E1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785C-2738-4364-82E9-45EA54C35830}" type="datetimeFigureOut">
              <a:rPr lang="es-MX" smtClean="0"/>
              <a:pPr/>
              <a:t>15/09/2015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A0-D1B1-4075-A4DC-63A460291E1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785C-2738-4364-82E9-45EA54C35830}" type="datetimeFigureOut">
              <a:rPr lang="es-MX" smtClean="0"/>
              <a:pPr/>
              <a:t>15/09/2015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A0-D1B1-4075-A4DC-63A460291E1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785C-2738-4364-82E9-45EA54C35830}" type="datetimeFigureOut">
              <a:rPr lang="es-MX" smtClean="0"/>
              <a:pPr/>
              <a:t>15/09/2015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A0-D1B1-4075-A4DC-63A460291E1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785C-2738-4364-82E9-45EA54C35830}" type="datetimeFigureOut">
              <a:rPr lang="es-MX" smtClean="0"/>
              <a:pPr/>
              <a:t>15/09/2015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A0-D1B1-4075-A4DC-63A460291E1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785C-2738-4364-82E9-45EA54C35830}" type="datetimeFigureOut">
              <a:rPr lang="es-MX" smtClean="0"/>
              <a:pPr/>
              <a:t>15/09/2015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A0-D1B1-4075-A4DC-63A460291E1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785C-2738-4364-82E9-45EA54C35830}" type="datetimeFigureOut">
              <a:rPr lang="es-MX" smtClean="0"/>
              <a:pPr/>
              <a:t>15/09/2015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A0-D1B1-4075-A4DC-63A460291E1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785C-2738-4364-82E9-45EA54C35830}" type="datetimeFigureOut">
              <a:rPr lang="es-MX" smtClean="0"/>
              <a:pPr/>
              <a:t>15/09/2015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A0-D1B1-4075-A4DC-63A460291E1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785C-2738-4364-82E9-45EA54C35830}" type="datetimeFigureOut">
              <a:rPr lang="es-MX" smtClean="0"/>
              <a:pPr/>
              <a:t>15/09/2015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40A1A0-D1B1-4075-A4DC-63A460291E1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8A785C-2738-4364-82E9-45EA54C35830}" type="datetimeFigureOut">
              <a:rPr lang="es-MX" smtClean="0"/>
              <a:pPr/>
              <a:t>15/09/2015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40A1A0-D1B1-4075-A4DC-63A460291E16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mclanfranconi.com/wp-content/uploads/Pasos-creaci%C3%B3n-Buyer-Persona.jp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1052736"/>
            <a:ext cx="6293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INSTITUTO TECNOLOGICO GUSTAVO A. MADERO</a:t>
            </a:r>
          </a:p>
          <a:p>
            <a:r>
              <a:rPr lang="es-MX" dirty="0" smtClean="0"/>
              <a:t>TECNOLOGIAS DE LA INFORMACIÓN Y COMUNICACIÓN</a:t>
            </a:r>
          </a:p>
          <a:p>
            <a:r>
              <a:rPr lang="es-MX" dirty="0" smtClean="0"/>
              <a:t>INTERACCIÓN HUMANO COMPUTADORA  </a:t>
            </a:r>
          </a:p>
          <a:p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2051720" y="2348880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pPr algn="ctr"/>
            <a:r>
              <a:rPr lang="es-MX" dirty="0" smtClean="0"/>
              <a:t>INTEGRANTES</a:t>
            </a:r>
          </a:p>
          <a:p>
            <a:pPr algn="ctr"/>
            <a:r>
              <a:rPr lang="es-MX" dirty="0" smtClean="0"/>
              <a:t>JOSE A. ROA JUAREZ</a:t>
            </a:r>
          </a:p>
          <a:p>
            <a:pPr algn="ctr"/>
            <a:r>
              <a:rPr lang="es-MX" dirty="0" smtClean="0"/>
              <a:t>GUEVARA MORENO MOISES </a:t>
            </a:r>
          </a:p>
          <a:p>
            <a:pPr algn="ctr"/>
            <a:r>
              <a:rPr lang="es-MX" dirty="0" smtClean="0"/>
              <a:t>ESTRADA LUNA LENIN </a:t>
            </a:r>
          </a:p>
          <a:p>
            <a:pPr algn="ctr"/>
            <a:r>
              <a:rPr lang="es-MX" dirty="0" smtClean="0"/>
              <a:t>RAMIREZ DIAZ EDITH</a:t>
            </a:r>
          </a:p>
          <a:p>
            <a:pPr algn="ctr"/>
            <a:r>
              <a:rPr lang="es-MX" dirty="0" smtClean="0"/>
              <a:t>REYES RODRIGUEZ </a:t>
            </a:r>
            <a:r>
              <a:rPr lang="es-MX" dirty="0" smtClean="0"/>
              <a:t>ANDREA </a:t>
            </a:r>
          </a:p>
          <a:p>
            <a:pPr algn="ctr"/>
            <a:r>
              <a:rPr lang="es-MX" dirty="0" smtClean="0"/>
              <a:t>REINA IBARRA JESUS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 cstate="print"/>
          <a:srcRect l="23924" t="57743" r="30068" b="2613"/>
          <a:stretch/>
        </p:blipFill>
        <p:spPr bwMode="auto">
          <a:xfrm>
            <a:off x="251520" y="1052736"/>
            <a:ext cx="8568952" cy="5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539552" y="908720"/>
            <a:ext cx="813690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b="1" i="1" dirty="0">
                <a:latin typeface="Arial" pitchFamily="34" charset="0"/>
                <a:cs typeface="Arial" pitchFamily="34" charset="0"/>
              </a:rPr>
              <a:t>¿DEBO CREAR SOLO UN BUYER PERSONA?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dirty="0">
                <a:latin typeface="Arial" pitchFamily="34" charset="0"/>
                <a:cs typeface="Arial" pitchFamily="34" charset="0"/>
              </a:rPr>
              <a:t>La respuesta a esta pregunta depende mucho de algunos factores, vamos a verlos: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b="1" dirty="0">
                <a:latin typeface="Arial" pitchFamily="34" charset="0"/>
                <a:cs typeface="Arial" pitchFamily="34" charset="0"/>
              </a:rPr>
              <a:t>Depende del rubro:</a:t>
            </a:r>
            <a:r>
              <a:rPr lang="es-MX" dirty="0">
                <a:latin typeface="Arial" pitchFamily="34" charset="0"/>
                <a:cs typeface="Arial" pitchFamily="34" charset="0"/>
              </a:rPr>
              <a:t> El primer factor es el rubro de negocio en el qué uno está. No es lo mismo crear un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Buyer</a:t>
            </a:r>
            <a:r>
              <a:rPr lang="es-MX" dirty="0">
                <a:latin typeface="Arial" pitchFamily="34" charset="0"/>
                <a:cs typeface="Arial" pitchFamily="34" charset="0"/>
              </a:rPr>
              <a:t> Persona para un periódico online que para una blog. Hay muchas razones que diferencian a un rubro del otro y por lo tanto afecta a la creación de los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Buyer</a:t>
            </a:r>
            <a:r>
              <a:rPr lang="es-MX" dirty="0">
                <a:latin typeface="Arial" pitchFamily="34" charset="0"/>
                <a:cs typeface="Arial" pitchFamily="34" charset="0"/>
              </a:rPr>
              <a:t> Persona.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b="1" dirty="0">
                <a:latin typeface="Arial" pitchFamily="34" charset="0"/>
                <a:cs typeface="Arial" pitchFamily="34" charset="0"/>
              </a:rPr>
              <a:t>Depende de los objetivos:</a:t>
            </a:r>
            <a:r>
              <a:rPr lang="es-MX" dirty="0">
                <a:latin typeface="Arial" pitchFamily="34" charset="0"/>
                <a:cs typeface="Arial" pitchFamily="34" charset="0"/>
              </a:rPr>
              <a:t> El segundo factor son los objetivos. Nuevamente para cada rubro pueden existir diferentes objetivos. Un periódico online puede que quiera conseguir nuevos lectores que se suscriban a su versión de pago, conseguir que las personas dejen su correo, etc. En cambio un blog puede simplemente querer vender un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eBook</a:t>
            </a:r>
            <a:r>
              <a:rPr lang="es-MX" dirty="0">
                <a:latin typeface="Arial" pitchFamily="34" charset="0"/>
                <a:cs typeface="Arial" pitchFamily="34" charset="0"/>
              </a:rPr>
              <a:t> online.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b="1" dirty="0">
                <a:latin typeface="Arial" pitchFamily="34" charset="0"/>
                <a:cs typeface="Arial" pitchFamily="34" charset="0"/>
              </a:rPr>
              <a:t>Depende de uno mismo:</a:t>
            </a:r>
            <a:r>
              <a:rPr lang="es-MX" dirty="0">
                <a:latin typeface="Arial" pitchFamily="34" charset="0"/>
                <a:cs typeface="Arial" pitchFamily="34" charset="0"/>
              </a:rPr>
              <a:t> Finalmente, todo se basa en la decisión de uno mismo. Es bastante probable que un negocio requiera más de un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Buyer</a:t>
            </a:r>
            <a:r>
              <a:rPr lang="es-MX" dirty="0">
                <a:latin typeface="Arial" pitchFamily="34" charset="0"/>
                <a:cs typeface="Arial" pitchFamily="34" charset="0"/>
              </a:rPr>
              <a:t> Persona, pero está en uno mismo tomar la decisión de comenzar solo enfocado en uno o crear varios y comenzar todas las estrategias al mismo tiempo.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9552" y="836712"/>
            <a:ext cx="80283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b="1" i="1" dirty="0">
                <a:latin typeface="Arial" pitchFamily="34" charset="0"/>
                <a:cs typeface="Arial" pitchFamily="34" charset="0"/>
              </a:rPr>
              <a:t> ¿ALGÚN CONSEJO PARA CREAR UN BUYER PERSONA?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dirty="0">
                <a:latin typeface="Arial" pitchFamily="34" charset="0"/>
                <a:cs typeface="Arial" pitchFamily="34" charset="0"/>
              </a:rPr>
              <a:t>Voy a darles no 1 sino 3 consejos que deberías tener en cuenta a la hora de crear un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Buyer</a:t>
            </a:r>
            <a:r>
              <a:rPr lang="es-MX" dirty="0">
                <a:latin typeface="Arial" pitchFamily="34" charset="0"/>
                <a:cs typeface="Arial" pitchFamily="34" charset="0"/>
              </a:rPr>
              <a:t> Persona: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b="1" dirty="0">
                <a:latin typeface="Arial" pitchFamily="34" charset="0"/>
                <a:cs typeface="Arial" pitchFamily="34" charset="0"/>
              </a:rPr>
              <a:t>EL CONTEXTO:</a:t>
            </a:r>
            <a:r>
              <a:rPr lang="es-MX" dirty="0">
                <a:latin typeface="Arial" pitchFamily="34" charset="0"/>
                <a:cs typeface="Arial" pitchFamily="34" charset="0"/>
              </a:rPr>
              <a:t> La creación de un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Buyer</a:t>
            </a:r>
            <a:r>
              <a:rPr lang="es-MX" dirty="0">
                <a:latin typeface="Arial" pitchFamily="34" charset="0"/>
                <a:cs typeface="Arial" pitchFamily="34" charset="0"/>
              </a:rPr>
              <a:t> Persona debería estar basada en un contexto real y alcanzable, no en uno ideal. Por eso es bueno investigar un poco antes de crear un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Buyer</a:t>
            </a:r>
            <a:r>
              <a:rPr lang="es-MX" dirty="0">
                <a:latin typeface="Arial" pitchFamily="34" charset="0"/>
                <a:cs typeface="Arial" pitchFamily="34" charset="0"/>
              </a:rPr>
              <a:t> Persona, ya sea investigando a los clientes, los lectores del blog o inclusive utilizando las estadísticas de una web.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b="1" dirty="0">
                <a:latin typeface="Arial" pitchFamily="34" charset="0"/>
                <a:cs typeface="Arial" pitchFamily="34" charset="0"/>
              </a:rPr>
              <a:t>CREAR HISTORIA:</a:t>
            </a:r>
            <a:r>
              <a:rPr lang="es-MX" dirty="0">
                <a:latin typeface="Arial" pitchFamily="34" charset="0"/>
                <a:cs typeface="Arial" pitchFamily="34" charset="0"/>
              </a:rPr>
              <a:t> Al construir un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Buyer</a:t>
            </a:r>
            <a:r>
              <a:rPr lang="es-MX" dirty="0">
                <a:latin typeface="Arial" pitchFamily="34" charset="0"/>
                <a:cs typeface="Arial" pitchFamily="34" charset="0"/>
              </a:rPr>
              <a:t> Persona lo que se trata es de crear ese personaje ficticio (pero basado en hechos reales) que podría ser similar a muchos de los potenciales clientes que deseamos. Por eso lo importante es crear toda la historia posible alrededor de esa identidad ficticia.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b="1" dirty="0">
                <a:latin typeface="Arial" pitchFamily="34" charset="0"/>
                <a:cs typeface="Arial" pitchFamily="34" charset="0"/>
              </a:rPr>
              <a:t>ANALIZAR LAS TENDENCIAS:</a:t>
            </a:r>
            <a:r>
              <a:rPr lang="es-MX" dirty="0">
                <a:latin typeface="Arial" pitchFamily="34" charset="0"/>
                <a:cs typeface="Arial" pitchFamily="34" charset="0"/>
              </a:rPr>
              <a:t> Como el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Buyer</a:t>
            </a:r>
            <a:r>
              <a:rPr lang="es-MX" dirty="0">
                <a:latin typeface="Arial" pitchFamily="34" charset="0"/>
                <a:cs typeface="Arial" pitchFamily="34" charset="0"/>
              </a:rPr>
              <a:t> Persona se construye en base a la investigación, experiencia y conocimiento, es importante analizar los patrones y tendencias para así identificar más claramente a estas identidades ficticias. Mientras más información tengan, mejor será el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Buyer</a:t>
            </a:r>
            <a:r>
              <a:rPr lang="es-MX" dirty="0">
                <a:latin typeface="Arial" pitchFamily="34" charset="0"/>
                <a:cs typeface="Arial" pitchFamily="34" charset="0"/>
              </a:rPr>
              <a:t> Persona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692696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latin typeface="Arial" pitchFamily="34" charset="0"/>
                <a:cs typeface="Arial" pitchFamily="34" charset="0"/>
              </a:rPr>
              <a:t>¿QUÉ PASOS HAY QUE TENER EN CUENTA PARA CONSTRUIR UN BUYER PERSONA?</a:t>
            </a:r>
          </a:p>
          <a:p>
            <a:r>
              <a:rPr lang="es-MX" dirty="0">
                <a:latin typeface="Arial" pitchFamily="34" charset="0"/>
                <a:cs typeface="Arial" pitchFamily="34" charset="0"/>
              </a:rPr>
              <a:t>Como podrán ver en la siguiente imagen, existen 4 etapas a tener en cuenta a la hora de crear un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buyer</a:t>
            </a:r>
            <a:r>
              <a:rPr lang="es-MX" dirty="0">
                <a:latin typeface="Arial" pitchFamily="34" charset="0"/>
                <a:cs typeface="Arial" pitchFamily="34" charset="0"/>
              </a:rPr>
              <a:t> persona.</a:t>
            </a:r>
          </a:p>
          <a:p>
            <a:endParaRPr lang="es-MX" dirty="0"/>
          </a:p>
        </p:txBody>
      </p:sp>
      <p:pic>
        <p:nvPicPr>
          <p:cNvPr id="4" name="3 Imagen" descr="Pasos creación Buyer Persona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424936" cy="446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764704"/>
            <a:ext cx="6840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latin typeface="Arial" pitchFamily="34" charset="0"/>
                <a:cs typeface="Arial" pitchFamily="34" charset="0"/>
              </a:rPr>
              <a:t>1 – INFORMACIÓN PERSONAL</a:t>
            </a:r>
          </a:p>
          <a:p>
            <a:r>
              <a:rPr lang="es-MX" dirty="0">
                <a:latin typeface="Arial" pitchFamily="34" charset="0"/>
                <a:cs typeface="Arial" pitchFamily="34" charset="0"/>
              </a:rPr>
              <a:t>En esta etapa hay una serie de preguntas que debemos responder sobre nuestro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Buyer</a:t>
            </a:r>
            <a:r>
              <a:rPr lang="es-MX" dirty="0">
                <a:latin typeface="Arial" pitchFamily="34" charset="0"/>
                <a:cs typeface="Arial" pitchFamily="34" charset="0"/>
              </a:rPr>
              <a:t> Persona y que son de carácter personal para ir formando esta identidad:</a:t>
            </a: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¿Cómo se llama?</a:t>
            </a:r>
            <a:r>
              <a:rPr lang="es-MX" dirty="0">
                <a:latin typeface="Arial" pitchFamily="34" charset="0"/>
                <a:cs typeface="Arial" pitchFamily="34" charset="0"/>
              </a:rPr>
              <a:t/>
            </a:r>
            <a:br>
              <a:rPr lang="es-MX" dirty="0">
                <a:latin typeface="Arial" pitchFamily="34" charset="0"/>
                <a:cs typeface="Arial" pitchFamily="34" charset="0"/>
              </a:rPr>
            </a:br>
            <a:r>
              <a:rPr lang="es-MX" dirty="0" err="1">
                <a:latin typeface="Arial" pitchFamily="34" charset="0"/>
                <a:cs typeface="Arial" pitchFamily="34" charset="0"/>
              </a:rPr>
              <a:t>Lapizin</a:t>
            </a:r>
            <a:endParaRPr lang="es-MX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¿Tienes Familia?</a:t>
            </a:r>
            <a:r>
              <a:rPr lang="es-MX" dirty="0">
                <a:latin typeface="Arial" pitchFamily="34" charset="0"/>
                <a:cs typeface="Arial" pitchFamily="34" charset="0"/>
              </a:rPr>
              <a:t/>
            </a:r>
            <a:br>
              <a:rPr lang="es-MX" dirty="0">
                <a:latin typeface="Arial" pitchFamily="34" charset="0"/>
                <a:cs typeface="Arial" pitchFamily="34" charset="0"/>
              </a:rPr>
            </a:br>
            <a:r>
              <a:rPr lang="es-MX" dirty="0">
                <a:latin typeface="Arial" pitchFamily="34" charset="0"/>
                <a:cs typeface="Arial" pitchFamily="34" charset="0"/>
              </a:rPr>
              <a:t>Amigos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Testing</a:t>
            </a:r>
            <a:endParaRPr lang="es-MX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¿Qué hace? ¿De qué trabaja? ¿Hace algo aparte?</a:t>
            </a:r>
            <a:r>
              <a:rPr lang="es-MX" dirty="0">
                <a:latin typeface="Arial" pitchFamily="34" charset="0"/>
                <a:cs typeface="Arial" pitchFamily="34" charset="0"/>
              </a:rPr>
              <a:t/>
            </a:r>
            <a:br>
              <a:rPr lang="es-MX" dirty="0">
                <a:latin typeface="Arial" pitchFamily="34" charset="0"/>
                <a:cs typeface="Arial" pitchFamily="34" charset="0"/>
              </a:rPr>
            </a:br>
            <a:r>
              <a:rPr lang="es-MX" dirty="0" err="1">
                <a:latin typeface="Arial" pitchFamily="34" charset="0"/>
                <a:cs typeface="Arial" pitchFamily="34" charset="0"/>
              </a:rPr>
              <a:t>Lapizin</a:t>
            </a:r>
            <a:r>
              <a:rPr lang="es-MX" dirty="0">
                <a:latin typeface="Arial" pitchFamily="34" charset="0"/>
                <a:cs typeface="Arial" pitchFamily="34" charset="0"/>
              </a:rPr>
              <a:t> y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testing</a:t>
            </a:r>
            <a:r>
              <a:rPr lang="es-MX" dirty="0">
                <a:latin typeface="Arial" pitchFamily="34" charset="0"/>
                <a:cs typeface="Arial" pitchFamily="34" charset="0"/>
              </a:rPr>
              <a:t> te ayuda a complementar tu aprendizaje de forma didáctica y fácil.</a:t>
            </a: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¿Qué edad tiene?</a:t>
            </a:r>
            <a:r>
              <a:rPr lang="es-MX" dirty="0">
                <a:latin typeface="Arial" pitchFamily="34" charset="0"/>
                <a:cs typeface="Arial" pitchFamily="34" charset="0"/>
              </a:rPr>
              <a:t/>
            </a:r>
            <a:br>
              <a:rPr lang="es-MX" dirty="0">
                <a:latin typeface="Arial" pitchFamily="34" charset="0"/>
                <a:cs typeface="Arial" pitchFamily="34" charset="0"/>
              </a:rPr>
            </a:br>
            <a:r>
              <a:rPr lang="es-MX" dirty="0">
                <a:latin typeface="Arial" pitchFamily="34" charset="0"/>
                <a:cs typeface="Arial" pitchFamily="34" charset="0"/>
              </a:rPr>
              <a:t>151 años ambos</a:t>
            </a: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¿Dónde vive?</a:t>
            </a:r>
            <a:r>
              <a:rPr lang="es-MX" dirty="0">
                <a:latin typeface="Arial" pitchFamily="34" charset="0"/>
                <a:cs typeface="Arial" pitchFamily="34" charset="0"/>
              </a:rPr>
              <a:t/>
            </a:r>
            <a:br>
              <a:rPr lang="es-MX" dirty="0">
                <a:latin typeface="Arial" pitchFamily="34" charset="0"/>
                <a:cs typeface="Arial" pitchFamily="34" charset="0"/>
              </a:rPr>
            </a:br>
            <a:r>
              <a:rPr lang="es-MX" dirty="0">
                <a:latin typeface="Arial" pitchFamily="34" charset="0"/>
                <a:cs typeface="Arial" pitchFamily="34" charset="0"/>
              </a:rPr>
              <a:t>En los estudios.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1052736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latin typeface="Arial" pitchFamily="34" charset="0"/>
                <a:cs typeface="Arial" pitchFamily="34" charset="0"/>
              </a:rPr>
              <a:t>2 – COMPORTAMIENTO</a:t>
            </a: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¿Cuál es su historia de vida? ¿Cómo es él?</a:t>
            </a:r>
            <a:br>
              <a:rPr lang="es-MX" b="1" dirty="0">
                <a:latin typeface="Arial" pitchFamily="34" charset="0"/>
                <a:cs typeface="Arial" pitchFamily="34" charset="0"/>
              </a:rPr>
            </a:br>
            <a:r>
              <a:rPr lang="es-MX" dirty="0" err="1">
                <a:latin typeface="Arial" pitchFamily="34" charset="0"/>
                <a:cs typeface="Arial" pitchFamily="34" charset="0"/>
              </a:rPr>
              <a:t>Lapizin</a:t>
            </a:r>
            <a:r>
              <a:rPr lang="es-MX" dirty="0">
                <a:latin typeface="Arial" pitchFamily="34" charset="0"/>
                <a:cs typeface="Arial" pitchFamily="34" charset="0"/>
              </a:rPr>
              <a:t> es el típico lápiz que tocamos siempre, el cual conoce bien a la persona quien estudia y tiene reprensión en comprender en ciertos temas,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lapizin</a:t>
            </a:r>
            <a:r>
              <a:rPr lang="es-MX" dirty="0">
                <a:latin typeface="Arial" pitchFamily="34" charset="0"/>
                <a:cs typeface="Arial" pitchFamily="34" charset="0"/>
              </a:rPr>
              <a:t> cuenta con oídos y ojos que escucha y comprende tus necesidades y fortalece tus formas de aprendizaje</a:t>
            </a: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¿Cómo es su personalidad?</a:t>
            </a:r>
            <a:br>
              <a:rPr lang="es-MX" b="1" dirty="0">
                <a:latin typeface="Arial" pitchFamily="34" charset="0"/>
                <a:cs typeface="Arial" pitchFamily="34" charset="0"/>
              </a:rPr>
            </a:br>
            <a:r>
              <a:rPr lang="es-MX" dirty="0">
                <a:latin typeface="Arial" pitchFamily="34" charset="0"/>
                <a:cs typeface="Arial" pitchFamily="34" charset="0"/>
              </a:rPr>
              <a:t>Alegre y preocupado por tus debilidades de aprendizaje, lo cual lo pondrías más feliz si fortaleces tu forma de aprendizaje</a:t>
            </a: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¿Qué le gusta hacer?</a:t>
            </a:r>
            <a:br>
              <a:rPr lang="es-MX" b="1" dirty="0">
                <a:latin typeface="Arial" pitchFamily="34" charset="0"/>
                <a:cs typeface="Arial" pitchFamily="34" charset="0"/>
              </a:rPr>
            </a:br>
            <a:r>
              <a:rPr lang="es-MX" dirty="0">
                <a:latin typeface="Arial" pitchFamily="34" charset="0"/>
                <a:cs typeface="Arial" pitchFamily="34" charset="0"/>
              </a:rPr>
              <a:t>Hacer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testing</a:t>
            </a:r>
            <a:r>
              <a:rPr lang="es-MX" dirty="0">
                <a:latin typeface="Arial" pitchFamily="34" charset="0"/>
                <a:cs typeface="Arial" pitchFamily="34" charset="0"/>
              </a:rPr>
              <a:t> con su amigo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testing</a:t>
            </a:r>
            <a:r>
              <a:rPr lang="es-MX" dirty="0">
                <a:latin typeface="Arial" pitchFamily="34" charset="0"/>
                <a:cs typeface="Arial" pitchFamily="34" charset="0"/>
              </a:rPr>
              <a:t> para ver tu capacidad de aprendizaje y reforzar tus estudios.</a:t>
            </a: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¿Cómo consume información? ¿En qué medios?</a:t>
            </a:r>
            <a:br>
              <a:rPr lang="es-MX" b="1" dirty="0">
                <a:latin typeface="Arial" pitchFamily="34" charset="0"/>
                <a:cs typeface="Arial" pitchFamily="34" charset="0"/>
              </a:rPr>
            </a:br>
            <a:r>
              <a:rPr lang="es-MX" dirty="0">
                <a:latin typeface="Arial" pitchFamily="34" charset="0"/>
                <a:cs typeface="Arial" pitchFamily="34" charset="0"/>
              </a:rPr>
              <a:t>Por estudios psicológicos y por pruebas lógicas ya elaboradas por expertos de educación.</a:t>
            </a: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¿Qué ambiciones tiene? ¿Qué busca en su vida?</a:t>
            </a:r>
            <a:br>
              <a:rPr lang="es-MX" b="1" dirty="0">
                <a:latin typeface="Arial" pitchFamily="34" charset="0"/>
                <a:cs typeface="Arial" pitchFamily="34" charset="0"/>
              </a:rPr>
            </a:br>
            <a:r>
              <a:rPr lang="es-MX" dirty="0">
                <a:latin typeface="Arial" pitchFamily="34" charset="0"/>
                <a:cs typeface="Arial" pitchFamily="34" charset="0"/>
              </a:rPr>
              <a:t>Su ambición es fortalecer la educación por una forma de aprendizaje óptima y que mejore la calidad de educación en México.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948784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latin typeface="Arial" pitchFamily="34" charset="0"/>
                <a:cs typeface="Arial" pitchFamily="34" charset="0"/>
              </a:rPr>
              <a:t>3 –  QUÉ NECESITA Y CÓMO</a:t>
            </a: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¿Qué necesita comprar o adquirir?</a:t>
            </a:r>
            <a:br>
              <a:rPr lang="es-MX" b="1" dirty="0">
                <a:latin typeface="Arial" pitchFamily="34" charset="0"/>
                <a:cs typeface="Arial" pitchFamily="34" charset="0"/>
              </a:rPr>
            </a:br>
            <a:r>
              <a:rPr lang="es-MX" dirty="0">
                <a:latin typeface="Arial" pitchFamily="34" charset="0"/>
                <a:cs typeface="Arial" pitchFamily="34" charset="0"/>
              </a:rPr>
              <a:t>Módulos para tipos de secundaria o superior se compran; nivel de kínder, primaria son gratuitos.</a:t>
            </a: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¿Qué objetivos tiene sobre lo que ofrecemos?</a:t>
            </a:r>
            <a:br>
              <a:rPr lang="es-MX" b="1" dirty="0">
                <a:latin typeface="Arial" pitchFamily="34" charset="0"/>
                <a:cs typeface="Arial" pitchFamily="34" charset="0"/>
              </a:rPr>
            </a:br>
            <a:r>
              <a:rPr lang="es-MX" dirty="0">
                <a:latin typeface="Arial" pitchFamily="34" charset="0"/>
                <a:cs typeface="Arial" pitchFamily="34" charset="0"/>
              </a:rPr>
              <a:t>Desarrollar el sistema de aprendizaje para tener mejor desempeño académico.</a:t>
            </a: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¿Cómo debemos comunicarnos con él?</a:t>
            </a:r>
            <a:br>
              <a:rPr lang="es-MX" b="1" dirty="0">
                <a:latin typeface="Arial" pitchFamily="34" charset="0"/>
                <a:cs typeface="Arial" pitchFamily="34" charset="0"/>
              </a:rPr>
            </a:br>
            <a:r>
              <a:rPr lang="es-MX" dirty="0">
                <a:latin typeface="Arial" pitchFamily="34" charset="0"/>
                <a:cs typeface="Arial" pitchFamily="34" charset="0"/>
              </a:rPr>
              <a:t>Por medio de una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app</a:t>
            </a:r>
            <a:r>
              <a:rPr lang="es-MX" dirty="0">
                <a:latin typeface="Arial" pitchFamily="34" charset="0"/>
                <a:cs typeface="Arial" pitchFamily="34" charset="0"/>
              </a:rPr>
              <a:t> interactivo, ya sea por texto, voz, dependiendo del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testing</a:t>
            </a:r>
            <a:r>
              <a:rPr lang="es-MX" dirty="0">
                <a:latin typeface="Arial" pitchFamily="34" charset="0"/>
                <a:cs typeface="Arial" pitchFamily="34" charset="0"/>
              </a:rPr>
              <a:t> realizado.</a:t>
            </a:r>
          </a:p>
          <a:p>
            <a:pPr lvl="0"/>
            <a:r>
              <a:rPr lang="es-MX" b="1" dirty="0">
                <a:latin typeface="Arial" pitchFamily="34" charset="0"/>
                <a:cs typeface="Arial" pitchFamily="34" charset="0"/>
              </a:rPr>
              <a:t>¿Qué retos y desafíos tiene?</a:t>
            </a:r>
            <a:br>
              <a:rPr lang="es-MX" b="1" dirty="0">
                <a:latin typeface="Arial" pitchFamily="34" charset="0"/>
                <a:cs typeface="Arial" pitchFamily="34" charset="0"/>
              </a:rPr>
            </a:br>
            <a:r>
              <a:rPr lang="es-MX" dirty="0">
                <a:latin typeface="Arial" pitchFamily="34" charset="0"/>
                <a:cs typeface="Arial" pitchFamily="34" charset="0"/>
              </a:rPr>
              <a:t>El reto es tener el 80% de aprendizaje auditivo, escrito-lector, </a:t>
            </a:r>
            <a:r>
              <a:rPr lang="es-MX" dirty="0" err="1">
                <a:latin typeface="Arial" pitchFamily="34" charset="0"/>
                <a:cs typeface="Arial" pitchFamily="34" charset="0"/>
              </a:rPr>
              <a:t>quinestésico</a:t>
            </a:r>
            <a:r>
              <a:rPr lang="es-MX" dirty="0">
                <a:latin typeface="Arial" pitchFamily="34" charset="0"/>
                <a:cs typeface="Arial" pitchFamily="34" charset="0"/>
              </a:rPr>
              <a:t> o visual.</a:t>
            </a:r>
          </a:p>
        </p:txBody>
      </p:sp>
      <p:pic>
        <p:nvPicPr>
          <p:cNvPr id="4" name="3 Imagen" descr="C:\Users\AnToin\Desktop\8-semestre\HCI\UnidadII\personaj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8" r="15670"/>
          <a:stretch/>
        </p:blipFill>
        <p:spPr bwMode="auto">
          <a:xfrm>
            <a:off x="3203848" y="4149080"/>
            <a:ext cx="1728192" cy="1800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188640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1" dirty="0">
                <a:latin typeface="Arial" pitchFamily="34" charset="0"/>
                <a:cs typeface="Arial" pitchFamily="34" charset="0"/>
              </a:rPr>
              <a:t>ENCUESTA.</a:t>
            </a:r>
            <a:r>
              <a:rPr lang="es-MX" b="1" dirty="0"/>
              <a:t/>
            </a:r>
            <a:br>
              <a:rPr lang="es-MX" b="1" dirty="0"/>
            </a:br>
            <a:endParaRPr lang="es-MX" dirty="0"/>
          </a:p>
        </p:txBody>
      </p:sp>
      <p:pic>
        <p:nvPicPr>
          <p:cNvPr id="3" name="2 Imagen"/>
          <p:cNvPicPr/>
          <p:nvPr/>
        </p:nvPicPr>
        <p:blipFill rotWithShape="1">
          <a:blip r:embed="rId2" cstate="print"/>
          <a:srcRect l="24415" t="45252" r="38020" b="6791"/>
          <a:stretch/>
        </p:blipFill>
        <p:spPr bwMode="auto">
          <a:xfrm>
            <a:off x="467544" y="980728"/>
            <a:ext cx="8280920" cy="5688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 cstate="print"/>
          <a:srcRect l="24292" t="44997" r="25774" b="2741"/>
          <a:stretch/>
        </p:blipFill>
        <p:spPr bwMode="auto">
          <a:xfrm>
            <a:off x="395536" y="1052736"/>
            <a:ext cx="8424936" cy="5644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192</Words>
  <Application>Microsoft Office PowerPoint</Application>
  <PresentationFormat>Presentación en pantalla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Wingdings 2</vt:lpstr>
      <vt:lpstr>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LENIN ESTRADA</dc:creator>
  <cp:lastModifiedBy>AnToine</cp:lastModifiedBy>
  <cp:revision>8</cp:revision>
  <dcterms:created xsi:type="dcterms:W3CDTF">2015-09-15T17:10:00Z</dcterms:created>
  <dcterms:modified xsi:type="dcterms:W3CDTF">2015-09-15T23:04:15Z</dcterms:modified>
</cp:coreProperties>
</file>