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DE0213-1530-48B0-A099-A3FC9D8638F3}" type="datetimeFigureOut">
              <a:rPr lang="es-MX" smtClean="0"/>
              <a:pPr/>
              <a:t>13/10/2015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8A097D-71E3-4F36-9822-E6E7C952436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bianmedia.com/wp-content/uploads/2013/11/Balsamiq-Mockup-para-crear-maquetas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bianmedia.com/wp-content/uploads/2013/11/Mockingbird-para-maquetas-interactivas.jp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cobianmedia.com/wp-content/uploads/2013/11/Mockup-Builder-para-maquetas-interactivas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692696"/>
            <a:ext cx="72958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>
                <a:latin typeface="Broadway" pitchFamily="82" charset="0"/>
              </a:rPr>
              <a:t>INSTITUTO TECNOLOGICO DE GUSTAVO A. MADERO</a:t>
            </a:r>
          </a:p>
          <a:p>
            <a:pPr algn="ctr"/>
            <a:endParaRPr lang="es-MX" dirty="0" smtClean="0">
              <a:latin typeface="Broadway" pitchFamily="82" charset="0"/>
            </a:endParaRPr>
          </a:p>
          <a:p>
            <a:pPr algn="ctr"/>
            <a:r>
              <a:rPr lang="es-MX" dirty="0" smtClean="0">
                <a:latin typeface="Broadway" pitchFamily="82" charset="0"/>
              </a:rPr>
              <a:t>ING. TECNOLOGIAS DE LA INFROMACION Y COMUNICACIÓN</a:t>
            </a:r>
          </a:p>
          <a:p>
            <a:pPr algn="ctr"/>
            <a:endParaRPr lang="es-MX" dirty="0" smtClean="0">
              <a:latin typeface="Broadway" pitchFamily="82" charset="0"/>
            </a:endParaRPr>
          </a:p>
          <a:p>
            <a:pPr algn="ctr"/>
            <a:r>
              <a:rPr lang="es-MX" dirty="0" smtClean="0">
                <a:latin typeface="Broadway" pitchFamily="82" charset="0"/>
              </a:rPr>
              <a:t>INTERACCION HUMANO COMPUTADORA </a:t>
            </a:r>
          </a:p>
          <a:p>
            <a:pPr algn="ctr"/>
            <a:endParaRPr lang="es-MX" dirty="0" smtClean="0">
              <a:latin typeface="Broadway" pitchFamily="82" charset="0"/>
            </a:endParaRPr>
          </a:p>
          <a:p>
            <a:pPr algn="ctr"/>
            <a:r>
              <a:rPr lang="es-MX" dirty="0" smtClean="0">
                <a:latin typeface="Broadway" pitchFamily="82" charset="0"/>
              </a:rPr>
              <a:t>PROFESOR JORGE IVAN RIVALCOBA RIVAS</a:t>
            </a:r>
          </a:p>
          <a:p>
            <a:pPr algn="ctr"/>
            <a:endParaRPr lang="es-MX" dirty="0" smtClean="0">
              <a:latin typeface="Broadway" pitchFamily="82" charset="0"/>
            </a:endParaRPr>
          </a:p>
          <a:p>
            <a:pPr algn="ctr"/>
            <a:r>
              <a:rPr lang="es-MX" dirty="0" smtClean="0">
                <a:latin typeface="Broadway" pitchFamily="82" charset="0"/>
              </a:rPr>
              <a:t>PROTOTIPO</a:t>
            </a:r>
          </a:p>
          <a:p>
            <a:pPr algn="ctr"/>
            <a:endParaRPr lang="es-MX" dirty="0" smtClean="0">
              <a:latin typeface="Broadway" pitchFamily="82" charset="0"/>
            </a:endParaRPr>
          </a:p>
          <a:p>
            <a:pPr algn="ctr"/>
            <a:r>
              <a:rPr lang="es-MX" dirty="0" smtClean="0">
                <a:latin typeface="Broadway" pitchFamily="82" charset="0"/>
              </a:rPr>
              <a:t>ITEGRANTES: </a:t>
            </a:r>
          </a:p>
          <a:p>
            <a:pPr algn="ctr"/>
            <a:r>
              <a:rPr lang="es-MX" dirty="0" smtClean="0">
                <a:latin typeface="Broadway" pitchFamily="82" charset="0"/>
              </a:rPr>
              <a:t>ESTRADA LUNA LENIN</a:t>
            </a:r>
          </a:p>
          <a:p>
            <a:pPr algn="ctr"/>
            <a:r>
              <a:rPr lang="es-MX" dirty="0" smtClean="0">
                <a:latin typeface="Broadway" pitchFamily="82" charset="0"/>
              </a:rPr>
              <a:t>GUEVARA MORENO RAYMUNDO</a:t>
            </a:r>
          </a:p>
          <a:p>
            <a:pPr algn="ctr"/>
            <a:r>
              <a:rPr lang="es-MX" dirty="0" smtClean="0">
                <a:latin typeface="Broadway" pitchFamily="82" charset="0"/>
              </a:rPr>
              <a:t>RAMIREZ DIAZ EDITH</a:t>
            </a:r>
          </a:p>
          <a:p>
            <a:pPr algn="ctr"/>
            <a:r>
              <a:rPr lang="es-MX" dirty="0" smtClean="0">
                <a:latin typeface="Broadway" pitchFamily="82" charset="0"/>
              </a:rPr>
              <a:t>REYNA IBARRA JESUS</a:t>
            </a:r>
          </a:p>
          <a:p>
            <a:pPr algn="ctr"/>
            <a:r>
              <a:rPr lang="es-MX" dirty="0" smtClean="0">
                <a:latin typeface="Broadway" pitchFamily="82" charset="0"/>
              </a:rPr>
              <a:t>REYES RODRIGUEZANDREA</a:t>
            </a:r>
          </a:p>
          <a:p>
            <a:pPr algn="ctr"/>
            <a:r>
              <a:rPr lang="es-MX" dirty="0" smtClean="0">
                <a:latin typeface="Broadway" pitchFamily="82" charset="0"/>
              </a:rPr>
              <a:t>ROA FRIAS LUIS ANTONIO</a:t>
            </a:r>
          </a:p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1124744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latin typeface="Arial" pitchFamily="34" charset="0"/>
                <a:cs typeface="Arial" pitchFamily="34" charset="0"/>
              </a:rPr>
              <a:t>MOCK-UP.</a:t>
            </a:r>
          </a:p>
          <a:p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MX" dirty="0">
                <a:latin typeface="Arial" pitchFamily="34" charset="0"/>
                <a:cs typeface="Arial" pitchFamily="34" charset="0"/>
              </a:rPr>
              <a:t>la manufactura y diseño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MX" dirty="0">
                <a:latin typeface="Arial" pitchFamily="34" charset="0"/>
                <a:cs typeface="Arial" pitchFamily="34" charset="0"/>
              </a:rPr>
              <a:t> 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mock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-up</a:t>
            </a:r>
            <a:r>
              <a:rPr lang="es-MX" dirty="0">
                <a:latin typeface="Arial" pitchFamily="34" charset="0"/>
                <a:cs typeface="Arial" pitchFamily="34" charset="0"/>
              </a:rPr>
              <a:t>, o maqueta es un modelo a escala o tamaño real de un diseño o un dispositivo, utilizado para la demostración, evaluación del diseño, promoción, y para otros fines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mock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-ups </a:t>
            </a:r>
            <a:r>
              <a:rPr lang="es-MX" dirty="0">
                <a:latin typeface="Arial" pitchFamily="34" charset="0"/>
                <a:cs typeface="Arial" pitchFamily="34" charset="0"/>
              </a:rPr>
              <a:t>son utilizados por los diseñadores principalmente para la adquisición de comentarios por parte de los usuarios.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Balsamiq Mockup para crear maquetas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616624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CuadroTexto"/>
          <p:cNvSpPr txBox="1"/>
          <p:nvPr/>
        </p:nvSpPr>
        <p:spPr>
          <a:xfrm>
            <a:off x="179512" y="40466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latin typeface="Arial" pitchFamily="34" charset="0"/>
                <a:cs typeface="Arial" pitchFamily="34" charset="0"/>
              </a:rPr>
              <a:t>1.-Balsamiq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Mockups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Es una aplicación  muy divertida y sencilla de usar. Se caracteriza por su diseño, con iconos que parecen dibujados a mano y que se arrastran de un lugar a otro.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Mockingbird para maquetas interactivas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5976664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467544" y="54868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latin typeface="Arial" pitchFamily="34" charset="0"/>
                <a:cs typeface="Arial" pitchFamily="34" charset="0"/>
              </a:rPr>
              <a:t>2.-Mockingbird.</a:t>
            </a: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Es otra aplicación para maquetación con la que también se trabaja en la nube. La particularidad de esta aplicación es que pone especial énfasis en la posibilidad de enlazar y compartir las maquetas y páginas.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Mockup Builder para maquetas interactivas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992888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79512" y="47667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latin typeface="Arial" pitchFamily="34" charset="0"/>
                <a:cs typeface="Arial" pitchFamily="34" charset="0"/>
              </a:rPr>
              <a:t>3.-Mockup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Builder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Es una herramienta gratuita de Microsoft integrada en MS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Silverlight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que está pensada para hacer maquetas de páginas web y software. Esta aplicación ofrece una variada biblioteca de elementos disponibles, desde componentes para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a buscador y aplicaciones de escritorio.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692697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i="1" dirty="0" smtClean="0">
                <a:latin typeface="Arial" pitchFamily="34" charset="0"/>
                <a:cs typeface="Arial" pitchFamily="34" charset="0"/>
              </a:rPr>
              <a:t>JUSTINMIND PROTOTYPER.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La aplicación es </a:t>
            </a:r>
            <a:r>
              <a:rPr lang="es-MX" smtClean="0">
                <a:latin typeface="Arial" pitchFamily="34" charset="0"/>
                <a:cs typeface="Arial" pitchFamily="34" charset="0"/>
              </a:rPr>
              <a:t>bastantes </a:t>
            </a:r>
            <a:r>
              <a:rPr lang="es-MX" smtClean="0">
                <a:latin typeface="Arial" pitchFamily="34" charset="0"/>
                <a:cs typeface="Arial" pitchFamily="34" charset="0"/>
              </a:rPr>
              <a:t>sencilla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de usar y tiene 2 partes principales, los  paneles dinámicos y los eventos.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Los paneles dinámicos: Te permiten poner  varios elementos en el mismo área, de esta forma podremos simular botones, cambios de pestaña u otros contenidos que cambian dinámicamente, etc.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Los eventos: Nos permiten indicar acciones sobre los elementos que tenemos en nuestro diseño.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Podemos crear varias pantallas e ir enlazándolas para obtener la simulación de una aplicación web completa.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156</Words>
  <Application>Microsoft Office PowerPoint</Application>
  <PresentationFormat>Presentación en pantalla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Broadway</vt:lpstr>
      <vt:lpstr>Century Schoolbook</vt:lpstr>
      <vt:lpstr>Wingdings</vt:lpstr>
      <vt:lpstr>Wingdings 2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LENIN ESTRADA</dc:creator>
  <cp:lastModifiedBy>AnToine</cp:lastModifiedBy>
  <cp:revision>14</cp:revision>
  <dcterms:created xsi:type="dcterms:W3CDTF">2015-10-05T01:03:20Z</dcterms:created>
  <dcterms:modified xsi:type="dcterms:W3CDTF">2015-10-13T23:45:57Z</dcterms:modified>
</cp:coreProperties>
</file>