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IowaLiquorSales2018-2023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C1D5BFD-B43E-4551-936C-A327374F9CF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Iowa Liquor Sales (2018-2023)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B989CCB-C171-4D4B-A1C5-C8664A01908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8/18/2023 6:53:04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2" name="slide2">
            <a:extLst>
              <a:ext uri="{FF2B5EF4-FFF2-40B4-BE49-F238E27FC236}">
                <a16:creationId xmlns:a16="http://schemas.microsoft.com/office/drawing/2014/main" id="{79A618EB-D2FE-4EC7-9F91-9D9A6858CF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2543"/>
            <a:ext cx="12192000" cy="529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3F7D9148-9E90-4027-855D-093D9449F3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2543"/>
            <a:ext cx="12192000" cy="529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4" name="slide4">
            <a:extLst>
              <a:ext uri="{FF2B5EF4-FFF2-40B4-BE49-F238E27FC236}">
                <a16:creationId xmlns:a16="http://schemas.microsoft.com/office/drawing/2014/main" id="{9A9E4294-41A2-478E-B421-28219B0609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2543"/>
            <a:ext cx="12192000" cy="529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5" name="slide5">
            <a:extLst>
              <a:ext uri="{FF2B5EF4-FFF2-40B4-BE49-F238E27FC236}">
                <a16:creationId xmlns:a16="http://schemas.microsoft.com/office/drawing/2014/main" id="{1BB358D8-DF06-4C91-A730-8B8F4AE4D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2543"/>
            <a:ext cx="12192000" cy="529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6" name="slide6">
            <a:extLst>
              <a:ext uri="{FF2B5EF4-FFF2-40B4-BE49-F238E27FC236}">
                <a16:creationId xmlns:a16="http://schemas.microsoft.com/office/drawing/2014/main" id="{A36E0DAD-B9C1-42BF-BA9F-CF0ADFB062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2543"/>
            <a:ext cx="12192000" cy="529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2023-08-18T18:53:07Z</dcterms:created>
  <dcterms:modified xsi:type="dcterms:W3CDTF">2023-08-18T18:53:07Z</dcterms:modified>
</cp:coreProperties>
</file>