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9588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8" d="100"/>
          <a:sy n="198" d="100"/>
        </p:scale>
        <p:origin x="-798" y="-96"/>
      </p:cViewPr>
      <p:guideLst>
        <p:guide orient="horz" pos="1248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DEB59-2AE6-43B2-B23B-9934E14E8D33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4478B-CC29-436C-AE87-04EEE467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Name:FindGenes_linearFitAdjust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4478B-CC29-436C-AE87-04EEE467A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469" y="1230420"/>
            <a:ext cx="5830650" cy="849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938" y="2244461"/>
            <a:ext cx="4801712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201" y="158617"/>
            <a:ext cx="1543407" cy="33795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80" y="158617"/>
            <a:ext cx="4515895" cy="33795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0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0" y="2545189"/>
            <a:ext cx="5830650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60" y="1678762"/>
            <a:ext cx="5830650" cy="8664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80" y="924191"/>
            <a:ext cx="3029651" cy="26139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957" y="924191"/>
            <a:ext cx="3029651" cy="26139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80" y="886599"/>
            <a:ext cx="3030843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80" y="1256091"/>
            <a:ext cx="3030843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76" y="886599"/>
            <a:ext cx="3032033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76" y="1256091"/>
            <a:ext cx="3032033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0" y="157699"/>
            <a:ext cx="2256757" cy="671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908" y="157700"/>
            <a:ext cx="3834701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80" y="828837"/>
            <a:ext cx="2256757" cy="2709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527" y="2772569"/>
            <a:ext cx="4115753" cy="3273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527" y="353906"/>
            <a:ext cx="4115753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527" y="3099887"/>
            <a:ext cx="4115753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80" y="158616"/>
            <a:ext cx="6173629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80" y="924191"/>
            <a:ext cx="6173629" cy="261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79" y="3671088"/>
            <a:ext cx="1600571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F521-E06D-40A8-BBC9-7E6ABFC6426B}" type="datetimeFigureOut">
              <a:rPr lang="en-US" smtClean="0"/>
              <a:t>2017-03-14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693" y="3671088"/>
            <a:ext cx="2172203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6038" y="3671088"/>
            <a:ext cx="1600571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82" y="344363"/>
            <a:ext cx="2047997" cy="3292227"/>
          </a:xfrm>
          <a:prstGeom prst="rect">
            <a:avLst/>
          </a:prstGeom>
          <a:noFill/>
          <a:ln w="28575">
            <a:noFill/>
          </a:ln>
          <a:effectLst/>
          <a:extLst/>
        </p:spPr>
      </p:pic>
      <p:sp>
        <p:nvSpPr>
          <p:cNvPr id="3" name="Rectangle 2"/>
          <p:cNvSpPr/>
          <p:nvPr/>
        </p:nvSpPr>
        <p:spPr>
          <a:xfrm>
            <a:off x="3305076" y="2357826"/>
            <a:ext cx="98881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21682" y="1352475"/>
            <a:ext cx="98881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5</cp:revision>
  <dcterms:created xsi:type="dcterms:W3CDTF">2017-03-14T12:02:55Z</dcterms:created>
  <dcterms:modified xsi:type="dcterms:W3CDTF">2017-03-14T13:27:47Z</dcterms:modified>
</cp:coreProperties>
</file>