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2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303" r:id="rId26"/>
    <p:sldId id="298" r:id="rId27"/>
    <p:sldId id="299" r:id="rId28"/>
    <p:sldId id="300" r:id="rId29"/>
    <p:sldId id="301" r:id="rId30"/>
    <p:sldId id="304" r:id="rId31"/>
    <p:sldId id="302" r:id="rId32"/>
    <p:sldId id="305" r:id="rId33"/>
    <p:sldId id="306" r:id="rId34"/>
    <p:sldId id="307" r:id="rId35"/>
    <p:sldId id="308" r:id="rId36"/>
  </p:sldIdLst>
  <p:sldSz cx="6859588" cy="3960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7" autoAdjust="0"/>
    <p:restoredTop sz="94660"/>
  </p:normalViewPr>
  <p:slideViewPr>
    <p:cSldViewPr>
      <p:cViewPr varScale="1">
        <p:scale>
          <a:sx n="211" d="100"/>
          <a:sy n="211" d="100"/>
        </p:scale>
        <p:origin x="546" y="174"/>
      </p:cViewPr>
      <p:guideLst>
        <p:guide orient="horz" pos="1248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DEB59-2AE6-43B2-B23B-9934E14E8D33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685800"/>
            <a:ext cx="5937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4478B-CC29-436C-AE87-04EEE467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3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469" y="1230420"/>
            <a:ext cx="5830650" cy="8490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938" y="2244461"/>
            <a:ext cx="4801712" cy="10122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2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201" y="158617"/>
            <a:ext cx="1543407" cy="33795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80" y="158617"/>
            <a:ext cx="4515895" cy="33795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0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0" y="2545189"/>
            <a:ext cx="5830650" cy="78666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60" y="1678762"/>
            <a:ext cx="5830650" cy="8664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6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80" y="924191"/>
            <a:ext cx="3029651" cy="26139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957" y="924191"/>
            <a:ext cx="3029651" cy="26139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2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80" y="886599"/>
            <a:ext cx="3030843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80" y="1256091"/>
            <a:ext cx="3030843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76" y="886599"/>
            <a:ext cx="3032033" cy="3694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76" y="1256091"/>
            <a:ext cx="3032033" cy="22820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8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80" y="157699"/>
            <a:ext cx="2256757" cy="6711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908" y="157700"/>
            <a:ext cx="3834701" cy="3380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80" y="828837"/>
            <a:ext cx="2256757" cy="270930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9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527" y="2772569"/>
            <a:ext cx="4115753" cy="32731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527" y="353906"/>
            <a:ext cx="4115753" cy="2376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527" y="3099887"/>
            <a:ext cx="4115753" cy="4648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80" y="158616"/>
            <a:ext cx="6173629" cy="66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80" y="924191"/>
            <a:ext cx="6173629" cy="2613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79" y="3671088"/>
            <a:ext cx="1600571" cy="21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0F521-E06D-40A8-BBC9-7E6ABFC6426B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693" y="3671088"/>
            <a:ext cx="2172203" cy="21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6038" y="3671088"/>
            <a:ext cx="1600571" cy="21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95C8A-70E6-4065-8FC2-C5C04060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8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94" y="1188318"/>
            <a:ext cx="3744416" cy="13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7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0515"/>
          <a:stretch/>
        </p:blipFill>
        <p:spPr>
          <a:xfrm>
            <a:off x="1053530" y="148941"/>
            <a:ext cx="2304256" cy="3530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914" y="148941"/>
            <a:ext cx="1080120" cy="26335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914" y="2761152"/>
            <a:ext cx="1008112" cy="43933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645818" y="1413677"/>
            <a:ext cx="360040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257886" y="3029261"/>
            <a:ext cx="360040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02" y="180206"/>
            <a:ext cx="373208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4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62" y="108198"/>
            <a:ext cx="451446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5" y="1044302"/>
            <a:ext cx="1296144" cy="15325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34" y="1044302"/>
            <a:ext cx="4585143" cy="169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5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50" y="540246"/>
            <a:ext cx="2540386" cy="296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6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6" y="612254"/>
            <a:ext cx="6363638" cy="26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0" y="828278"/>
            <a:ext cx="625690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56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29" y="684262"/>
            <a:ext cx="4777961" cy="4003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2" y="1548358"/>
            <a:ext cx="5597255" cy="144218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7416647" flipV="1">
            <a:off x="4268158" y="660258"/>
            <a:ext cx="267490" cy="8159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74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46" y="252214"/>
            <a:ext cx="4703254" cy="364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25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86" y="1204112"/>
            <a:ext cx="1086002" cy="1086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2" y="396230"/>
            <a:ext cx="4209297" cy="276431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470739" y="1747113"/>
            <a:ext cx="471223" cy="161285"/>
          </a:xfrm>
          <a:prstGeom prst="rightArrow">
            <a:avLst>
              <a:gd name="adj1" fmla="val 52796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2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2" y="540246"/>
            <a:ext cx="3260772" cy="2592288"/>
          </a:xfrm>
          <a:prstGeom prst="rect">
            <a:avLst/>
          </a:prstGeom>
        </p:spPr>
      </p:pic>
      <p:pic>
        <p:nvPicPr>
          <p:cNvPr id="1026" name="Picture 2" descr="https://hgserver1.amc.nl/r2/graph/xgv-MYCN-DBH-YYplot-16242803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913" y="756270"/>
            <a:ext cx="1521632" cy="102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067" y="2124422"/>
            <a:ext cx="2611111" cy="4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79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62" y="710738"/>
            <a:ext cx="3539230" cy="25393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34" y="1188318"/>
            <a:ext cx="2520280" cy="181393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819121" y="2095284"/>
            <a:ext cx="239519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97546" y="1188318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5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556"/>
            <a:ext cx="2937926" cy="2016224"/>
          </a:xfrm>
          <a:prstGeom prst="rect">
            <a:avLst/>
          </a:prstGeom>
        </p:spPr>
      </p:pic>
      <p:pic>
        <p:nvPicPr>
          <p:cNvPr id="1028" name="Picture 4" descr="https://hgserver2.amc.nl/r2/graph/xgv-MYCN-DBH-YYplot-16357798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829" y="540246"/>
            <a:ext cx="3863508" cy="270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468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" y="1044302"/>
            <a:ext cx="3038542" cy="21655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746" y="771171"/>
            <a:ext cx="3830118" cy="25438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5498" y="2268438"/>
            <a:ext cx="1080120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28002" y="1044302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0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gserver2.amc.nl/r2/graph/NG_agegroup-alive-XYplot-163594217448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4" y="684262"/>
            <a:ext cx="1659753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9434" y="252214"/>
            <a:ext cx="1070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smtClean="0"/>
              <a:t>Track </a:t>
            </a:r>
            <a:r>
              <a:rPr lang="nl-NL" sz="1200" dirty="0" err="1" smtClean="0"/>
              <a:t>vs</a:t>
            </a:r>
            <a:r>
              <a:rPr lang="nl-NL" sz="1200" dirty="0" smtClean="0"/>
              <a:t> Track 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810" y="1764382"/>
            <a:ext cx="2088232" cy="19097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882" y="468238"/>
            <a:ext cx="792088" cy="799224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4581922" y="1404342"/>
            <a:ext cx="72008" cy="25202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73" y="2484462"/>
            <a:ext cx="1872208" cy="4578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54" y="324222"/>
            <a:ext cx="4159847" cy="1872208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3285778" y="1980406"/>
            <a:ext cx="72008" cy="36004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12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62" y="130448"/>
            <a:ext cx="4123880" cy="38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91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54" y="396230"/>
            <a:ext cx="4353449" cy="1692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610" y="2268438"/>
            <a:ext cx="3095215" cy="10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73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gserver1.amc.nl/r2/graph/163913147234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5" y="1104904"/>
            <a:ext cx="1728192" cy="187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hgserver1.amc.nl/r2/graph/NG_alive-MYCN-Boxplot-16391315379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05" y="1116311"/>
            <a:ext cx="1872208" cy="199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hgserver1.amc.nl/r2/graph/NG_alive-MYCN-Barplot-1639131576539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04" y="1116311"/>
            <a:ext cx="1774786" cy="191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602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98" y="252214"/>
            <a:ext cx="2304256" cy="14377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786" y="468238"/>
            <a:ext cx="1924319" cy="657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90" y="2052414"/>
            <a:ext cx="6004768" cy="129614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997746" y="796896"/>
            <a:ext cx="216024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2359432">
            <a:off x="3412305" y="1364714"/>
            <a:ext cx="78921" cy="64807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05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02" y="1587340"/>
            <a:ext cx="2114403" cy="20040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6" y="2556470"/>
            <a:ext cx="1543407" cy="6591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6" y="1630585"/>
            <a:ext cx="1639746" cy="72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682" y="252214"/>
            <a:ext cx="944388" cy="936104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 rot="2911873">
            <a:off x="1814535" y="737494"/>
            <a:ext cx="45719" cy="64807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8977060" flipH="1">
            <a:off x="4159526" y="791930"/>
            <a:ext cx="52045" cy="64807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3138" y="1681110"/>
            <a:ext cx="2435300" cy="1941124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2853730" y="1260326"/>
            <a:ext cx="45719" cy="216024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2" y="540246"/>
            <a:ext cx="3960440" cy="28302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31" y="540246"/>
            <a:ext cx="1368152" cy="1157666"/>
          </a:xfrm>
          <a:prstGeom prst="rect">
            <a:avLst/>
          </a:prstGeom>
          <a:ln>
            <a:noFill/>
          </a:ln>
        </p:spPr>
      </p:pic>
      <p:sp>
        <p:nvSpPr>
          <p:cNvPr id="4" name="Right Arrow 3"/>
          <p:cNvSpPr/>
          <p:nvPr/>
        </p:nvSpPr>
        <p:spPr>
          <a:xfrm>
            <a:off x="3933850" y="1116310"/>
            <a:ext cx="360040" cy="45719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0" y="108198"/>
            <a:ext cx="3786860" cy="3456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914" y="99872"/>
            <a:ext cx="1018942" cy="32288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3490" y="684262"/>
            <a:ext cx="2376264" cy="216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37906" y="1620366"/>
            <a:ext cx="1090950" cy="216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58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82" y="396230"/>
            <a:ext cx="4253634" cy="33489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30" y="540246"/>
            <a:ext cx="1368152" cy="58396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005858" y="756270"/>
            <a:ext cx="576064" cy="7200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19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74" y="612254"/>
            <a:ext cx="1742688" cy="30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99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02" y="252214"/>
            <a:ext cx="305440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71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" y="180207"/>
            <a:ext cx="6408712" cy="1161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3" y="1404342"/>
            <a:ext cx="3165769" cy="1277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6" y="2844502"/>
            <a:ext cx="4668730" cy="874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6793" y="-682203"/>
            <a:ext cx="10193173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88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8" y="1728565"/>
            <a:ext cx="4272819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083"/>
            <a:ext cx="6814170" cy="14833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37906" y="4083"/>
            <a:ext cx="432048" cy="14002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gserver1.amc.nl/r2/graph/xgv-NG_inss-MYCN-YYplot-16242851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4" y="1476350"/>
            <a:ext cx="327424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hgserver1.amc.nl/r2/graph/xgv-NG_inss-MYCN-YYplot-162428524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85" y="1558204"/>
            <a:ext cx="3145903" cy="200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682" y="180206"/>
            <a:ext cx="2261660" cy="124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4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98" y="612254"/>
            <a:ext cx="5785161" cy="25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7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14" y="756270"/>
            <a:ext cx="5090136" cy="218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9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62" y="612254"/>
            <a:ext cx="4715952" cy="26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8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hgserver2.amc.nl/r2/graph/NG_cohort_alive-MYCN-Boxplot-1625063382227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14" y="-323850"/>
            <a:ext cx="3857625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16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78" y="180206"/>
            <a:ext cx="4217584" cy="30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73222</TotalTime>
  <Words>3</Words>
  <Application>Microsoft Office PowerPoint</Application>
  <PresentationFormat>Custom</PresentationFormat>
  <Paragraphs>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Volckmann, R.</cp:lastModifiedBy>
  <cp:revision>99</cp:revision>
  <dcterms:created xsi:type="dcterms:W3CDTF">2017-03-14T12:02:55Z</dcterms:created>
  <dcterms:modified xsi:type="dcterms:W3CDTF">2021-12-20T09:10:15Z</dcterms:modified>
</cp:coreProperties>
</file>