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6858000" cy="1439863"/>
  <p:notesSz cx="6858000" cy="9144000"/>
  <p:defaultTextStyle>
    <a:defPPr>
      <a:defRPr lang="en-US"/>
    </a:defPPr>
    <a:lvl1pPr marL="0" algn="l" defTabSz="5152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57632" algn="l" defTabSz="5152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15264" algn="l" defTabSz="5152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72897" algn="l" defTabSz="5152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30529" algn="l" defTabSz="5152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288161" algn="l" defTabSz="5152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45793" algn="l" defTabSz="5152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03425" algn="l" defTabSz="5152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61058" algn="l" defTabSz="51526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4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29" d="100"/>
          <a:sy n="229" d="100"/>
        </p:scale>
        <p:origin x="192" y="1614"/>
      </p:cViewPr>
      <p:guideLst>
        <p:guide orient="horz" pos="45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871FE-93E0-4537-A5CE-F822C017B0D0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35513" y="685800"/>
            <a:ext cx="16329026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734CA-F659-4B4A-B307-8205A4574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022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15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1pPr>
    <a:lvl2pPr marL="257632" algn="l" defTabSz="515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2pPr>
    <a:lvl3pPr marL="515264" algn="l" defTabSz="515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3pPr>
    <a:lvl4pPr marL="772897" algn="l" defTabSz="515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4pPr>
    <a:lvl5pPr marL="1030529" algn="l" defTabSz="515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5pPr>
    <a:lvl6pPr marL="1288161" algn="l" defTabSz="515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6pPr>
    <a:lvl7pPr marL="1545793" algn="l" defTabSz="515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7pPr>
    <a:lvl8pPr marL="1803425" algn="l" defTabSz="515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8pPr>
    <a:lvl9pPr marL="2061058" algn="l" defTabSz="515264" rtl="0" eaLnBrk="1" latinLnBrk="0" hangingPunct="1">
      <a:defRPr sz="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447291"/>
            <a:ext cx="5829300" cy="308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815922"/>
            <a:ext cx="4800600" cy="3679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6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5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28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30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8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5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3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6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60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18332"/>
            <a:ext cx="1157288" cy="386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6" y="18332"/>
            <a:ext cx="3357563" cy="386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4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94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925246"/>
            <a:ext cx="5829300" cy="285973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610276"/>
            <a:ext cx="5829300" cy="314970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57632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152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2897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3052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28816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4579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03425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6105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6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7" y="105990"/>
            <a:ext cx="2257425" cy="29930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2" y="105990"/>
            <a:ext cx="2257425" cy="299305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5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7661"/>
            <a:ext cx="6172200" cy="23997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22303"/>
            <a:ext cx="3030141" cy="134321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632" indent="0">
              <a:buNone/>
              <a:defRPr sz="1100" b="1"/>
            </a:lvl2pPr>
            <a:lvl3pPr marL="515264" indent="0">
              <a:buNone/>
              <a:defRPr sz="1000" b="1"/>
            </a:lvl3pPr>
            <a:lvl4pPr marL="772897" indent="0">
              <a:buNone/>
              <a:defRPr sz="900" b="1"/>
            </a:lvl4pPr>
            <a:lvl5pPr marL="1030529" indent="0">
              <a:buNone/>
              <a:defRPr sz="900" b="1"/>
            </a:lvl5pPr>
            <a:lvl6pPr marL="1288161" indent="0">
              <a:buNone/>
              <a:defRPr sz="900" b="1"/>
            </a:lvl6pPr>
            <a:lvl7pPr marL="1545793" indent="0">
              <a:buNone/>
              <a:defRPr sz="900" b="1"/>
            </a:lvl7pPr>
            <a:lvl8pPr marL="1803425" indent="0">
              <a:buNone/>
              <a:defRPr sz="900" b="1"/>
            </a:lvl8pPr>
            <a:lvl9pPr marL="206105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456624"/>
            <a:ext cx="3030141" cy="829588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1" y="322303"/>
            <a:ext cx="3031331" cy="134321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57632" indent="0">
              <a:buNone/>
              <a:defRPr sz="1100" b="1"/>
            </a:lvl2pPr>
            <a:lvl3pPr marL="515264" indent="0">
              <a:buNone/>
              <a:defRPr sz="1000" b="1"/>
            </a:lvl3pPr>
            <a:lvl4pPr marL="772897" indent="0">
              <a:buNone/>
              <a:defRPr sz="900" b="1"/>
            </a:lvl4pPr>
            <a:lvl5pPr marL="1030529" indent="0">
              <a:buNone/>
              <a:defRPr sz="900" b="1"/>
            </a:lvl5pPr>
            <a:lvl6pPr marL="1288161" indent="0">
              <a:buNone/>
              <a:defRPr sz="900" b="1"/>
            </a:lvl6pPr>
            <a:lvl7pPr marL="1545793" indent="0">
              <a:buNone/>
              <a:defRPr sz="900" b="1"/>
            </a:lvl7pPr>
            <a:lvl8pPr marL="1803425" indent="0">
              <a:buNone/>
              <a:defRPr sz="900" b="1"/>
            </a:lvl8pPr>
            <a:lvl9pPr marL="206105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1" y="456624"/>
            <a:ext cx="3031331" cy="829588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1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2" y="57327"/>
            <a:ext cx="2256235" cy="243977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57328"/>
            <a:ext cx="3833813" cy="1228883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2" y="301305"/>
            <a:ext cx="2256235" cy="984906"/>
          </a:xfrm>
        </p:spPr>
        <p:txBody>
          <a:bodyPr/>
          <a:lstStyle>
            <a:lvl1pPr marL="0" indent="0">
              <a:buNone/>
              <a:defRPr sz="800"/>
            </a:lvl1pPr>
            <a:lvl2pPr marL="257632" indent="0">
              <a:buNone/>
              <a:defRPr sz="700"/>
            </a:lvl2pPr>
            <a:lvl3pPr marL="515264" indent="0">
              <a:buNone/>
              <a:defRPr sz="600"/>
            </a:lvl3pPr>
            <a:lvl4pPr marL="772897" indent="0">
              <a:buNone/>
              <a:defRPr sz="500"/>
            </a:lvl4pPr>
            <a:lvl5pPr marL="1030529" indent="0">
              <a:buNone/>
              <a:defRPr sz="500"/>
            </a:lvl5pPr>
            <a:lvl6pPr marL="1288161" indent="0">
              <a:buNone/>
              <a:defRPr sz="500"/>
            </a:lvl6pPr>
            <a:lvl7pPr marL="1545793" indent="0">
              <a:buNone/>
              <a:defRPr sz="500"/>
            </a:lvl7pPr>
            <a:lvl8pPr marL="1803425" indent="0">
              <a:buNone/>
              <a:defRPr sz="500"/>
            </a:lvl8pPr>
            <a:lvl9pPr marL="206105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1007904"/>
            <a:ext cx="4114800" cy="118989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128654"/>
            <a:ext cx="4114800" cy="863918"/>
          </a:xfrm>
        </p:spPr>
        <p:txBody>
          <a:bodyPr/>
          <a:lstStyle>
            <a:lvl1pPr marL="0" indent="0">
              <a:buNone/>
              <a:defRPr sz="1800"/>
            </a:lvl1pPr>
            <a:lvl2pPr marL="257632" indent="0">
              <a:buNone/>
              <a:defRPr sz="1600"/>
            </a:lvl2pPr>
            <a:lvl3pPr marL="515264" indent="0">
              <a:buNone/>
              <a:defRPr sz="1400"/>
            </a:lvl3pPr>
            <a:lvl4pPr marL="772897" indent="0">
              <a:buNone/>
              <a:defRPr sz="1100"/>
            </a:lvl4pPr>
            <a:lvl5pPr marL="1030529" indent="0">
              <a:buNone/>
              <a:defRPr sz="1100"/>
            </a:lvl5pPr>
            <a:lvl6pPr marL="1288161" indent="0">
              <a:buNone/>
              <a:defRPr sz="1100"/>
            </a:lvl6pPr>
            <a:lvl7pPr marL="1545793" indent="0">
              <a:buNone/>
              <a:defRPr sz="1100"/>
            </a:lvl7pPr>
            <a:lvl8pPr marL="1803425" indent="0">
              <a:buNone/>
              <a:defRPr sz="1100"/>
            </a:lvl8pPr>
            <a:lvl9pPr marL="2061058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1126893"/>
            <a:ext cx="4114800" cy="168984"/>
          </a:xfrm>
        </p:spPr>
        <p:txBody>
          <a:bodyPr/>
          <a:lstStyle>
            <a:lvl1pPr marL="0" indent="0">
              <a:buNone/>
              <a:defRPr sz="800"/>
            </a:lvl1pPr>
            <a:lvl2pPr marL="257632" indent="0">
              <a:buNone/>
              <a:defRPr sz="700"/>
            </a:lvl2pPr>
            <a:lvl3pPr marL="515264" indent="0">
              <a:buNone/>
              <a:defRPr sz="600"/>
            </a:lvl3pPr>
            <a:lvl4pPr marL="772897" indent="0">
              <a:buNone/>
              <a:defRPr sz="500"/>
            </a:lvl4pPr>
            <a:lvl5pPr marL="1030529" indent="0">
              <a:buNone/>
              <a:defRPr sz="500"/>
            </a:lvl5pPr>
            <a:lvl6pPr marL="1288161" indent="0">
              <a:buNone/>
              <a:defRPr sz="500"/>
            </a:lvl6pPr>
            <a:lvl7pPr marL="1545793" indent="0">
              <a:buNone/>
              <a:defRPr sz="500"/>
            </a:lvl7pPr>
            <a:lvl8pPr marL="1803425" indent="0">
              <a:buNone/>
              <a:defRPr sz="500"/>
            </a:lvl8pPr>
            <a:lvl9pPr marL="2061058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57661"/>
            <a:ext cx="6172200" cy="239978"/>
          </a:xfrm>
          <a:prstGeom prst="rect">
            <a:avLst/>
          </a:prstGeom>
        </p:spPr>
        <p:txBody>
          <a:bodyPr vert="horz" lIns="51526" tIns="25763" rIns="51526" bIns="2576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335968"/>
            <a:ext cx="6172200" cy="950243"/>
          </a:xfrm>
          <a:prstGeom prst="rect">
            <a:avLst/>
          </a:prstGeom>
        </p:spPr>
        <p:txBody>
          <a:bodyPr vert="horz" lIns="51526" tIns="25763" rIns="51526" bIns="257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1334540"/>
            <a:ext cx="1600200" cy="76659"/>
          </a:xfrm>
          <a:prstGeom prst="rect">
            <a:avLst/>
          </a:prstGeom>
        </p:spPr>
        <p:txBody>
          <a:bodyPr vert="horz" lIns="51526" tIns="25763" rIns="51526" bIns="2576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F7641-E279-4460-8AC0-E9FBB045FFD1}" type="datetimeFigureOut">
              <a:rPr lang="en-US" smtClean="0"/>
              <a:t>2021-12-14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1334540"/>
            <a:ext cx="2171700" cy="76659"/>
          </a:xfrm>
          <a:prstGeom prst="rect">
            <a:avLst/>
          </a:prstGeom>
        </p:spPr>
        <p:txBody>
          <a:bodyPr vert="horz" lIns="51526" tIns="25763" rIns="51526" bIns="2576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1334540"/>
            <a:ext cx="1600200" cy="76659"/>
          </a:xfrm>
          <a:prstGeom prst="rect">
            <a:avLst/>
          </a:prstGeom>
        </p:spPr>
        <p:txBody>
          <a:bodyPr vert="horz" lIns="51526" tIns="25763" rIns="51526" bIns="2576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A45E6-E657-4070-BBF5-01CE2B4A4D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51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1526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3224" indent="-193224" algn="l" defTabSz="515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8652" indent="-161020" algn="l" defTabSz="515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44081" indent="-128816" algn="l" defTabSz="515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01713" indent="-128816" algn="l" defTabSz="515264" rtl="0" eaLnBrk="1" latinLnBrk="0" hangingPunct="1">
        <a:spcBef>
          <a:spcPct val="20000"/>
        </a:spcBef>
        <a:buFont typeface="Arial" panose="020B0604020202020204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59345" indent="-128816" algn="l" defTabSz="515264" rtl="0" eaLnBrk="1" latinLnBrk="0" hangingPunct="1">
        <a:spcBef>
          <a:spcPct val="20000"/>
        </a:spcBef>
        <a:buFont typeface="Arial" panose="020B0604020202020204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16977" indent="-128816" algn="l" defTabSz="515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74609" indent="-128816" algn="l" defTabSz="515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32242" indent="-128816" algn="l" defTabSz="515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89874" indent="-128816" algn="l" defTabSz="515264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526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7632" algn="l" defTabSz="51526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15264" algn="l" defTabSz="51526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72897" algn="l" defTabSz="51526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529" algn="l" defTabSz="51526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288161" algn="l" defTabSz="51526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45793" algn="l" defTabSz="51526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03425" algn="l" defTabSz="51526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61058" algn="l" defTabSz="51526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879" y="105030"/>
            <a:ext cx="2351885" cy="133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12" y="215875"/>
            <a:ext cx="1045373" cy="104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8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</dc:creator>
  <cp:lastModifiedBy>Volckmann, R.</cp:lastModifiedBy>
  <cp:revision>13</cp:revision>
  <dcterms:created xsi:type="dcterms:W3CDTF">2017-03-21T12:55:16Z</dcterms:created>
  <dcterms:modified xsi:type="dcterms:W3CDTF">2021-12-14T11:15:19Z</dcterms:modified>
</cp:coreProperties>
</file>