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6859588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7" autoAdjust="0"/>
    <p:restoredTop sz="94660"/>
  </p:normalViewPr>
  <p:slideViewPr>
    <p:cSldViewPr>
      <p:cViewPr varScale="1">
        <p:scale>
          <a:sx n="211" d="100"/>
          <a:sy n="211" d="100"/>
        </p:scale>
        <p:origin x="546" y="174"/>
      </p:cViewPr>
      <p:guideLst>
        <p:guide orient="horz" pos="1248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DEB59-2AE6-43B2-B23B-9934E14E8D33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4478B-CC29-436C-AE87-04EEE467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69" y="1230420"/>
            <a:ext cx="5830650" cy="8490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938" y="2244461"/>
            <a:ext cx="4801712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201" y="158617"/>
            <a:ext cx="1543407" cy="33795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80" y="158617"/>
            <a:ext cx="4515895" cy="33795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0" y="2545189"/>
            <a:ext cx="583065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0" y="1678762"/>
            <a:ext cx="5830650" cy="8664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80" y="924191"/>
            <a:ext cx="3029651" cy="26139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957" y="924191"/>
            <a:ext cx="3029651" cy="26139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886599"/>
            <a:ext cx="3030843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80" y="1256091"/>
            <a:ext cx="303084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76" y="886599"/>
            <a:ext cx="3032033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76" y="1256091"/>
            <a:ext cx="303203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0" y="157699"/>
            <a:ext cx="2256757" cy="671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908" y="157700"/>
            <a:ext cx="3834701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80" y="828837"/>
            <a:ext cx="2256757" cy="2709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527" y="2772569"/>
            <a:ext cx="4115753" cy="3273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527" y="353906"/>
            <a:ext cx="4115753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527" y="3099887"/>
            <a:ext cx="4115753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80" y="158616"/>
            <a:ext cx="6173629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924191"/>
            <a:ext cx="6173629" cy="261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79" y="3671088"/>
            <a:ext cx="1600571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521-E06D-40A8-BBC9-7E6ABFC6426B}" type="datetimeFigureOut">
              <a:rPr lang="en-US" smtClean="0"/>
              <a:t>2021-12-07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693" y="3671088"/>
            <a:ext cx="2172203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6038" y="3671088"/>
            <a:ext cx="1600571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94" y="1188318"/>
            <a:ext cx="3744416" cy="13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0515"/>
          <a:stretch/>
        </p:blipFill>
        <p:spPr>
          <a:xfrm>
            <a:off x="1053530" y="148941"/>
            <a:ext cx="2304256" cy="3530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14" y="148941"/>
            <a:ext cx="1080120" cy="2633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914" y="2761152"/>
            <a:ext cx="1008112" cy="43933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45818" y="1413677"/>
            <a:ext cx="360040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257886" y="3029261"/>
            <a:ext cx="360040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02" y="180206"/>
            <a:ext cx="37320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2" y="108198"/>
            <a:ext cx="451446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5" y="1044302"/>
            <a:ext cx="1296144" cy="1532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34" y="1044302"/>
            <a:ext cx="4585143" cy="16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5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50" y="540246"/>
            <a:ext cx="2540386" cy="29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6" y="612254"/>
            <a:ext cx="6363638" cy="26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0" y="828278"/>
            <a:ext cx="625690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5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9" y="684262"/>
            <a:ext cx="4777961" cy="400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2" y="1548358"/>
            <a:ext cx="5597255" cy="144218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7416647" flipV="1">
            <a:off x="4268158" y="660258"/>
            <a:ext cx="267490" cy="8159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7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46" y="252214"/>
            <a:ext cx="4703254" cy="36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86" y="1204112"/>
            <a:ext cx="1086002" cy="1086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2" y="396230"/>
            <a:ext cx="4209297" cy="27643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470739" y="1747113"/>
            <a:ext cx="471223" cy="161285"/>
          </a:xfrm>
          <a:prstGeom prst="rightArrow">
            <a:avLst>
              <a:gd name="adj1" fmla="val 52796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2" y="540246"/>
            <a:ext cx="3260772" cy="2592288"/>
          </a:xfrm>
          <a:prstGeom prst="rect">
            <a:avLst/>
          </a:prstGeom>
        </p:spPr>
      </p:pic>
      <p:pic>
        <p:nvPicPr>
          <p:cNvPr id="1026" name="Picture 2" descr="https://hgserver1.amc.nl/r2/graph/xgv-MYCN-DBH-YYplot-16242803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13" y="756270"/>
            <a:ext cx="1521632" cy="10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067" y="2124422"/>
            <a:ext cx="2611111" cy="4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62" y="710738"/>
            <a:ext cx="3539230" cy="2539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4" y="1188318"/>
            <a:ext cx="2520280" cy="181393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819121" y="2095284"/>
            <a:ext cx="239519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7546" y="1188318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556"/>
            <a:ext cx="2937926" cy="2016224"/>
          </a:xfrm>
          <a:prstGeom prst="rect">
            <a:avLst/>
          </a:prstGeom>
        </p:spPr>
      </p:pic>
      <p:pic>
        <p:nvPicPr>
          <p:cNvPr id="1028" name="Picture 4" descr="https://hgserver2.amc.nl/r2/graph/xgv-MYCN-DBH-YYplot-16357798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29" y="540246"/>
            <a:ext cx="3863508" cy="27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6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" y="1044302"/>
            <a:ext cx="3038542" cy="2165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46" y="771171"/>
            <a:ext cx="3830118" cy="25438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5498" y="2268438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8002" y="1044302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0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gserver2.amc.nl/r2/graph/NG_agegroup-alive-XYplot-16359421744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4" y="684262"/>
            <a:ext cx="165975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434" y="252214"/>
            <a:ext cx="1070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Track </a:t>
            </a:r>
            <a:r>
              <a:rPr lang="nl-NL" sz="1200" dirty="0" err="1" smtClean="0"/>
              <a:t>vs</a:t>
            </a:r>
            <a:r>
              <a:rPr lang="nl-NL" sz="1200" dirty="0" smtClean="0"/>
              <a:t> Track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810" y="1764382"/>
            <a:ext cx="2088232" cy="1909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82" y="468238"/>
            <a:ext cx="792088" cy="79922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581922" y="1404342"/>
            <a:ext cx="72008" cy="25202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73" y="2484462"/>
            <a:ext cx="1872208" cy="457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54" y="324222"/>
            <a:ext cx="4159847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2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54" y="396230"/>
            <a:ext cx="4353449" cy="1692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10" y="2268438"/>
            <a:ext cx="3095215" cy="1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73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gserver1.amc.nl/r2/graph/163913147234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5" y="1104904"/>
            <a:ext cx="1728192" cy="187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gserver1.amc.nl/r2/graph/NG_alive-MYCN-Boxplot-16391315379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05" y="1116311"/>
            <a:ext cx="1872208" cy="199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hgserver1.amc.nl/r2/graph/NG_alive-MYCN-Barplot-1639131576539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04" y="1116311"/>
            <a:ext cx="1774786" cy="191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02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8" y="252214"/>
            <a:ext cx="2304256" cy="14377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86" y="468238"/>
            <a:ext cx="1924319" cy="65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0" y="2052414"/>
            <a:ext cx="6004768" cy="129614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997746" y="796896"/>
            <a:ext cx="216024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2359432">
            <a:off x="3412305" y="1364714"/>
            <a:ext cx="78921" cy="64807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2" y="540246"/>
            <a:ext cx="3960440" cy="28302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31" y="540246"/>
            <a:ext cx="1368152" cy="1157666"/>
          </a:xfrm>
          <a:prstGeom prst="rect">
            <a:avLst/>
          </a:prstGeom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3933850" y="1116310"/>
            <a:ext cx="360040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gserver1.amc.nl/r2/graph/xgv-NG_inss-MYCN-YYplot-16242851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4" y="1476350"/>
            <a:ext cx="327424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gserver1.amc.nl/r2/graph/xgv-NG_inss-MYCN-YYplot-16242852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85" y="1558204"/>
            <a:ext cx="3145903" cy="20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682" y="180206"/>
            <a:ext cx="2261660" cy="12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4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8" y="612254"/>
            <a:ext cx="5785161" cy="25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7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4" y="756270"/>
            <a:ext cx="5090136" cy="21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2" y="612254"/>
            <a:ext cx="4715952" cy="26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8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gserver2.amc.nl/r2/graph/NG_cohort_alive-MYCN-Boxplot-16250633822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4" y="-323850"/>
            <a:ext cx="38576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78" y="180206"/>
            <a:ext cx="4217584" cy="30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64806</TotalTime>
  <Words>3</Words>
  <Application>Microsoft Office PowerPoint</Application>
  <PresentationFormat>Custom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Volckmann, R.</cp:lastModifiedBy>
  <cp:revision>85</cp:revision>
  <dcterms:created xsi:type="dcterms:W3CDTF">2017-03-14T12:02:55Z</dcterms:created>
  <dcterms:modified xsi:type="dcterms:W3CDTF">2021-12-10T10:44:39Z</dcterms:modified>
</cp:coreProperties>
</file>