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2" r:id="rId11"/>
    <p:sldId id="284" r:id="rId12"/>
    <p:sldId id="285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</p:sldIdLst>
  <p:sldSz cx="6859588" cy="3960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8">
          <p15:clr>
            <a:srgbClr val="A4A3A4"/>
          </p15:clr>
        </p15:guide>
        <p15:guide id="2" pos="21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7" autoAdjust="0"/>
    <p:restoredTop sz="94660"/>
  </p:normalViewPr>
  <p:slideViewPr>
    <p:cSldViewPr>
      <p:cViewPr varScale="1">
        <p:scale>
          <a:sx n="200" d="100"/>
          <a:sy n="200" d="100"/>
        </p:scale>
        <p:origin x="150" y="300"/>
      </p:cViewPr>
      <p:guideLst>
        <p:guide orient="horz" pos="1248"/>
        <p:guide pos="21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DEB59-2AE6-43B2-B23B-9934E14E8D33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4478B-CC29-436C-AE87-04EEE467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3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469" y="1230420"/>
            <a:ext cx="5830650" cy="8490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938" y="2244461"/>
            <a:ext cx="4801712" cy="1012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2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3201" y="158617"/>
            <a:ext cx="1543407" cy="33795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80" y="158617"/>
            <a:ext cx="4515895" cy="33795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2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0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0" y="2545189"/>
            <a:ext cx="5830650" cy="78666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60" y="1678762"/>
            <a:ext cx="5830650" cy="8664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6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80" y="924191"/>
            <a:ext cx="3029651" cy="26139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957" y="924191"/>
            <a:ext cx="3029651" cy="26139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2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80" y="886599"/>
            <a:ext cx="3030843" cy="369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80" y="1256091"/>
            <a:ext cx="3030843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76" y="886599"/>
            <a:ext cx="3032033" cy="369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76" y="1256091"/>
            <a:ext cx="3032033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6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8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80" y="157699"/>
            <a:ext cx="2256757" cy="6711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908" y="157700"/>
            <a:ext cx="3834701" cy="3380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80" y="828837"/>
            <a:ext cx="2256757" cy="2709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9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527" y="2772569"/>
            <a:ext cx="4115753" cy="3273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527" y="353906"/>
            <a:ext cx="4115753" cy="2376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527" y="3099887"/>
            <a:ext cx="4115753" cy="4648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80" y="158616"/>
            <a:ext cx="6173629" cy="660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80" y="924191"/>
            <a:ext cx="6173629" cy="2613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79" y="3671088"/>
            <a:ext cx="1600571" cy="21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693" y="3671088"/>
            <a:ext cx="2172203" cy="21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6038" y="3671088"/>
            <a:ext cx="1600571" cy="21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8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94" y="1188318"/>
            <a:ext cx="3744416" cy="132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7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0515"/>
          <a:stretch/>
        </p:blipFill>
        <p:spPr>
          <a:xfrm>
            <a:off x="1053530" y="148941"/>
            <a:ext cx="2304256" cy="35306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914" y="148941"/>
            <a:ext cx="1080120" cy="26335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914" y="2761152"/>
            <a:ext cx="1008112" cy="43933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645818" y="1413677"/>
            <a:ext cx="360040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257886" y="3029261"/>
            <a:ext cx="360040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602" y="180206"/>
            <a:ext cx="373208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62" y="108198"/>
            <a:ext cx="451446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35" y="1044302"/>
            <a:ext cx="1296144" cy="1532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634" y="1044302"/>
            <a:ext cx="4585143" cy="169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5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50" y="540246"/>
            <a:ext cx="2540386" cy="29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6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6" y="612254"/>
            <a:ext cx="6363638" cy="26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0" y="828278"/>
            <a:ext cx="625690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5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29" y="684262"/>
            <a:ext cx="4777961" cy="4003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2" y="1548358"/>
            <a:ext cx="5597255" cy="144218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7416647" flipV="1">
            <a:off x="4268158" y="660258"/>
            <a:ext cx="267490" cy="8159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7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46" y="252214"/>
            <a:ext cx="4703254" cy="36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25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86" y="1204112"/>
            <a:ext cx="1086002" cy="1086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42" y="396230"/>
            <a:ext cx="4209297" cy="2764314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470739" y="1747113"/>
            <a:ext cx="471223" cy="161285"/>
          </a:xfrm>
          <a:prstGeom prst="rightArrow">
            <a:avLst>
              <a:gd name="adj1" fmla="val 52796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2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2" y="540246"/>
            <a:ext cx="3260772" cy="2592288"/>
          </a:xfrm>
          <a:prstGeom prst="rect">
            <a:avLst/>
          </a:prstGeom>
        </p:spPr>
      </p:pic>
      <p:pic>
        <p:nvPicPr>
          <p:cNvPr id="1026" name="Picture 2" descr="https://hgserver1.amc.nl/r2/graph/xgv-MYCN-DBH-YYplot-16242803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913" y="756270"/>
            <a:ext cx="1521632" cy="102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067" y="2124422"/>
            <a:ext cx="2611111" cy="4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79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62" y="710738"/>
            <a:ext cx="3539230" cy="25393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34" y="1188318"/>
            <a:ext cx="2520280" cy="1813933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2819121" y="2095284"/>
            <a:ext cx="239519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97546" y="1188318"/>
            <a:ext cx="504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58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556"/>
            <a:ext cx="2937926" cy="2016224"/>
          </a:xfrm>
          <a:prstGeom prst="rect">
            <a:avLst/>
          </a:prstGeom>
        </p:spPr>
      </p:pic>
      <p:pic>
        <p:nvPicPr>
          <p:cNvPr id="1028" name="Picture 4" descr="https://hgserver2.amc.nl/r2/graph/xgv-MYCN-DBH-YYplot-16357798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829" y="540246"/>
            <a:ext cx="3863508" cy="270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468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" y="1044302"/>
            <a:ext cx="3038542" cy="21655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746" y="771171"/>
            <a:ext cx="3830118" cy="25438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5498" y="2268438"/>
            <a:ext cx="108012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28002" y="1044302"/>
            <a:ext cx="5760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0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gserver2.amc.nl/r2/graph/NG_agegroup-alive-XYplot-16359421744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34" y="684262"/>
            <a:ext cx="165975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9434" y="252214"/>
            <a:ext cx="1070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Track </a:t>
            </a:r>
            <a:r>
              <a:rPr lang="nl-NL" sz="1200" dirty="0" err="1" smtClean="0"/>
              <a:t>vs</a:t>
            </a:r>
            <a:r>
              <a:rPr lang="nl-NL" sz="1200" dirty="0" smtClean="0"/>
              <a:t> Track 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810" y="1764382"/>
            <a:ext cx="2088232" cy="1909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882" y="468238"/>
            <a:ext cx="792088" cy="799224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581922" y="1404342"/>
            <a:ext cx="72008" cy="25202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373" y="2484462"/>
            <a:ext cx="1872208" cy="4578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54" y="324222"/>
            <a:ext cx="4159847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12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54" y="396230"/>
            <a:ext cx="4353449" cy="1692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610" y="2268438"/>
            <a:ext cx="3095215" cy="10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73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gserver1.amc.nl/r2/graph/163913147234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5" y="1104904"/>
            <a:ext cx="1728192" cy="187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hgserver1.amc.nl/r2/graph/NG_alive-MYCN-Boxplot-163913153793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05" y="1116311"/>
            <a:ext cx="1872208" cy="199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hgserver1.amc.nl/r2/graph/NG_alive-MYCN-Barplot-1639131576539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304" y="1116311"/>
            <a:ext cx="1774786" cy="191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602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98" y="252214"/>
            <a:ext cx="2304256" cy="14377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786" y="468238"/>
            <a:ext cx="1924319" cy="657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90" y="2052414"/>
            <a:ext cx="6004768" cy="129614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997746" y="796896"/>
            <a:ext cx="216024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2359432">
            <a:off x="3412305" y="1364714"/>
            <a:ext cx="78921" cy="64807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05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02" y="1587340"/>
            <a:ext cx="2114403" cy="20040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6" y="2556470"/>
            <a:ext cx="1543407" cy="6591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26" y="1630585"/>
            <a:ext cx="1639746" cy="72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682" y="252214"/>
            <a:ext cx="944388" cy="936104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2911873">
            <a:off x="1814535" y="737494"/>
            <a:ext cx="45719" cy="64807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8977060" flipH="1">
            <a:off x="4159526" y="791930"/>
            <a:ext cx="52045" cy="64807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3138" y="1681110"/>
            <a:ext cx="2435300" cy="1941124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2853730" y="1260326"/>
            <a:ext cx="45719" cy="21602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5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01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2" y="540246"/>
            <a:ext cx="3960440" cy="28302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931" y="540246"/>
            <a:ext cx="1368152" cy="1157666"/>
          </a:xfrm>
          <a:prstGeom prst="rect">
            <a:avLst/>
          </a:prstGeom>
          <a:ln>
            <a:noFill/>
          </a:ln>
        </p:spPr>
      </p:pic>
      <p:sp>
        <p:nvSpPr>
          <p:cNvPr id="4" name="Right Arrow 3"/>
          <p:cNvSpPr/>
          <p:nvPr/>
        </p:nvSpPr>
        <p:spPr>
          <a:xfrm>
            <a:off x="3933850" y="1116310"/>
            <a:ext cx="360040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hgserver1.amc.nl/r2/graph/xgv-NG_inss-MYCN-YYplot-16242851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34" y="1476350"/>
            <a:ext cx="327424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hgserver1.amc.nl/r2/graph/xgv-NG_inss-MYCN-YYplot-162428524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85" y="1558204"/>
            <a:ext cx="3145903" cy="200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682" y="180206"/>
            <a:ext cx="2261660" cy="124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4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98" y="612254"/>
            <a:ext cx="5785161" cy="25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7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14" y="756270"/>
            <a:ext cx="5090136" cy="218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9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62" y="612254"/>
            <a:ext cx="4715952" cy="261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8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gserver2.amc.nl/r2/graph/NG_cohort_alive-MYCN-Boxplot-162506338222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14" y="-323850"/>
            <a:ext cx="3857625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16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78" y="180206"/>
            <a:ext cx="4217584" cy="304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64941</TotalTime>
  <Words>3</Words>
  <Application>Microsoft Office PowerPoint</Application>
  <PresentationFormat>Custom</PresentationFormat>
  <Paragraphs>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Volckmann, R.</cp:lastModifiedBy>
  <cp:revision>89</cp:revision>
  <dcterms:created xsi:type="dcterms:W3CDTF">2017-03-14T12:02:55Z</dcterms:created>
  <dcterms:modified xsi:type="dcterms:W3CDTF">2021-12-14T11:15:08Z</dcterms:modified>
</cp:coreProperties>
</file>