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1008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TW" smtClean="0"/>
              <a:t> </a:t>
            </a:r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7DD7-D823-A34A-B3FC-EED92E0E84C8}" type="datetimeFigureOut">
              <a:rPr kumimoji="1" lang="zh-TW" altLang="en-US" smtClean="0"/>
              <a:t>15/5/17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414D-9EBC-8749-B90A-6CE86F54F8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419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7DD7-D823-A34A-B3FC-EED92E0E84C8}" type="datetimeFigureOut">
              <a:rPr kumimoji="1" lang="zh-TW" altLang="en-US" smtClean="0"/>
              <a:t>15/5/17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414D-9EBC-8749-B90A-6CE86F54F8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968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7DD7-D823-A34A-B3FC-EED92E0E84C8}" type="datetimeFigureOut">
              <a:rPr kumimoji="1" lang="zh-TW" altLang="en-US" smtClean="0"/>
              <a:t>15/5/17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414D-9EBC-8749-B90A-6CE86F54F8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67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7DD7-D823-A34A-B3FC-EED92E0E84C8}" type="datetimeFigureOut">
              <a:rPr kumimoji="1" lang="zh-TW" altLang="en-US" smtClean="0"/>
              <a:t>15/5/17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414D-9EBC-8749-B90A-6CE86F54F8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839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7DD7-D823-A34A-B3FC-EED92E0E84C8}" type="datetimeFigureOut">
              <a:rPr kumimoji="1" lang="zh-TW" altLang="en-US" smtClean="0"/>
              <a:t>15/5/17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414D-9EBC-8749-B90A-6CE86F54F8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105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7DD7-D823-A34A-B3FC-EED92E0E84C8}" type="datetimeFigureOut">
              <a:rPr kumimoji="1" lang="zh-TW" altLang="en-US" smtClean="0"/>
              <a:t>15/5/17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414D-9EBC-8749-B90A-6CE86F54F8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955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7DD7-D823-A34A-B3FC-EED92E0E84C8}" type="datetimeFigureOut">
              <a:rPr kumimoji="1" lang="zh-TW" altLang="en-US" smtClean="0"/>
              <a:t>15/5/17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414D-9EBC-8749-B90A-6CE86F54F8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466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7DD7-D823-A34A-B3FC-EED92E0E84C8}" type="datetimeFigureOut">
              <a:rPr kumimoji="1" lang="zh-TW" altLang="en-US" smtClean="0"/>
              <a:t>15/5/17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414D-9EBC-8749-B90A-6CE86F54F8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70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7DD7-D823-A34A-B3FC-EED92E0E84C8}" type="datetimeFigureOut">
              <a:rPr kumimoji="1" lang="zh-TW" altLang="en-US" smtClean="0"/>
              <a:t>15/5/17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414D-9EBC-8749-B90A-6CE86F54F8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151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7DD7-D823-A34A-B3FC-EED92E0E84C8}" type="datetimeFigureOut">
              <a:rPr kumimoji="1" lang="zh-TW" altLang="en-US" smtClean="0"/>
              <a:t>15/5/17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414D-9EBC-8749-B90A-6CE86F54F8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352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7DD7-D823-A34A-B3FC-EED92E0E84C8}" type="datetimeFigureOut">
              <a:rPr kumimoji="1" lang="zh-TW" altLang="en-US" smtClean="0"/>
              <a:t>15/5/17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414D-9EBC-8749-B90A-6CE86F54F8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4433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D7DD7-D823-A34A-B3FC-EED92E0E84C8}" type="datetimeFigureOut">
              <a:rPr kumimoji="1" lang="zh-TW" altLang="en-US" smtClean="0"/>
              <a:t>15/5/17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C414D-9EBC-8749-B90A-6CE86F54F8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1577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wat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89" y="-1024439"/>
            <a:ext cx="8278245" cy="8278245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5421357" y="1689974"/>
            <a:ext cx="1201796" cy="1413598"/>
            <a:chOff x="3135538" y="2156804"/>
            <a:chExt cx="1201796" cy="1413598"/>
          </a:xfrm>
        </p:grpSpPr>
        <p:sp>
          <p:nvSpPr>
            <p:cNvPr id="20" name="圓角矩形 19"/>
            <p:cNvSpPr/>
            <p:nvPr/>
          </p:nvSpPr>
          <p:spPr>
            <a:xfrm>
              <a:off x="3135538" y="2446066"/>
              <a:ext cx="1201796" cy="95908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3176687" y="2497087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/>
                <a:t>o</a:t>
              </a:r>
              <a:endParaRPr kumimoji="1" lang="zh-TW" altLang="en-US" sz="38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3937607" y="2488806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/>
                <a:t>l</a:t>
              </a:r>
              <a:endParaRPr kumimoji="1" lang="zh-TW" altLang="en-US" sz="38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3549591" y="2724016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endParaRPr kumimoji="1" lang="zh-TW" altLang="en-US" sz="38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3549591" y="2156804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 smtClean="0"/>
                <a:t>p</a:t>
              </a:r>
              <a:endParaRPr kumimoji="1" lang="zh-TW" altLang="en-US" sz="3800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2945978" y="1689974"/>
            <a:ext cx="1201796" cy="1397918"/>
            <a:chOff x="3135538" y="2172484"/>
            <a:chExt cx="1201796" cy="1397918"/>
          </a:xfrm>
        </p:grpSpPr>
        <p:sp>
          <p:nvSpPr>
            <p:cNvPr id="26" name="圓角矩形 25"/>
            <p:cNvSpPr/>
            <p:nvPr/>
          </p:nvSpPr>
          <p:spPr>
            <a:xfrm>
              <a:off x="3135538" y="2446066"/>
              <a:ext cx="1201796" cy="95908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3176687" y="2497087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/>
                <a:t>q</a:t>
              </a:r>
              <a:endParaRPr kumimoji="1" lang="zh-TW" altLang="en-US" sz="3800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3937607" y="2488806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/>
                <a:t>e</a:t>
              </a:r>
              <a:endParaRPr kumimoji="1" lang="zh-TW" altLang="en-US" sz="3800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3549591" y="2724016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 err="1"/>
                <a:t>r</a:t>
              </a:r>
              <a:endParaRPr kumimoji="1" lang="zh-TW" altLang="en-US" sz="3800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3549591" y="2172484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 smtClean="0"/>
                <a:t>w</a:t>
              </a:r>
              <a:endParaRPr kumimoji="1" lang="zh-TW" altLang="en-US" sz="3800" dirty="0"/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4182030" y="1685574"/>
            <a:ext cx="1201796" cy="1397918"/>
            <a:chOff x="3135538" y="2172484"/>
            <a:chExt cx="1201796" cy="1397918"/>
          </a:xfrm>
        </p:grpSpPr>
        <p:sp>
          <p:nvSpPr>
            <p:cNvPr id="32" name="圓角矩形 31"/>
            <p:cNvSpPr/>
            <p:nvPr/>
          </p:nvSpPr>
          <p:spPr>
            <a:xfrm>
              <a:off x="3135538" y="2446066"/>
              <a:ext cx="1201796" cy="95908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3176687" y="2497087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 smtClean="0"/>
                <a:t>t</a:t>
              </a:r>
              <a:endParaRPr kumimoji="1" lang="zh-TW" altLang="en-US" sz="3800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3937607" y="2488806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 smtClean="0"/>
                <a:t>u</a:t>
              </a:r>
              <a:endParaRPr kumimoji="1" lang="zh-TW" altLang="en-US" sz="3800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3549591" y="2724016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 smtClean="0"/>
                <a:t>i</a:t>
              </a:r>
              <a:endParaRPr kumimoji="1" lang="zh-TW" altLang="en-US" sz="3800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3549591" y="2172484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/>
                <a:t>y</a:t>
              </a:r>
              <a:endParaRPr kumimoji="1" lang="zh-TW" altLang="en-US" sz="38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2945978" y="2688760"/>
            <a:ext cx="1201796" cy="1397918"/>
            <a:chOff x="3135538" y="2172484"/>
            <a:chExt cx="1201796" cy="1397918"/>
          </a:xfrm>
        </p:grpSpPr>
        <p:sp>
          <p:nvSpPr>
            <p:cNvPr id="38" name="圓角矩形 37"/>
            <p:cNvSpPr/>
            <p:nvPr/>
          </p:nvSpPr>
          <p:spPr>
            <a:xfrm>
              <a:off x="3135538" y="2446066"/>
              <a:ext cx="1201796" cy="95908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3176687" y="2497087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 smtClean="0"/>
                <a:t>a</a:t>
              </a:r>
              <a:endParaRPr kumimoji="1" lang="zh-TW" altLang="en-US" sz="3800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3937607" y="2488806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 smtClean="0"/>
                <a:t>d</a:t>
              </a:r>
              <a:endParaRPr kumimoji="1" lang="zh-TW" altLang="en-US" sz="3800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549591" y="2724016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 err="1" smtClean="0"/>
                <a:t>f</a:t>
              </a:r>
              <a:endParaRPr kumimoji="1" lang="zh-TW" altLang="en-US" sz="3800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3549591" y="2172484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/>
                <a:t>s</a:t>
              </a:r>
              <a:endParaRPr kumimoji="1" lang="zh-TW" altLang="en-US" sz="3800" dirty="0"/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4185676" y="2685809"/>
            <a:ext cx="1201796" cy="1397918"/>
            <a:chOff x="3135538" y="2172484"/>
            <a:chExt cx="1201796" cy="1397918"/>
          </a:xfrm>
        </p:grpSpPr>
        <p:sp>
          <p:nvSpPr>
            <p:cNvPr id="44" name="圓角矩形 43"/>
            <p:cNvSpPr/>
            <p:nvPr/>
          </p:nvSpPr>
          <p:spPr>
            <a:xfrm>
              <a:off x="3135538" y="2446066"/>
              <a:ext cx="1201796" cy="95908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3176687" y="2497087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/>
                <a:t>g</a:t>
              </a:r>
              <a:endParaRPr kumimoji="1" lang="zh-TW" altLang="en-US" sz="3800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3937607" y="2488806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/>
                <a:t>j</a:t>
              </a:r>
              <a:endParaRPr kumimoji="1" lang="zh-TW" altLang="en-US" sz="3800" dirty="0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3549591" y="2724016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 err="1"/>
                <a:t>k</a:t>
              </a:r>
              <a:endParaRPr kumimoji="1" lang="zh-TW" altLang="en-US" sz="38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3549591" y="2172484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 smtClean="0"/>
                <a:t>h</a:t>
              </a:r>
              <a:endParaRPr kumimoji="1" lang="zh-TW" altLang="en-US" sz="3800" dirty="0"/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5416684" y="2829880"/>
            <a:ext cx="1201796" cy="1272478"/>
            <a:chOff x="3135538" y="2297924"/>
            <a:chExt cx="1201796" cy="1272478"/>
          </a:xfrm>
        </p:grpSpPr>
        <p:sp>
          <p:nvSpPr>
            <p:cNvPr id="50" name="圓角矩形 49"/>
            <p:cNvSpPr/>
            <p:nvPr/>
          </p:nvSpPr>
          <p:spPr>
            <a:xfrm>
              <a:off x="3135538" y="2446066"/>
              <a:ext cx="1201796" cy="95908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3176687" y="2355967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 smtClean="0"/>
                <a:t>,</a:t>
              </a:r>
              <a:endParaRPr kumimoji="1" lang="zh-TW" altLang="en-US" sz="3800" dirty="0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3968963" y="2363366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/>
                <a:t>.</a:t>
              </a:r>
              <a:endParaRPr kumimoji="1" lang="zh-TW" altLang="en-US" sz="3800" dirty="0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3549591" y="2724016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/>
                <a:t>?</a:t>
              </a:r>
              <a:endParaRPr kumimoji="1" lang="zh-TW" altLang="en-US" sz="3800" dirty="0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3549591" y="2297924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 smtClean="0"/>
                <a:t>“</a:t>
              </a:r>
              <a:endParaRPr kumimoji="1" lang="zh-TW" altLang="en-US" sz="3800" dirty="0"/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2945978" y="3687546"/>
            <a:ext cx="1201796" cy="1397918"/>
            <a:chOff x="3135538" y="2172484"/>
            <a:chExt cx="1201796" cy="1397918"/>
          </a:xfrm>
        </p:grpSpPr>
        <p:sp>
          <p:nvSpPr>
            <p:cNvPr id="56" name="圓角矩形 55"/>
            <p:cNvSpPr/>
            <p:nvPr/>
          </p:nvSpPr>
          <p:spPr>
            <a:xfrm>
              <a:off x="3135538" y="2446066"/>
              <a:ext cx="1201796" cy="95908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3176687" y="2497087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/>
                <a:t>z</a:t>
              </a:r>
              <a:endParaRPr kumimoji="1" lang="zh-TW" altLang="en-US" sz="3800" dirty="0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3937607" y="2488806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/>
                <a:t>c</a:t>
              </a:r>
              <a:endParaRPr kumimoji="1" lang="zh-TW" altLang="en-US" sz="3800" dirty="0"/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3549591" y="2724016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 err="1"/>
                <a:t>v</a:t>
              </a:r>
              <a:endParaRPr kumimoji="1" lang="zh-TW" altLang="en-US" sz="3800" dirty="0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3549591" y="2172484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 smtClean="0"/>
                <a:t>x</a:t>
              </a:r>
              <a:endParaRPr kumimoji="1" lang="zh-TW" altLang="en-US" sz="3800" dirty="0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4185676" y="3684595"/>
            <a:ext cx="1201796" cy="1397918"/>
            <a:chOff x="3135538" y="2172484"/>
            <a:chExt cx="1201796" cy="1397918"/>
          </a:xfrm>
        </p:grpSpPr>
        <p:sp>
          <p:nvSpPr>
            <p:cNvPr id="62" name="圓角矩形 61"/>
            <p:cNvSpPr/>
            <p:nvPr/>
          </p:nvSpPr>
          <p:spPr>
            <a:xfrm>
              <a:off x="3135538" y="2446066"/>
              <a:ext cx="1201796" cy="95908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3176687" y="2497087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 smtClean="0"/>
                <a:t>b</a:t>
              </a:r>
              <a:endParaRPr kumimoji="1" lang="zh-TW" altLang="en-US" sz="3800" dirty="0"/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3937607" y="2488806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 smtClean="0"/>
                <a:t>m</a:t>
              </a:r>
              <a:endParaRPr kumimoji="1" lang="zh-TW" altLang="en-US" sz="3800" dirty="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3549591" y="2724016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endParaRPr kumimoji="1" lang="zh-TW" altLang="en-US" sz="3800" dirty="0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3549591" y="2172484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/>
                <a:t>n</a:t>
              </a:r>
              <a:endParaRPr kumimoji="1" lang="zh-TW" altLang="en-US" sz="3800" dirty="0"/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5363764" y="3796329"/>
            <a:ext cx="1254716" cy="1228744"/>
            <a:chOff x="3082618" y="2265587"/>
            <a:chExt cx="1254716" cy="1228744"/>
          </a:xfrm>
        </p:grpSpPr>
        <p:sp>
          <p:nvSpPr>
            <p:cNvPr id="68" name="圓角矩形 67"/>
            <p:cNvSpPr/>
            <p:nvPr/>
          </p:nvSpPr>
          <p:spPr>
            <a:xfrm>
              <a:off x="3135538" y="2446066"/>
              <a:ext cx="1201796" cy="95908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3082618" y="2620198"/>
              <a:ext cx="619715" cy="60016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2400" dirty="0" smtClean="0"/>
                <a:t>del</a:t>
              </a:r>
              <a:endParaRPr kumimoji="1" lang="zh-TW" altLang="en-US" sz="2400" dirty="0"/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3796401" y="2612878"/>
              <a:ext cx="538322" cy="60016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2400" dirty="0" smtClean="0"/>
                <a:t>ent</a:t>
              </a:r>
              <a:endParaRPr kumimoji="1" lang="zh-TW" altLang="en-US" sz="24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3424167" y="2894167"/>
              <a:ext cx="628462" cy="60016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2400" dirty="0" smtClean="0"/>
                <a:t>cap</a:t>
              </a:r>
              <a:endParaRPr kumimoji="1" lang="zh-TW" altLang="en-US" sz="2400" dirty="0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3455522" y="2265587"/>
              <a:ext cx="597108" cy="6601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2400" dirty="0" smtClean="0"/>
                <a:t>spa</a:t>
              </a:r>
              <a:endParaRPr kumimoji="1"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928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5830470" y="1043177"/>
            <a:ext cx="1201796" cy="1413598"/>
            <a:chOff x="3135538" y="2156804"/>
            <a:chExt cx="1201796" cy="1413598"/>
          </a:xfrm>
        </p:grpSpPr>
        <p:sp>
          <p:nvSpPr>
            <p:cNvPr id="20" name="圓角矩形 19"/>
            <p:cNvSpPr/>
            <p:nvPr/>
          </p:nvSpPr>
          <p:spPr>
            <a:xfrm>
              <a:off x="3135538" y="2446066"/>
              <a:ext cx="1201796" cy="95908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3176687" y="2497087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/>
                <a:t>o</a:t>
              </a:r>
              <a:endParaRPr kumimoji="1" lang="zh-TW" altLang="en-US" sz="38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3937607" y="2488806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/>
                <a:t>l</a:t>
              </a:r>
              <a:endParaRPr kumimoji="1" lang="zh-TW" altLang="en-US" sz="38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3549591" y="2724016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endParaRPr kumimoji="1" lang="zh-TW" altLang="en-US" sz="38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3549591" y="2156804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 smtClean="0"/>
                <a:t>p</a:t>
              </a:r>
              <a:endParaRPr kumimoji="1" lang="zh-TW" altLang="en-US" sz="3800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2090583" y="1039610"/>
            <a:ext cx="1201796" cy="1397918"/>
            <a:chOff x="3135538" y="2172484"/>
            <a:chExt cx="1201796" cy="1397918"/>
          </a:xfrm>
        </p:grpSpPr>
        <p:sp>
          <p:nvSpPr>
            <p:cNvPr id="26" name="圓角矩形 25"/>
            <p:cNvSpPr/>
            <p:nvPr/>
          </p:nvSpPr>
          <p:spPr>
            <a:xfrm>
              <a:off x="3135538" y="2446066"/>
              <a:ext cx="1201796" cy="95908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3176687" y="2497087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/>
                <a:t>q</a:t>
              </a:r>
              <a:endParaRPr kumimoji="1" lang="zh-TW" altLang="en-US" sz="3800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3937607" y="2488806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/>
                <a:t>e</a:t>
              </a:r>
              <a:endParaRPr kumimoji="1" lang="zh-TW" altLang="en-US" sz="3800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3561350" y="2724016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/>
                <a:t>r</a:t>
              </a:r>
              <a:endParaRPr kumimoji="1" lang="zh-TW" altLang="en-US" sz="3800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3561350" y="2172484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 smtClean="0"/>
                <a:t>w</a:t>
              </a:r>
              <a:endParaRPr kumimoji="1" lang="zh-TW" altLang="en-US" sz="3800" dirty="0"/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3922022" y="1055290"/>
            <a:ext cx="1201796" cy="1397918"/>
            <a:chOff x="3135538" y="2172484"/>
            <a:chExt cx="1201796" cy="1397918"/>
          </a:xfrm>
        </p:grpSpPr>
        <p:sp>
          <p:nvSpPr>
            <p:cNvPr id="32" name="圓角矩形 31"/>
            <p:cNvSpPr/>
            <p:nvPr/>
          </p:nvSpPr>
          <p:spPr>
            <a:xfrm>
              <a:off x="3135538" y="2446066"/>
              <a:ext cx="1201796" cy="95908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3176687" y="2497087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 smtClean="0"/>
                <a:t>t</a:t>
              </a:r>
              <a:endParaRPr kumimoji="1" lang="zh-TW" altLang="en-US" sz="3800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3937607" y="2488806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 smtClean="0"/>
                <a:t>u</a:t>
              </a:r>
              <a:endParaRPr kumimoji="1" lang="zh-TW" altLang="en-US" sz="3800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3549591" y="2724016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 smtClean="0"/>
                <a:t>i</a:t>
              </a:r>
              <a:endParaRPr kumimoji="1" lang="zh-TW" altLang="en-US" sz="3800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3549591" y="2172484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/>
                <a:t>y</a:t>
              </a:r>
              <a:endParaRPr kumimoji="1" lang="zh-TW" altLang="en-US" sz="38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1991927" y="2725873"/>
            <a:ext cx="1201796" cy="1397918"/>
            <a:chOff x="3135538" y="2172484"/>
            <a:chExt cx="1201796" cy="1397918"/>
          </a:xfrm>
        </p:grpSpPr>
        <p:sp>
          <p:nvSpPr>
            <p:cNvPr id="38" name="圓角矩形 37"/>
            <p:cNvSpPr/>
            <p:nvPr/>
          </p:nvSpPr>
          <p:spPr>
            <a:xfrm>
              <a:off x="3135538" y="2446066"/>
              <a:ext cx="1201796" cy="96822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3176687" y="2497087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 smtClean="0"/>
                <a:t>a</a:t>
              </a:r>
              <a:endParaRPr kumimoji="1" lang="zh-TW" altLang="en-US" sz="3800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3937607" y="2488806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 smtClean="0"/>
                <a:t>d</a:t>
              </a:r>
              <a:endParaRPr kumimoji="1" lang="zh-TW" altLang="en-US" sz="3800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549591" y="2724016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 smtClean="0"/>
                <a:t>f</a:t>
              </a:r>
              <a:endParaRPr kumimoji="1" lang="zh-TW" altLang="en-US" sz="3800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3549591" y="2172484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/>
                <a:t>s</a:t>
              </a:r>
              <a:endParaRPr kumimoji="1" lang="zh-TW" altLang="en-US" sz="3800" dirty="0"/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3917223" y="2796421"/>
            <a:ext cx="1201796" cy="1327370"/>
            <a:chOff x="3135538" y="2243032"/>
            <a:chExt cx="1201796" cy="1327370"/>
          </a:xfrm>
        </p:grpSpPr>
        <p:sp>
          <p:nvSpPr>
            <p:cNvPr id="44" name="圓角矩形 43"/>
            <p:cNvSpPr/>
            <p:nvPr/>
          </p:nvSpPr>
          <p:spPr>
            <a:xfrm>
              <a:off x="3135538" y="2446066"/>
              <a:ext cx="1201796" cy="95908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3176687" y="2461813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/>
                <a:t>g</a:t>
              </a:r>
              <a:endParaRPr kumimoji="1" lang="zh-TW" altLang="en-US" sz="3800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3937607" y="2465290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/>
                <a:t>j</a:t>
              </a:r>
              <a:endParaRPr kumimoji="1" lang="zh-TW" altLang="en-US" sz="3800" dirty="0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3561350" y="2724016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/>
                <a:t>k</a:t>
              </a:r>
              <a:endParaRPr kumimoji="1" lang="zh-TW" altLang="en-US" sz="38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3561350" y="2243032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 smtClean="0"/>
                <a:t>h</a:t>
              </a:r>
              <a:endParaRPr kumimoji="1" lang="zh-TW" altLang="en-US" sz="3800" dirty="0"/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5836843" y="2845608"/>
            <a:ext cx="1201796" cy="1272478"/>
            <a:chOff x="3135538" y="2297924"/>
            <a:chExt cx="1201796" cy="1272478"/>
          </a:xfrm>
        </p:grpSpPr>
        <p:sp>
          <p:nvSpPr>
            <p:cNvPr id="50" name="圓角矩形 49"/>
            <p:cNvSpPr/>
            <p:nvPr/>
          </p:nvSpPr>
          <p:spPr>
            <a:xfrm>
              <a:off x="3135538" y="2446066"/>
              <a:ext cx="1201796" cy="95908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3176687" y="2355967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 smtClean="0"/>
                <a:t>,</a:t>
              </a:r>
              <a:endParaRPr kumimoji="1" lang="zh-TW" altLang="en-US" sz="3800" dirty="0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3968963" y="2363366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/>
                <a:t>.</a:t>
              </a:r>
              <a:endParaRPr kumimoji="1" lang="zh-TW" altLang="en-US" sz="3800" dirty="0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3549591" y="2724016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/>
                <a:t>?</a:t>
              </a:r>
              <a:endParaRPr kumimoji="1" lang="zh-TW" altLang="en-US" sz="3800" dirty="0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3549591" y="2297924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 smtClean="0"/>
                <a:t>“</a:t>
              </a:r>
              <a:endParaRPr kumimoji="1" lang="zh-TW" altLang="en-US" sz="3800" dirty="0"/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2033076" y="4514433"/>
            <a:ext cx="1201796" cy="1397918"/>
            <a:chOff x="3135538" y="2172484"/>
            <a:chExt cx="1201796" cy="1397918"/>
          </a:xfrm>
        </p:grpSpPr>
        <p:sp>
          <p:nvSpPr>
            <p:cNvPr id="56" name="圓角矩形 55"/>
            <p:cNvSpPr/>
            <p:nvPr/>
          </p:nvSpPr>
          <p:spPr>
            <a:xfrm>
              <a:off x="3135538" y="2446066"/>
              <a:ext cx="1201796" cy="95908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3176687" y="2450055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/>
                <a:t>z</a:t>
              </a:r>
              <a:endParaRPr kumimoji="1" lang="zh-TW" altLang="en-US" sz="3800" dirty="0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3937607" y="2441774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/>
                <a:t>c</a:t>
              </a:r>
              <a:endParaRPr kumimoji="1" lang="zh-TW" altLang="en-US" sz="3800" dirty="0"/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3561350" y="2724016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/>
                <a:t>v</a:t>
              </a:r>
              <a:endParaRPr kumimoji="1" lang="zh-TW" altLang="en-US" sz="3800" dirty="0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3561350" y="2172484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 smtClean="0"/>
                <a:t>x</a:t>
              </a:r>
              <a:endParaRPr kumimoji="1" lang="zh-TW" altLang="en-US" sz="3800" dirty="0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3960270" y="4514433"/>
            <a:ext cx="1201796" cy="1397918"/>
            <a:chOff x="3135538" y="2172484"/>
            <a:chExt cx="1201796" cy="1397918"/>
          </a:xfrm>
        </p:grpSpPr>
        <p:sp>
          <p:nvSpPr>
            <p:cNvPr id="62" name="圓角矩形 61"/>
            <p:cNvSpPr/>
            <p:nvPr/>
          </p:nvSpPr>
          <p:spPr>
            <a:xfrm>
              <a:off x="3135538" y="2446066"/>
              <a:ext cx="1201796" cy="95908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3176687" y="2497087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 smtClean="0"/>
                <a:t>b</a:t>
              </a:r>
              <a:endParaRPr kumimoji="1" lang="zh-TW" altLang="en-US" sz="3800" dirty="0"/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3937607" y="2488806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 smtClean="0"/>
                <a:t>m</a:t>
              </a:r>
              <a:endParaRPr kumimoji="1" lang="zh-TW" altLang="en-US" sz="3800" dirty="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3549591" y="2724016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endParaRPr kumimoji="1" lang="zh-TW" altLang="en-US" sz="3800" dirty="0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3537832" y="2172484"/>
              <a:ext cx="365760" cy="8463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3800" dirty="0"/>
                <a:t>n</a:t>
              </a:r>
              <a:endParaRPr kumimoji="1" lang="zh-TW" altLang="en-US" sz="3800" dirty="0"/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5836843" y="4518354"/>
            <a:ext cx="1254716" cy="1228744"/>
            <a:chOff x="3082618" y="2265587"/>
            <a:chExt cx="1254716" cy="1228744"/>
          </a:xfrm>
        </p:grpSpPr>
        <p:sp>
          <p:nvSpPr>
            <p:cNvPr id="68" name="圓角矩形 67"/>
            <p:cNvSpPr/>
            <p:nvPr/>
          </p:nvSpPr>
          <p:spPr>
            <a:xfrm>
              <a:off x="3135538" y="2446066"/>
              <a:ext cx="1201796" cy="95908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3082618" y="2620198"/>
              <a:ext cx="619715" cy="60016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2400" dirty="0" smtClean="0"/>
                <a:t>del</a:t>
              </a:r>
              <a:endParaRPr kumimoji="1" lang="zh-TW" altLang="en-US" sz="2400" dirty="0"/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3796401" y="2612878"/>
              <a:ext cx="538322" cy="60016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2400" dirty="0" smtClean="0"/>
                <a:t>ent</a:t>
              </a:r>
              <a:endParaRPr kumimoji="1" lang="zh-TW" altLang="en-US" sz="24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3424167" y="2894167"/>
              <a:ext cx="628462" cy="60016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2400" dirty="0" smtClean="0"/>
                <a:t>cap</a:t>
              </a:r>
              <a:endParaRPr kumimoji="1" lang="zh-TW" altLang="en-US" sz="2400" dirty="0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3455522" y="2265587"/>
              <a:ext cx="597108" cy="6601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91440" rIns="0" bIns="137160" rtlCol="0" anchor="ctr" anchorCtr="1">
              <a:spAutoFit/>
            </a:bodyPr>
            <a:lstStyle/>
            <a:p>
              <a:r>
                <a:rPr kumimoji="1" lang="en-US" altLang="zh-TW" sz="2400" dirty="0" smtClean="0"/>
                <a:t>spa</a:t>
              </a:r>
              <a:endParaRPr kumimoji="1"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14895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68</Words>
  <Application>Microsoft Macintosh PowerPoint</Application>
  <PresentationFormat>如螢幕大小 (4:3)</PresentationFormat>
  <Paragraphs>68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Anthony Shao</dc:creator>
  <cp:lastModifiedBy>Anthony Shao</cp:lastModifiedBy>
  <cp:revision>6</cp:revision>
  <dcterms:created xsi:type="dcterms:W3CDTF">2015-05-17T03:18:52Z</dcterms:created>
  <dcterms:modified xsi:type="dcterms:W3CDTF">2015-05-18T13:20:24Z</dcterms:modified>
</cp:coreProperties>
</file>